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77C-BDEE-0127-EFCE-8209A76C0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AC5F-7160-518F-108E-0179208B2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15305C-4693-6774-5F65-658A97D9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63E3-D638-E4C2-C363-9A836A1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6487F0E-C2FB-E796-2783-3F8949E4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747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FC3-D63E-EBD4-1B9A-603EB85A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DC1096-2C3D-4BF5-B9B5-42C7FDCF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60905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A364-070D-187C-145C-1315DA8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C7E2B3-BCBC-DA54-73E6-5E4590D3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866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2814-6369-D08A-8D09-10B98DB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A0DE886-A086-9FA8-B5C7-7380F384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188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1FB-FD32-1990-CB7E-DB237A5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F42946-F2FB-4263-F282-DBAF9643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207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5826-B740-DAE2-BE0B-29C5E1F1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352F8B-4CC0-50E4-B3E4-102270F27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02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74F-F666-ABFE-ECAB-2202A400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AC62486-2104-2783-DEDE-941D86BA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425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0B32-0F99-163D-E05B-A9F35CF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8C3A0F-E188-EA4D-DD96-98DF1F9E2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723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1</cp:revision>
  <dcterms:created xsi:type="dcterms:W3CDTF">2023-09-28T04:30:05Z</dcterms:created>
  <dcterms:modified xsi:type="dcterms:W3CDTF">2023-09-28T04:46:36Z</dcterms:modified>
</cp:coreProperties>
</file>