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0" r:id="rId3"/>
    <p:sldId id="277" r:id="rId4"/>
    <p:sldId id="278" r:id="rId5"/>
    <p:sldId id="279" r:id="rId6"/>
    <p:sldId id="280" r:id="rId7"/>
    <p:sldId id="281" r:id="rId8"/>
    <p:sldId id="276" r:id="rId9"/>
  </p:sldIdLst>
  <p:sldSz cx="12192000" cy="6858000"/>
  <p:notesSz cx="6858000" cy="9144000"/>
  <p:defaultTextStyle>
    <a:defPPr rtl="0"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Gaya Medium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75" d="100"/>
          <a:sy n="75" d="100"/>
        </p:scale>
        <p:origin x="112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mpat Penampung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28916F-ED14-41B8-8136-60CA4B660B0E}" type="datetime1">
              <a:rPr lang="id-ID" smtClean="0"/>
              <a:t>03/05/2024</a:t>
            </a:fld>
            <a:endParaRPr lang="en-US" dirty="0"/>
          </a:p>
        </p:txBody>
      </p:sp>
      <p:sp>
        <p:nvSpPr>
          <p:cNvPr id="4" name="Tampungan Ka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Tempat Penampung Nomor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288002-FFAA-4ED9-BE79-76768225AF77}" type="datetime1">
              <a:rPr lang="id-ID" smtClean="0"/>
              <a:t>03/05/2024</a:t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Tempat Penampung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d-id"/>
              <a:t>Klik untuk mengedit gaya teks Master</a:t>
            </a:r>
            <a:endParaRPr lang="en-US"/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en-US"/>
          </a:p>
        </p:txBody>
      </p:sp>
      <p:sp>
        <p:nvSpPr>
          <p:cNvPr id="6" name="Tempat Penampung Foo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Tempat Penampung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d-ID"/>
              <a:t>Klik untuk mengedit gaya subjudul Master</a:t>
            </a:r>
            <a:endParaRPr lang="en-US" dirty="0"/>
          </a:p>
        </p:txBody>
      </p:sp>
      <p:cxnSp>
        <p:nvCxnSpPr>
          <p:cNvPr id="9" name="Konektor Lurus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3EFDF2-C911-4B52-BCE0-D99444C813A7}" type="datetime1">
              <a:rPr lang="id-ID" smtClean="0"/>
              <a:t>03/05/2024</a:t>
            </a:fld>
            <a:endParaRPr lang="en-US" dirty="0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Tempat Penampung Nomor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mpat Penampung Teks Vertik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AE45C3-9C36-4B08-B5BB-D16133E6CD4B}" type="datetime1">
              <a:rPr lang="id-ID" smtClean="0"/>
              <a:t>03/05/2024</a:t>
            </a:fld>
            <a:endParaRPr lang="en-US" dirty="0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Tempat Penampung Nomor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ks dan Judul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rsegi panjang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Judul Vertika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mpat Penampung Teks Vertik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585D8-A527-417B-8AE1-5DA019759369}" type="datetime1">
              <a:rPr lang="id-ID" smtClean="0"/>
              <a:t>03/05/2024</a:t>
            </a:fld>
            <a:endParaRPr lang="en-US" dirty="0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Tampungan Nomor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mpat Penampung Konten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66528D-62CE-4798-B574-17F481AC4688}" type="datetime1">
              <a:rPr lang="id-ID" smtClean="0"/>
              <a:t>03/05/2024</a:t>
            </a:fld>
            <a:endParaRPr lang="en-US" dirty="0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Tempat Penampung Nomor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mpat Penampung Teks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d-ID"/>
              <a:t>Klik untuk edit gaya teks Master</a:t>
            </a:r>
          </a:p>
        </p:txBody>
      </p:sp>
      <p:cxnSp>
        <p:nvCxnSpPr>
          <p:cNvPr id="9" name="Konektor Lurus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0FD0AE-914C-4688-8C6C-02066A3707FE}" type="datetime1">
              <a:rPr lang="id-ID" smtClean="0"/>
              <a:t>03/05/2024</a:t>
            </a:fld>
            <a:endParaRPr lang="en-US" dirty="0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Tampungan Nomor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Judu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mpat Penampung Konten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mpat Penampung Konten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en-US" dirty="0"/>
          </a:p>
        </p:txBody>
      </p:sp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4B6D2-CF57-4071-837A-1E3FE8EB75D0}" type="datetime1">
              <a:rPr lang="id-ID" smtClean="0"/>
              <a:t>03/05/2024</a:t>
            </a:fld>
            <a:endParaRPr lang="en-US" dirty="0"/>
          </a:p>
        </p:txBody>
      </p:sp>
      <p:sp>
        <p:nvSpPr>
          <p:cNvPr id="9" name="Tampungan Kaki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Tempat Penampung Nomor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Judu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mpat Penampung Teks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d-ID"/>
              <a:t>Klik untuk edit gaya teks Master</a:t>
            </a:r>
          </a:p>
        </p:txBody>
      </p:sp>
      <p:sp>
        <p:nvSpPr>
          <p:cNvPr id="4" name="Tempat Penampung Konten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mpat Penampung Teks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d-ID"/>
              <a:t>Klik untuk edit gaya teks Master</a:t>
            </a:r>
          </a:p>
        </p:txBody>
      </p:sp>
      <p:sp>
        <p:nvSpPr>
          <p:cNvPr id="6" name="Tampungan Konten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en-US" dirty="0"/>
          </a:p>
        </p:txBody>
      </p:sp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4B8802-3B38-4322-89ED-4FD0410FDC65}" type="datetime1">
              <a:rPr lang="id-ID" smtClean="0"/>
              <a:t>03/05/2024</a:t>
            </a:fld>
            <a:endParaRPr lang="en-US" dirty="0"/>
          </a:p>
        </p:txBody>
      </p:sp>
      <p:sp>
        <p:nvSpPr>
          <p:cNvPr id="11" name="Tampungan Kaki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Tempat Penampung Nomor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6" name="Tampungan Tanggal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2B6C27-EB1E-4DDE-86C2-ACA3F8D28BEC}" type="datetime1">
              <a:rPr lang="id-ID" smtClean="0"/>
              <a:t>03/05/2024</a:t>
            </a:fld>
            <a:endParaRPr lang="en-US" dirty="0"/>
          </a:p>
        </p:txBody>
      </p:sp>
      <p:sp>
        <p:nvSpPr>
          <p:cNvPr id="7" name="Tampungan Kaki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Tempat Penampung Nomor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081862-1742-4C17-BEE0-2243F1D2B49A}" type="datetime1">
              <a:rPr lang="id-ID" smtClean="0"/>
              <a:t>03/05/2024</a:t>
            </a:fld>
            <a:endParaRPr lang="en-US" dirty="0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Tempat Penampung Nomor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rsegi panjang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mpat Penampung Konten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mpat Penampung Teks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d-ID"/>
              <a:t>Klik untuk edit gaya teks Master</a:t>
            </a:r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6DFC627-8D12-4A82-91BA-D586AA5BA621}" type="datetime1">
              <a:rPr lang="id-ID" smtClean="0"/>
              <a:t>03/05/2024</a:t>
            </a:fld>
            <a:endParaRPr lang="en-US" dirty="0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rsegi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mpat Penampung Gamba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mpat Penampung Teks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d-ID"/>
              <a:t>Klik untuk edit gaya teks Master</a:t>
            </a:r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64CB923E-3B32-46BB-B299-DDE35C925741}" type="datetime1">
              <a:rPr lang="id-ID" smtClean="0"/>
              <a:t>03/05/2024</a:t>
            </a:fld>
            <a:endParaRPr lang="en-US" dirty="0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rsegi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ampungan Judu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mpat Penampung Teks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d-id"/>
              <a:t>Klik untuk mengedit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1E82E28-1584-463F-93F8-FAF8BDD9CC43}" type="datetime1">
              <a:rPr lang="id-ID" smtClean="0"/>
              <a:t>03/05/2024</a:t>
            </a:fld>
            <a:endParaRPr lang="en-US" dirty="0"/>
          </a:p>
        </p:txBody>
      </p:sp>
      <p:sp>
        <p:nvSpPr>
          <p:cNvPr id="5" name="Tempat Penampung Foo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Konektor Lurus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Persegi panjang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Java Exceptions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- Try...Catch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sz="24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Universitas Nusa Putra</a:t>
            </a:r>
            <a:endParaRPr lang="id-id" sz="24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ambar 4" descr="Gambar yang berisi bangunan, dudukan, penahan, samping&#10;&#10;Deskripsi dibuat secara otomatis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Konektor Lurus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FDB7021-E8D5-B4B4-B6BE-A5262D94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942"/>
            <a:ext cx="10058400" cy="145075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Java Exceptions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570189D-D9A8-C674-F8C7-CC878993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When executing Java code, different errors can occur: coding errors made by the programmer, errors due to wrong input, or other unforeseeable things.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When an error occurs, Java will normally stop and generate an error message. The technical term for this is: Java will throw an 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exception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(throw an error).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AB22E73-395B-7448-3F82-F79436BD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92875"/>
            <a:ext cx="2584850" cy="365125"/>
          </a:xfrm>
        </p:spPr>
        <p:txBody>
          <a:bodyPr/>
          <a:lstStyle/>
          <a:p>
            <a:pPr rtl="0"/>
            <a:r>
              <a:rPr lang="en-US" dirty="0"/>
              <a:t>Universitas Nusa Putra</a:t>
            </a:r>
          </a:p>
        </p:txBody>
      </p:sp>
    </p:spTree>
    <p:extLst>
      <p:ext uri="{BB962C8B-B14F-4D97-AF65-F5344CB8AC3E}">
        <p14:creationId xmlns:p14="http://schemas.microsoft.com/office/powerpoint/2010/main" val="39826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FDB7021-E8D5-B4B4-B6BE-A5262D94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942"/>
            <a:ext cx="10058400" cy="145075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Java Try and Catch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570189D-D9A8-C674-F8C7-CC878993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try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statement allows you to define a block of code to be tested for errors while it is being executed.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catch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statement allows you to define a block of code to be executed, if an error occurs in the try block.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try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and 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catch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keywords come in pairs: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AB22E73-395B-7448-3F82-F79436BD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92875"/>
            <a:ext cx="2584850" cy="365125"/>
          </a:xfrm>
        </p:spPr>
        <p:txBody>
          <a:bodyPr/>
          <a:lstStyle/>
          <a:p>
            <a:pPr rtl="0"/>
            <a:r>
              <a:rPr lang="en-US" dirty="0"/>
              <a:t>Universitas Nusa Putra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FD9FDA-784E-878C-A2D9-11E5D2D9E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37" y="4209477"/>
            <a:ext cx="5006774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FDB7021-E8D5-B4B4-B6BE-A5262D94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942"/>
            <a:ext cx="10058400" cy="145075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Example of Try and Catch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570189D-D9A8-C674-F8C7-CC878993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If an error occurs, we can use 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try...catch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to catch the error and execute some code to handle it: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AB22E73-395B-7448-3F82-F79436BD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92875"/>
            <a:ext cx="2584850" cy="365125"/>
          </a:xfrm>
        </p:spPr>
        <p:txBody>
          <a:bodyPr/>
          <a:lstStyle/>
          <a:p>
            <a:pPr rtl="0"/>
            <a:r>
              <a:rPr lang="en-US" dirty="0"/>
              <a:t>Universitas Nusa Putra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C8F9EA-C1F1-48EB-0459-15D2B0F15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1"/>
          <a:stretch/>
        </p:blipFill>
        <p:spPr>
          <a:xfrm>
            <a:off x="1240178" y="2964688"/>
            <a:ext cx="5526382" cy="314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6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FDB7021-E8D5-B4B4-B6BE-A5262D94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942"/>
            <a:ext cx="10058400" cy="145075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Finally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570189D-D9A8-C674-F8C7-CC878993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finally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statement lets you execute code, after 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try...catch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, regardless of the result: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AB22E73-395B-7448-3F82-F79436BD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92875"/>
            <a:ext cx="2584850" cy="365125"/>
          </a:xfrm>
        </p:spPr>
        <p:txBody>
          <a:bodyPr/>
          <a:lstStyle/>
          <a:p>
            <a:pPr rtl="0"/>
            <a:r>
              <a:rPr lang="en-US" dirty="0"/>
              <a:t>Universitas Nusa Putra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5D6651-9500-5BCC-3ED6-B337EB00E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08" y="2617333"/>
            <a:ext cx="5826602" cy="34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0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FDB7021-E8D5-B4B4-B6BE-A5262D94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942"/>
            <a:ext cx="10058400" cy="145075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The Throw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eyword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570189D-D9A8-C674-F8C7-CC878993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throw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statement allows you to create a custom error.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throw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statement is used together with an 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exception type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. There are many exception types available in Java: </a:t>
            </a:r>
            <a:r>
              <a:rPr lang="en-US" sz="20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ArithmeticException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sz="20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FileNotFoundException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sz="20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ArrayIndexOutOfBoundsException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sz="20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SecurityException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etc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.</a:t>
            </a:r>
            <a:endParaRPr 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AB22E73-395B-7448-3F82-F79436BD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92875"/>
            <a:ext cx="2584850" cy="365125"/>
          </a:xfrm>
        </p:spPr>
        <p:txBody>
          <a:bodyPr/>
          <a:lstStyle/>
          <a:p>
            <a:pPr rtl="0"/>
            <a:r>
              <a:rPr lang="en-US" dirty="0"/>
              <a:t>Universitas Nusa Putra</a:t>
            </a:r>
          </a:p>
        </p:txBody>
      </p:sp>
    </p:spTree>
    <p:extLst>
      <p:ext uri="{BB962C8B-B14F-4D97-AF65-F5344CB8AC3E}">
        <p14:creationId xmlns:p14="http://schemas.microsoft.com/office/powerpoint/2010/main" val="42506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FDB7021-E8D5-B4B4-B6BE-A5262D94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942"/>
            <a:ext cx="10058400" cy="145075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hrow Example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570189D-D9A8-C674-F8C7-CC878993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Throw an exception if 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age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is below 18 (print "Access denied"). If age is 18 or older, print "Access granted":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AB22E73-395B-7448-3F82-F79436BD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92875"/>
            <a:ext cx="2584850" cy="365125"/>
          </a:xfrm>
        </p:spPr>
        <p:txBody>
          <a:bodyPr/>
          <a:lstStyle/>
          <a:p>
            <a:pPr rtl="0"/>
            <a:r>
              <a:rPr lang="en-US" dirty="0"/>
              <a:t>Universitas Nusa Putra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90D685-6598-5A8D-F9A6-6AC8EC3B1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87" y="2880348"/>
            <a:ext cx="8359864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4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3DF253C-CF62-26C5-D881-0CF8171D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B29FC51-423A-1147-B9AB-584D48C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Universitas Nusa Putra</a:t>
            </a:r>
          </a:p>
        </p:txBody>
      </p:sp>
    </p:spTree>
    <p:extLst>
      <p:ext uri="{BB962C8B-B14F-4D97-AF65-F5344CB8AC3E}">
        <p14:creationId xmlns:p14="http://schemas.microsoft.com/office/powerpoint/2010/main" val="1650462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45_TF56160789" id="{2685BFB5-EE52-4592-A8B2-6AC10D9D5759}" vid="{0F694276-FE95-466A-B0C6-B6D0A4211369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{9E031421-693F-46E3-B2B0-B877A5FAB561}tf56160789_win32</Template>
  <TotalTime>241</TotalTime>
  <Words>273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Segoe UI</vt:lpstr>
      <vt:lpstr>Verdana</vt:lpstr>
      <vt:lpstr>1_RetrospectVTI</vt:lpstr>
      <vt:lpstr>Java Exceptions  - Try...Catch</vt:lpstr>
      <vt:lpstr>Java Exceptions</vt:lpstr>
      <vt:lpstr>Java Try and Catch</vt:lpstr>
      <vt:lpstr>Example of Try and Catch</vt:lpstr>
      <vt:lpstr>Finally</vt:lpstr>
      <vt:lpstr>The Throw Keyword</vt:lpstr>
      <vt:lpstr>Throw 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Method String</dc:title>
  <dc:creator>Rizwan Gustama</dc:creator>
  <cp:lastModifiedBy>ASUS A516JAO VIPS355</cp:lastModifiedBy>
  <cp:revision>5</cp:revision>
  <dcterms:created xsi:type="dcterms:W3CDTF">2022-12-07T15:07:32Z</dcterms:created>
  <dcterms:modified xsi:type="dcterms:W3CDTF">2024-05-03T07:13:06Z</dcterms:modified>
</cp:coreProperties>
</file>