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 id="2147483690" r:id="rId2"/>
  </p:sldMasterIdLst>
  <p:notesMasterIdLst>
    <p:notesMasterId r:id="rId20"/>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74" r:id="rId16"/>
    <p:sldId id="271" r:id="rId17"/>
    <p:sldId id="272" r:id="rId18"/>
    <p:sldId id="273" r:id="rId19"/>
  </p:sldIdLst>
  <p:sldSz cx="12192000" cy="6858000"/>
  <p:notesSz cx="6858000" cy="9144000"/>
  <p:embeddedFontLst>
    <p:embeddedFont>
      <p:font typeface="Open Sans" panose="020B0606030504020204" pitchFamily="34" charset="0"/>
      <p:regular r:id="rId21"/>
      <p:bold r:id="rId22"/>
      <p:italic r:id="rId23"/>
      <p:boldItalic r:id="rId24"/>
    </p:embeddedFont>
    <p:embeddedFont>
      <p:font typeface="Raleway" pitchFamily="2" charset="0"/>
      <p:regular r:id="rId25"/>
      <p:bold r:id="rId26"/>
      <p:italic r:id="rId27"/>
      <p:boldItalic r:id="rId28"/>
    </p:embeddedFont>
    <p:embeddedFont>
      <p:font typeface="Tw Cen MT" panose="020B0602020104020603" pitchFamily="34" charset="0"/>
      <p:regular r:id="rId29"/>
      <p:bold r:id="rId30"/>
      <p:italic r:id="rId31"/>
      <p:boldItalic r:id="rId32"/>
    </p:embeddedFont>
    <p:embeddedFont>
      <p:font typeface="Tw Cen MT Condensed" panose="020B0606020104020203" pitchFamily="34" charset="0"/>
      <p:regular r:id="rId33"/>
      <p:bold r:id="rId34"/>
    </p:embeddedFont>
    <p:embeddedFont>
      <p:font typeface="Wingdings 3" panose="05040102010807070707" pitchFamily="18" charset="2"/>
      <p:regular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6" roundtripDataSignature="AMtx7mgTl71I5j1OT5qLkdPaFq//u/9GU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B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671FF9-669F-4F1D-BECA-1FD310863429}" v="115" dt="2024-03-19T06:11:19.460"/>
  </p1510:revLst>
</p1510:revInfo>
</file>

<file path=ppt/tableStyles.xml><?xml version="1.0" encoding="utf-8"?>
<a:tblStyleLst xmlns:a="http://schemas.openxmlformats.org/drawingml/2006/main" def="{0622BD84-C6B9-45FF-8C46-C37BC034311D}">
  <a:tblStyle styleId="{0622BD84-C6B9-45FF-8C46-C37BC034311D}"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b="off" i="off"/>
      <a:tcStyle>
        <a:tcBdr/>
        <a:fill>
          <a:solidFill>
            <a:srgbClr val="CDD4EA"/>
          </a:solidFill>
        </a:fill>
      </a:tcStyle>
    </a:band1H>
    <a:band2H>
      <a:tcTxStyle b="off" i="off"/>
      <a:tcStyle>
        <a:tcBdr/>
      </a:tcStyle>
    </a:band2H>
    <a:band1V>
      <a:tcTxStyle b="off" i="off"/>
      <a:tcStyle>
        <a:tcBdr/>
        <a:fill>
          <a:solidFill>
            <a:srgbClr val="CDD4EA"/>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928" autoAdjust="0"/>
  </p:normalViewPr>
  <p:slideViewPr>
    <p:cSldViewPr snapToGrid="0">
      <p:cViewPr varScale="1">
        <p:scale>
          <a:sx n="71" d="100"/>
          <a:sy n="71" d="100"/>
        </p:scale>
        <p:origin x="389"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6.fntdata"/><Relationship Id="rId39" Type="http://schemas.openxmlformats.org/officeDocument/2006/relationships/theme" Target="theme/theme1.xml"/><Relationship Id="rId21" Type="http://schemas.openxmlformats.org/officeDocument/2006/relationships/font" Target="fonts/font1.fntdata"/><Relationship Id="rId34" Type="http://schemas.openxmlformats.org/officeDocument/2006/relationships/font" Target="fonts/font14.fntdata"/><Relationship Id="rId42" Type="http://schemas.microsoft.com/office/2015/10/relationships/revisionInfo" Target="revisionInfo.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29" Type="http://schemas.openxmlformats.org/officeDocument/2006/relationships/font" Target="fonts/font9.fntdata"/><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3.fntdata"/><Relationship Id="rId28" Type="http://schemas.openxmlformats.org/officeDocument/2006/relationships/font" Target="fonts/font8.fntdata"/><Relationship Id="rId36" Type="http://customschemas.google.com/relationships/presentationmetadata" Target="meta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1.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rini Vasan" userId="a273d6c5d73cadb7" providerId="LiveId" clId="{5F671FF9-669F-4F1D-BECA-1FD310863429}"/>
    <pc:docChg chg="undo redo custSel addSld modSld">
      <pc:chgData name="S.Harini Vasan" userId="a273d6c5d73cadb7" providerId="LiveId" clId="{5F671FF9-669F-4F1D-BECA-1FD310863429}" dt="2024-03-19T09:04:10.820" v="2989" actId="14861"/>
      <pc:docMkLst>
        <pc:docMk/>
      </pc:docMkLst>
      <pc:sldChg chg="addSp delSp modSp mod setBg">
        <pc:chgData name="S.Harini Vasan" userId="a273d6c5d73cadb7" providerId="LiveId" clId="{5F671FF9-669F-4F1D-BECA-1FD310863429}" dt="2024-03-19T06:06:54.848" v="2848"/>
        <pc:sldMkLst>
          <pc:docMk/>
          <pc:sldMk cId="0" sldId="256"/>
        </pc:sldMkLst>
        <pc:spChg chg="mod">
          <ac:chgData name="S.Harini Vasan" userId="a273d6c5d73cadb7" providerId="LiveId" clId="{5F671FF9-669F-4F1D-BECA-1FD310863429}" dt="2024-03-17T10:41:09.729" v="30" actId="1076"/>
          <ac:spMkLst>
            <pc:docMk/>
            <pc:sldMk cId="0" sldId="256"/>
            <ac:spMk id="177" creationId="{00000000-0000-0000-0000-000000000000}"/>
          </ac:spMkLst>
        </pc:spChg>
        <pc:spChg chg="mod">
          <ac:chgData name="S.Harini Vasan" userId="a273d6c5d73cadb7" providerId="LiveId" clId="{5F671FF9-669F-4F1D-BECA-1FD310863429}" dt="2024-03-17T10:40:47.164" v="26" actId="255"/>
          <ac:spMkLst>
            <pc:docMk/>
            <pc:sldMk cId="0" sldId="256"/>
            <ac:spMk id="180" creationId="{00000000-0000-0000-0000-000000000000}"/>
          </ac:spMkLst>
        </pc:spChg>
        <pc:spChg chg="mod">
          <ac:chgData name="S.Harini Vasan" userId="a273d6c5d73cadb7" providerId="LiveId" clId="{5F671FF9-669F-4F1D-BECA-1FD310863429}" dt="2024-03-17T10:40:54.997" v="27" actId="1076"/>
          <ac:spMkLst>
            <pc:docMk/>
            <pc:sldMk cId="0" sldId="256"/>
            <ac:spMk id="181" creationId="{00000000-0000-0000-0000-000000000000}"/>
          </ac:spMkLst>
        </pc:spChg>
        <pc:picChg chg="add mod modCrop">
          <ac:chgData name="S.Harini Vasan" userId="a273d6c5d73cadb7" providerId="LiveId" clId="{5F671FF9-669F-4F1D-BECA-1FD310863429}" dt="2024-03-17T10:40:22.156" v="10" actId="1076"/>
          <ac:picMkLst>
            <pc:docMk/>
            <pc:sldMk cId="0" sldId="256"/>
            <ac:picMk id="4" creationId="{0A1B7FC3-5424-DA3E-3E17-306060B74CDB}"/>
          </ac:picMkLst>
        </pc:picChg>
        <pc:picChg chg="del">
          <ac:chgData name="S.Harini Vasan" userId="a273d6c5d73cadb7" providerId="LiveId" clId="{5F671FF9-669F-4F1D-BECA-1FD310863429}" dt="2024-03-17T10:39:35.275" v="4" actId="478"/>
          <ac:picMkLst>
            <pc:docMk/>
            <pc:sldMk cId="0" sldId="256"/>
            <ac:picMk id="8" creationId="{BFD4469F-38A5-10BF-9EC9-A5F9E9B6BA05}"/>
          </ac:picMkLst>
        </pc:picChg>
        <pc:cxnChg chg="add del mod">
          <ac:chgData name="S.Harini Vasan" userId="a273d6c5d73cadb7" providerId="LiveId" clId="{5F671FF9-669F-4F1D-BECA-1FD310863429}" dt="2024-03-19T06:05:25.410" v="2757" actId="478"/>
          <ac:cxnSpMkLst>
            <pc:docMk/>
            <pc:sldMk cId="0" sldId="256"/>
            <ac:cxnSpMk id="5" creationId="{83F26D87-339A-CE87-0666-67A48CDF4A44}"/>
          </ac:cxnSpMkLst>
        </pc:cxnChg>
        <pc:cxnChg chg="mod">
          <ac:chgData name="S.Harini Vasan" userId="a273d6c5d73cadb7" providerId="LiveId" clId="{5F671FF9-669F-4F1D-BECA-1FD310863429}" dt="2024-03-17T10:41:17.881" v="31" actId="1076"/>
          <ac:cxnSpMkLst>
            <pc:docMk/>
            <pc:sldMk cId="0" sldId="256"/>
            <ac:cxnSpMk id="178" creationId="{00000000-0000-0000-0000-000000000000}"/>
          </ac:cxnSpMkLst>
        </pc:cxnChg>
        <pc:cxnChg chg="del">
          <ac:chgData name="S.Harini Vasan" userId="a273d6c5d73cadb7" providerId="LiveId" clId="{5F671FF9-669F-4F1D-BECA-1FD310863429}" dt="2024-03-19T06:06:38.951" v="2827" actId="478"/>
          <ac:cxnSpMkLst>
            <pc:docMk/>
            <pc:sldMk cId="0" sldId="256"/>
            <ac:cxnSpMk id="183" creationId="{00000000-0000-0000-0000-000000000000}"/>
          </ac:cxnSpMkLst>
        </pc:cxnChg>
      </pc:sldChg>
      <pc:sldChg chg="addSp modSp mod">
        <pc:chgData name="S.Harini Vasan" userId="a273d6c5d73cadb7" providerId="LiveId" clId="{5F671FF9-669F-4F1D-BECA-1FD310863429}" dt="2024-03-19T09:04:10.820" v="2989" actId="14861"/>
        <pc:sldMkLst>
          <pc:docMk/>
          <pc:sldMk cId="0" sldId="257"/>
        </pc:sldMkLst>
        <pc:spChg chg="mod">
          <ac:chgData name="S.Harini Vasan" userId="a273d6c5d73cadb7" providerId="LiveId" clId="{5F671FF9-669F-4F1D-BECA-1FD310863429}" dt="2024-03-19T06:07:38.544" v="2877" actId="20577"/>
          <ac:spMkLst>
            <pc:docMk/>
            <pc:sldMk cId="0" sldId="257"/>
            <ac:spMk id="192" creationId="{00000000-0000-0000-0000-000000000000}"/>
          </ac:spMkLst>
        </pc:spChg>
        <pc:picChg chg="add mod modCrop">
          <ac:chgData name="S.Harini Vasan" userId="a273d6c5d73cadb7" providerId="LiveId" clId="{5F671FF9-669F-4F1D-BECA-1FD310863429}" dt="2024-03-19T09:04:10.820" v="2989" actId="14861"/>
          <ac:picMkLst>
            <pc:docMk/>
            <pc:sldMk cId="0" sldId="257"/>
            <ac:picMk id="4" creationId="{A303F754-B7F6-3E58-6AC7-ED52A3B98759}"/>
          </ac:picMkLst>
        </pc:picChg>
      </pc:sldChg>
      <pc:sldChg chg="addSp delSp modSp mod">
        <pc:chgData name="S.Harini Vasan" userId="a273d6c5d73cadb7" providerId="LiveId" clId="{5F671FF9-669F-4F1D-BECA-1FD310863429}" dt="2024-03-19T06:04:39.808" v="2713" actId="20577"/>
        <pc:sldMkLst>
          <pc:docMk/>
          <pc:sldMk cId="0" sldId="258"/>
        </pc:sldMkLst>
        <pc:spChg chg="add mod">
          <ac:chgData name="S.Harini Vasan" userId="a273d6c5d73cadb7" providerId="LiveId" clId="{5F671FF9-669F-4F1D-BECA-1FD310863429}" dt="2024-03-19T06:04:39.808" v="2713" actId="20577"/>
          <ac:spMkLst>
            <pc:docMk/>
            <pc:sldMk cId="0" sldId="258"/>
            <ac:spMk id="2" creationId="{D61B75E1-5A51-3374-9AA5-025391653B6B}"/>
          </ac:spMkLst>
        </pc:spChg>
        <pc:spChg chg="add mod">
          <ac:chgData name="S.Harini Vasan" userId="a273d6c5d73cadb7" providerId="LiveId" clId="{5F671FF9-669F-4F1D-BECA-1FD310863429}" dt="2024-03-19T06:03:53.068" v="2700" actId="6549"/>
          <ac:spMkLst>
            <pc:docMk/>
            <pc:sldMk cId="0" sldId="258"/>
            <ac:spMk id="3" creationId="{F9208002-D688-F85D-64FB-203807A7B4E0}"/>
          </ac:spMkLst>
        </pc:spChg>
        <pc:spChg chg="del mod">
          <ac:chgData name="S.Harini Vasan" userId="a273d6c5d73cadb7" providerId="LiveId" clId="{5F671FF9-669F-4F1D-BECA-1FD310863429}" dt="2024-03-19T06:03:58.003" v="2703" actId="478"/>
          <ac:spMkLst>
            <pc:docMk/>
            <pc:sldMk cId="0" sldId="258"/>
            <ac:spMk id="202" creationId="{00000000-0000-0000-0000-000000000000}"/>
          </ac:spMkLst>
        </pc:spChg>
        <pc:spChg chg="del mod">
          <ac:chgData name="S.Harini Vasan" userId="a273d6c5d73cadb7" providerId="LiveId" clId="{5F671FF9-669F-4F1D-BECA-1FD310863429}" dt="2024-03-17T10:50:14.203" v="67" actId="478"/>
          <ac:spMkLst>
            <pc:docMk/>
            <pc:sldMk cId="0" sldId="258"/>
            <ac:spMk id="203" creationId="{00000000-0000-0000-0000-000000000000}"/>
          </ac:spMkLst>
        </pc:spChg>
        <pc:spChg chg="mod">
          <ac:chgData name="S.Harini Vasan" userId="a273d6c5d73cadb7" providerId="LiveId" clId="{5F671FF9-669F-4F1D-BECA-1FD310863429}" dt="2024-03-17T10:51:04.921" v="87" actId="20577"/>
          <ac:spMkLst>
            <pc:docMk/>
            <pc:sldMk cId="0" sldId="258"/>
            <ac:spMk id="207" creationId="{00000000-0000-0000-0000-000000000000}"/>
          </ac:spMkLst>
        </pc:spChg>
        <pc:cxnChg chg="mod">
          <ac:chgData name="S.Harini Vasan" userId="a273d6c5d73cadb7" providerId="LiveId" clId="{5F671FF9-669F-4F1D-BECA-1FD310863429}" dt="2024-03-17T10:51:00.330" v="84" actId="14100"/>
          <ac:cxnSpMkLst>
            <pc:docMk/>
            <pc:sldMk cId="0" sldId="258"/>
            <ac:cxnSpMk id="204" creationId="{00000000-0000-0000-0000-000000000000}"/>
          </ac:cxnSpMkLst>
        </pc:cxnChg>
      </pc:sldChg>
      <pc:sldChg chg="addSp delSp modSp mod">
        <pc:chgData name="S.Harini Vasan" userId="a273d6c5d73cadb7" providerId="LiveId" clId="{5F671FF9-669F-4F1D-BECA-1FD310863429}" dt="2024-03-17T11:17:35.272" v="873" actId="478"/>
        <pc:sldMkLst>
          <pc:docMk/>
          <pc:sldMk cId="0" sldId="259"/>
        </pc:sldMkLst>
        <pc:spChg chg="add mod">
          <ac:chgData name="S.Harini Vasan" userId="a273d6c5d73cadb7" providerId="LiveId" clId="{5F671FF9-669F-4F1D-BECA-1FD310863429}" dt="2024-03-17T11:16:44.770" v="847" actId="20577"/>
          <ac:spMkLst>
            <pc:docMk/>
            <pc:sldMk cId="0" sldId="259"/>
            <ac:spMk id="2" creationId="{1E56E65C-1A9C-2C9B-5BF8-C66C940E8C6E}"/>
          </ac:spMkLst>
        </pc:spChg>
        <pc:spChg chg="add del mod">
          <ac:chgData name="S.Harini Vasan" userId="a273d6c5d73cadb7" providerId="LiveId" clId="{5F671FF9-669F-4F1D-BECA-1FD310863429}" dt="2024-03-17T11:17:35.272" v="873" actId="478"/>
          <ac:spMkLst>
            <pc:docMk/>
            <pc:sldMk cId="0" sldId="259"/>
            <ac:spMk id="4" creationId="{F8468CA6-471C-BE8B-F1B0-7123614872E4}"/>
          </ac:spMkLst>
        </pc:spChg>
        <pc:spChg chg="mod">
          <ac:chgData name="S.Harini Vasan" userId="a273d6c5d73cadb7" providerId="LiveId" clId="{5F671FF9-669F-4F1D-BECA-1FD310863429}" dt="2024-03-17T11:03:27.950" v="479" actId="20577"/>
          <ac:spMkLst>
            <pc:docMk/>
            <pc:sldMk cId="0" sldId="259"/>
            <ac:spMk id="221" creationId="{00000000-0000-0000-0000-000000000000}"/>
          </ac:spMkLst>
        </pc:spChg>
        <pc:spChg chg="add del mod">
          <ac:chgData name="S.Harini Vasan" userId="a273d6c5d73cadb7" providerId="LiveId" clId="{5F671FF9-669F-4F1D-BECA-1FD310863429}" dt="2024-03-17T11:17:24.026" v="871" actId="20577"/>
          <ac:spMkLst>
            <pc:docMk/>
            <pc:sldMk cId="0" sldId="259"/>
            <ac:spMk id="222" creationId="{00000000-0000-0000-0000-000000000000}"/>
          </ac:spMkLst>
        </pc:spChg>
        <pc:spChg chg="mod">
          <ac:chgData name="S.Harini Vasan" userId="a273d6c5d73cadb7" providerId="LiveId" clId="{5F671FF9-669F-4F1D-BECA-1FD310863429}" dt="2024-03-17T11:07:40.985" v="568" actId="14100"/>
          <ac:spMkLst>
            <pc:docMk/>
            <pc:sldMk cId="0" sldId="259"/>
            <ac:spMk id="223" creationId="{00000000-0000-0000-0000-000000000000}"/>
          </ac:spMkLst>
        </pc:spChg>
        <pc:spChg chg="del mod">
          <ac:chgData name="S.Harini Vasan" userId="a273d6c5d73cadb7" providerId="LiveId" clId="{5F671FF9-669F-4F1D-BECA-1FD310863429}" dt="2024-03-17T11:08:37.915" v="570" actId="478"/>
          <ac:spMkLst>
            <pc:docMk/>
            <pc:sldMk cId="0" sldId="259"/>
            <ac:spMk id="224" creationId="{00000000-0000-0000-0000-000000000000}"/>
          </ac:spMkLst>
        </pc:spChg>
        <pc:spChg chg="mod">
          <ac:chgData name="S.Harini Vasan" userId="a273d6c5d73cadb7" providerId="LiveId" clId="{5F671FF9-669F-4F1D-BECA-1FD310863429}" dt="2024-03-17T11:16:39.630" v="845" actId="14100"/>
          <ac:spMkLst>
            <pc:docMk/>
            <pc:sldMk cId="0" sldId="259"/>
            <ac:spMk id="225" creationId="{00000000-0000-0000-0000-000000000000}"/>
          </ac:spMkLst>
        </pc:spChg>
        <pc:spChg chg="mod">
          <ac:chgData name="S.Harini Vasan" userId="a273d6c5d73cadb7" providerId="LiveId" clId="{5F671FF9-669F-4F1D-BECA-1FD310863429}" dt="2024-03-17T11:16:42.156" v="846" actId="20577"/>
          <ac:spMkLst>
            <pc:docMk/>
            <pc:sldMk cId="0" sldId="259"/>
            <ac:spMk id="226" creationId="{00000000-0000-0000-0000-000000000000}"/>
          </ac:spMkLst>
        </pc:spChg>
        <pc:cxnChg chg="mod">
          <ac:chgData name="S.Harini Vasan" userId="a273d6c5d73cadb7" providerId="LiveId" clId="{5F671FF9-669F-4F1D-BECA-1FD310863429}" dt="2024-03-17T11:10:42.843" v="661" actId="208"/>
          <ac:cxnSpMkLst>
            <pc:docMk/>
            <pc:sldMk cId="0" sldId="259"/>
            <ac:cxnSpMk id="227" creationId="{00000000-0000-0000-0000-000000000000}"/>
          </ac:cxnSpMkLst>
        </pc:cxnChg>
        <pc:cxnChg chg="mod">
          <ac:chgData name="S.Harini Vasan" userId="a273d6c5d73cadb7" providerId="LiveId" clId="{5F671FF9-669F-4F1D-BECA-1FD310863429}" dt="2024-03-17T11:10:47.220" v="662" actId="208"/>
          <ac:cxnSpMkLst>
            <pc:docMk/>
            <pc:sldMk cId="0" sldId="259"/>
            <ac:cxnSpMk id="228" creationId="{00000000-0000-0000-0000-000000000000}"/>
          </ac:cxnSpMkLst>
        </pc:cxnChg>
        <pc:cxnChg chg="mod">
          <ac:chgData name="S.Harini Vasan" userId="a273d6c5d73cadb7" providerId="LiveId" clId="{5F671FF9-669F-4F1D-BECA-1FD310863429}" dt="2024-03-17T11:10:33.291" v="659" actId="208"/>
          <ac:cxnSpMkLst>
            <pc:docMk/>
            <pc:sldMk cId="0" sldId="259"/>
            <ac:cxnSpMk id="229" creationId="{00000000-0000-0000-0000-000000000000}"/>
          </ac:cxnSpMkLst>
        </pc:cxnChg>
        <pc:cxnChg chg="mod">
          <ac:chgData name="S.Harini Vasan" userId="a273d6c5d73cadb7" providerId="LiveId" clId="{5F671FF9-669F-4F1D-BECA-1FD310863429}" dt="2024-03-17T11:10:38.760" v="660" actId="208"/>
          <ac:cxnSpMkLst>
            <pc:docMk/>
            <pc:sldMk cId="0" sldId="259"/>
            <ac:cxnSpMk id="230" creationId="{00000000-0000-0000-0000-000000000000}"/>
          </ac:cxnSpMkLst>
        </pc:cxnChg>
        <pc:cxnChg chg="mod">
          <ac:chgData name="S.Harini Vasan" userId="a273d6c5d73cadb7" providerId="LiveId" clId="{5F671FF9-669F-4F1D-BECA-1FD310863429}" dt="2024-03-17T11:10:21.861" v="656" actId="208"/>
          <ac:cxnSpMkLst>
            <pc:docMk/>
            <pc:sldMk cId="0" sldId="259"/>
            <ac:cxnSpMk id="231" creationId="{00000000-0000-0000-0000-000000000000}"/>
          </ac:cxnSpMkLst>
        </pc:cxnChg>
        <pc:cxnChg chg="mod">
          <ac:chgData name="S.Harini Vasan" userId="a273d6c5d73cadb7" providerId="LiveId" clId="{5F671FF9-669F-4F1D-BECA-1FD310863429}" dt="2024-03-17T11:10:15.431" v="654" actId="208"/>
          <ac:cxnSpMkLst>
            <pc:docMk/>
            <pc:sldMk cId="0" sldId="259"/>
            <ac:cxnSpMk id="232" creationId="{00000000-0000-0000-0000-000000000000}"/>
          </ac:cxnSpMkLst>
        </pc:cxnChg>
      </pc:sldChg>
      <pc:sldChg chg="modSp mod">
        <pc:chgData name="S.Harini Vasan" userId="a273d6c5d73cadb7" providerId="LiveId" clId="{5F671FF9-669F-4F1D-BECA-1FD310863429}" dt="2024-03-17T11:24:24.905" v="995" actId="20577"/>
        <pc:sldMkLst>
          <pc:docMk/>
          <pc:sldMk cId="0" sldId="260"/>
        </pc:sldMkLst>
        <pc:spChg chg="mod">
          <ac:chgData name="S.Harini Vasan" userId="a273d6c5d73cadb7" providerId="LiveId" clId="{5F671FF9-669F-4F1D-BECA-1FD310863429}" dt="2024-03-17T11:24:24.905" v="995" actId="20577"/>
          <ac:spMkLst>
            <pc:docMk/>
            <pc:sldMk cId="0" sldId="260"/>
            <ac:spMk id="238" creationId="{00000000-0000-0000-0000-000000000000}"/>
          </ac:spMkLst>
        </pc:spChg>
      </pc:sldChg>
      <pc:sldChg chg="addSp delSp modSp mod">
        <pc:chgData name="S.Harini Vasan" userId="a273d6c5d73cadb7" providerId="LiveId" clId="{5F671FF9-669F-4F1D-BECA-1FD310863429}" dt="2024-03-17T11:46:32.565" v="1316" actId="1076"/>
        <pc:sldMkLst>
          <pc:docMk/>
          <pc:sldMk cId="0" sldId="261"/>
        </pc:sldMkLst>
        <pc:spChg chg="add mod">
          <ac:chgData name="S.Harini Vasan" userId="a273d6c5d73cadb7" providerId="LiveId" clId="{5F671FF9-669F-4F1D-BECA-1FD310863429}" dt="2024-03-17T11:29:07.948" v="1106" actId="20577"/>
          <ac:spMkLst>
            <pc:docMk/>
            <pc:sldMk cId="0" sldId="261"/>
            <ac:spMk id="2" creationId="{6636653D-7402-BCFC-A804-7DB63C06E0EA}"/>
          </ac:spMkLst>
        </pc:spChg>
        <pc:spChg chg="add del mod">
          <ac:chgData name="S.Harini Vasan" userId="a273d6c5d73cadb7" providerId="LiveId" clId="{5F671FF9-669F-4F1D-BECA-1FD310863429}" dt="2024-03-17T11:43:54.292" v="1243" actId="478"/>
          <ac:spMkLst>
            <pc:docMk/>
            <pc:sldMk cId="0" sldId="261"/>
            <ac:spMk id="4" creationId="{8219D16F-33B3-6613-E877-1DCAF8780D65}"/>
          </ac:spMkLst>
        </pc:spChg>
        <pc:spChg chg="mod">
          <ac:chgData name="S.Harini Vasan" userId="a273d6c5d73cadb7" providerId="LiveId" clId="{5F671FF9-669F-4F1D-BECA-1FD310863429}" dt="2024-03-17T11:45:34.605" v="1309" actId="14100"/>
          <ac:spMkLst>
            <pc:docMk/>
            <pc:sldMk cId="0" sldId="261"/>
            <ac:spMk id="248" creationId="{00000000-0000-0000-0000-000000000000}"/>
          </ac:spMkLst>
        </pc:spChg>
        <pc:spChg chg="mod">
          <ac:chgData name="S.Harini Vasan" userId="a273d6c5d73cadb7" providerId="LiveId" clId="{5F671FF9-669F-4F1D-BECA-1FD310863429}" dt="2024-03-17T11:45:24.742" v="1307" actId="20577"/>
          <ac:spMkLst>
            <pc:docMk/>
            <pc:sldMk cId="0" sldId="261"/>
            <ac:spMk id="249" creationId="{00000000-0000-0000-0000-000000000000}"/>
          </ac:spMkLst>
        </pc:spChg>
        <pc:spChg chg="add del mod">
          <ac:chgData name="S.Harini Vasan" userId="a273d6c5d73cadb7" providerId="LiveId" clId="{5F671FF9-669F-4F1D-BECA-1FD310863429}" dt="2024-03-17T11:43:50.077" v="1242" actId="478"/>
          <ac:spMkLst>
            <pc:docMk/>
            <pc:sldMk cId="0" sldId="261"/>
            <ac:spMk id="250" creationId="{00000000-0000-0000-0000-000000000000}"/>
          </ac:spMkLst>
        </pc:spChg>
        <pc:spChg chg="add del mod">
          <ac:chgData name="S.Harini Vasan" userId="a273d6c5d73cadb7" providerId="LiveId" clId="{5F671FF9-669F-4F1D-BECA-1FD310863429}" dt="2024-03-17T11:43:54.292" v="1243" actId="478"/>
          <ac:spMkLst>
            <pc:docMk/>
            <pc:sldMk cId="0" sldId="261"/>
            <ac:spMk id="252" creationId="{00000000-0000-0000-0000-000000000000}"/>
          </ac:spMkLst>
        </pc:spChg>
        <pc:spChg chg="add del mod">
          <ac:chgData name="S.Harini Vasan" userId="a273d6c5d73cadb7" providerId="LiveId" clId="{5F671FF9-669F-4F1D-BECA-1FD310863429}" dt="2024-03-17T11:43:54.292" v="1243" actId="478"/>
          <ac:spMkLst>
            <pc:docMk/>
            <pc:sldMk cId="0" sldId="261"/>
            <ac:spMk id="254" creationId="{00000000-0000-0000-0000-000000000000}"/>
          </ac:spMkLst>
        </pc:spChg>
        <pc:spChg chg="add del mod">
          <ac:chgData name="S.Harini Vasan" userId="a273d6c5d73cadb7" providerId="LiveId" clId="{5F671FF9-669F-4F1D-BECA-1FD310863429}" dt="2024-03-17T11:44:00.555" v="1244" actId="478"/>
          <ac:spMkLst>
            <pc:docMk/>
            <pc:sldMk cId="0" sldId="261"/>
            <ac:spMk id="256" creationId="{00000000-0000-0000-0000-000000000000}"/>
          </ac:spMkLst>
        </pc:spChg>
        <pc:spChg chg="add del mod">
          <ac:chgData name="S.Harini Vasan" userId="a273d6c5d73cadb7" providerId="LiveId" clId="{5F671FF9-669F-4F1D-BECA-1FD310863429}" dt="2024-03-17T11:43:54.292" v="1243" actId="478"/>
          <ac:spMkLst>
            <pc:docMk/>
            <pc:sldMk cId="0" sldId="261"/>
            <ac:spMk id="258" creationId="{00000000-0000-0000-0000-000000000000}"/>
          </ac:spMkLst>
        </pc:spChg>
        <pc:spChg chg="del">
          <ac:chgData name="S.Harini Vasan" userId="a273d6c5d73cadb7" providerId="LiveId" clId="{5F671FF9-669F-4F1D-BECA-1FD310863429}" dt="2024-03-17T11:43:54.292" v="1243" actId="478"/>
          <ac:spMkLst>
            <pc:docMk/>
            <pc:sldMk cId="0" sldId="261"/>
            <ac:spMk id="259" creationId="{00000000-0000-0000-0000-000000000000}"/>
          </ac:spMkLst>
        </pc:spChg>
        <pc:spChg chg="del">
          <ac:chgData name="S.Harini Vasan" userId="a273d6c5d73cadb7" providerId="LiveId" clId="{5F671FF9-669F-4F1D-BECA-1FD310863429}" dt="2024-03-17T11:27:14.220" v="1032" actId="478"/>
          <ac:spMkLst>
            <pc:docMk/>
            <pc:sldMk cId="0" sldId="261"/>
            <ac:spMk id="260" creationId="{00000000-0000-0000-0000-000000000000}"/>
          </ac:spMkLst>
        </pc:spChg>
        <pc:cxnChg chg="add mod">
          <ac:chgData name="S.Harini Vasan" userId="a273d6c5d73cadb7" providerId="LiveId" clId="{5F671FF9-669F-4F1D-BECA-1FD310863429}" dt="2024-03-17T11:46:32.565" v="1316" actId="1076"/>
          <ac:cxnSpMkLst>
            <pc:docMk/>
            <pc:sldMk cId="0" sldId="261"/>
            <ac:cxnSpMk id="6" creationId="{2B0D8BDE-B723-2BE2-18C9-382C7A01E1F9}"/>
          </ac:cxnSpMkLst>
        </pc:cxnChg>
      </pc:sldChg>
      <pc:sldChg chg="modSp mod">
        <pc:chgData name="S.Harini Vasan" userId="a273d6c5d73cadb7" providerId="LiveId" clId="{5F671FF9-669F-4F1D-BECA-1FD310863429}" dt="2024-03-17T11:47:12.673" v="1351" actId="20577"/>
        <pc:sldMkLst>
          <pc:docMk/>
          <pc:sldMk cId="0" sldId="262"/>
        </pc:sldMkLst>
        <pc:spChg chg="mod">
          <ac:chgData name="S.Harini Vasan" userId="a273d6c5d73cadb7" providerId="LiveId" clId="{5F671FF9-669F-4F1D-BECA-1FD310863429}" dt="2024-03-17T11:47:12.673" v="1351" actId="20577"/>
          <ac:spMkLst>
            <pc:docMk/>
            <pc:sldMk cId="0" sldId="262"/>
            <ac:spMk id="270" creationId="{00000000-0000-0000-0000-000000000000}"/>
          </ac:spMkLst>
        </pc:spChg>
      </pc:sldChg>
      <pc:sldChg chg="modSp mod">
        <pc:chgData name="S.Harini Vasan" userId="a273d6c5d73cadb7" providerId="LiveId" clId="{5F671FF9-669F-4F1D-BECA-1FD310863429}" dt="2024-03-17T11:47:37.992" v="1352" actId="1076"/>
        <pc:sldMkLst>
          <pc:docMk/>
          <pc:sldMk cId="0" sldId="263"/>
        </pc:sldMkLst>
        <pc:spChg chg="mod">
          <ac:chgData name="S.Harini Vasan" userId="a273d6c5d73cadb7" providerId="LiveId" clId="{5F671FF9-669F-4F1D-BECA-1FD310863429}" dt="2024-03-17T11:47:37.992" v="1352" actId="1076"/>
          <ac:spMkLst>
            <pc:docMk/>
            <pc:sldMk cId="0" sldId="263"/>
            <ac:spMk id="281" creationId="{00000000-0000-0000-0000-000000000000}"/>
          </ac:spMkLst>
        </pc:spChg>
      </pc:sldChg>
      <pc:sldChg chg="modSp mod">
        <pc:chgData name="S.Harini Vasan" userId="a273d6c5d73cadb7" providerId="LiveId" clId="{5F671FF9-669F-4F1D-BECA-1FD310863429}" dt="2024-03-19T05:56:19.454" v="2553" actId="20577"/>
        <pc:sldMkLst>
          <pc:docMk/>
          <pc:sldMk cId="0" sldId="265"/>
        </pc:sldMkLst>
        <pc:spChg chg="mod">
          <ac:chgData name="S.Harini Vasan" userId="a273d6c5d73cadb7" providerId="LiveId" clId="{5F671FF9-669F-4F1D-BECA-1FD310863429}" dt="2024-03-19T05:56:19.454" v="2553" actId="20577"/>
          <ac:spMkLst>
            <pc:docMk/>
            <pc:sldMk cId="0" sldId="265"/>
            <ac:spMk id="304" creationId="{00000000-0000-0000-0000-000000000000}"/>
          </ac:spMkLst>
        </pc:spChg>
      </pc:sldChg>
      <pc:sldChg chg="addSp delSp modSp mod">
        <pc:chgData name="S.Harini Vasan" userId="a273d6c5d73cadb7" providerId="LiveId" clId="{5F671FF9-669F-4F1D-BECA-1FD310863429}" dt="2024-03-17T12:12:13.377" v="1662" actId="20577"/>
        <pc:sldMkLst>
          <pc:docMk/>
          <pc:sldMk cId="0" sldId="266"/>
        </pc:sldMkLst>
        <pc:spChg chg="add mod">
          <ac:chgData name="S.Harini Vasan" userId="a273d6c5d73cadb7" providerId="LiveId" clId="{5F671FF9-669F-4F1D-BECA-1FD310863429}" dt="2024-03-17T12:12:13.377" v="1662" actId="20577"/>
          <ac:spMkLst>
            <pc:docMk/>
            <pc:sldMk cId="0" sldId="266"/>
            <ac:spMk id="2" creationId="{A5562A46-15B0-CB34-A0E9-1A30BFABD8CB}"/>
          </ac:spMkLst>
        </pc:spChg>
        <pc:spChg chg="mod">
          <ac:chgData name="S.Harini Vasan" userId="a273d6c5d73cadb7" providerId="LiveId" clId="{5F671FF9-669F-4F1D-BECA-1FD310863429}" dt="2024-03-17T12:09:00.393" v="1635" actId="20577"/>
          <ac:spMkLst>
            <pc:docMk/>
            <pc:sldMk cId="0" sldId="266"/>
            <ac:spMk id="314" creationId="{00000000-0000-0000-0000-000000000000}"/>
          </ac:spMkLst>
        </pc:spChg>
        <pc:spChg chg="del mod">
          <ac:chgData name="S.Harini Vasan" userId="a273d6c5d73cadb7" providerId="LiveId" clId="{5F671FF9-669F-4F1D-BECA-1FD310863429}" dt="2024-03-17T12:05:14.337" v="1587" actId="478"/>
          <ac:spMkLst>
            <pc:docMk/>
            <pc:sldMk cId="0" sldId="266"/>
            <ac:spMk id="315" creationId="{00000000-0000-0000-0000-000000000000}"/>
          </ac:spMkLst>
        </pc:spChg>
      </pc:sldChg>
      <pc:sldChg chg="addSp delSp modSp mod">
        <pc:chgData name="S.Harini Vasan" userId="a273d6c5d73cadb7" providerId="LiveId" clId="{5F671FF9-669F-4F1D-BECA-1FD310863429}" dt="2024-03-19T06:02:08.606" v="2693" actId="13822"/>
        <pc:sldMkLst>
          <pc:docMk/>
          <pc:sldMk cId="0" sldId="268"/>
        </pc:sldMkLst>
        <pc:spChg chg="add mod">
          <ac:chgData name="S.Harini Vasan" userId="a273d6c5d73cadb7" providerId="LiveId" clId="{5F671FF9-669F-4F1D-BECA-1FD310863429}" dt="2024-03-19T06:02:08.606" v="2693" actId="13822"/>
          <ac:spMkLst>
            <pc:docMk/>
            <pc:sldMk cId="0" sldId="268"/>
            <ac:spMk id="2" creationId="{4E8CCF17-61F4-D617-0F9C-05B8FFE563BF}"/>
          </ac:spMkLst>
        </pc:spChg>
        <pc:graphicFrameChg chg="del mod modGraphic">
          <ac:chgData name="S.Harini Vasan" userId="a273d6c5d73cadb7" providerId="LiveId" clId="{5F671FF9-669F-4F1D-BECA-1FD310863429}" dt="2024-03-17T12:45:42.481" v="1688" actId="478"/>
          <ac:graphicFrameMkLst>
            <pc:docMk/>
            <pc:sldMk cId="0" sldId="268"/>
            <ac:graphicFrameMk id="334" creationId="{00000000-0000-0000-0000-000000000000}"/>
          </ac:graphicFrameMkLst>
        </pc:graphicFrameChg>
        <pc:picChg chg="add mod">
          <ac:chgData name="S.Harini Vasan" userId="a273d6c5d73cadb7" providerId="LiveId" clId="{5F671FF9-669F-4F1D-BECA-1FD310863429}" dt="2024-03-17T13:04:29.547" v="1818" actId="1076"/>
          <ac:picMkLst>
            <pc:docMk/>
            <pc:sldMk cId="0" sldId="268"/>
            <ac:picMk id="5" creationId="{741C6E9D-3ED0-8C75-9AA0-46E93E8E0F17}"/>
          </ac:picMkLst>
        </pc:picChg>
      </pc:sldChg>
      <pc:sldChg chg="modSp mod">
        <pc:chgData name="S.Harini Vasan" userId="a273d6c5d73cadb7" providerId="LiveId" clId="{5F671FF9-669F-4F1D-BECA-1FD310863429}" dt="2024-03-18T16:24:31.297" v="2007" actId="20577"/>
        <pc:sldMkLst>
          <pc:docMk/>
          <pc:sldMk cId="0" sldId="271"/>
        </pc:sldMkLst>
        <pc:spChg chg="mod">
          <ac:chgData name="S.Harini Vasan" userId="a273d6c5d73cadb7" providerId="LiveId" clId="{5F671FF9-669F-4F1D-BECA-1FD310863429}" dt="2024-03-18T16:24:31.297" v="2007" actId="20577"/>
          <ac:spMkLst>
            <pc:docMk/>
            <pc:sldMk cId="0" sldId="271"/>
            <ac:spMk id="364" creationId="{00000000-0000-0000-0000-000000000000}"/>
          </ac:spMkLst>
        </pc:spChg>
      </pc:sldChg>
      <pc:sldChg chg="addSp delSp modSp mod">
        <pc:chgData name="S.Harini Vasan" userId="a273d6c5d73cadb7" providerId="LiveId" clId="{5F671FF9-669F-4F1D-BECA-1FD310863429}" dt="2024-03-19T05:59:10.640" v="2681" actId="14100"/>
        <pc:sldMkLst>
          <pc:docMk/>
          <pc:sldMk cId="0" sldId="272"/>
        </pc:sldMkLst>
        <pc:spChg chg="add del mod">
          <ac:chgData name="S.Harini Vasan" userId="a273d6c5d73cadb7" providerId="LiveId" clId="{5F671FF9-669F-4F1D-BECA-1FD310863429}" dt="2024-03-19T05:44:52.686" v="2197" actId="478"/>
          <ac:spMkLst>
            <pc:docMk/>
            <pc:sldMk cId="0" sldId="272"/>
            <ac:spMk id="2" creationId="{0147653A-B2CC-AA8A-326A-924092301312}"/>
          </ac:spMkLst>
        </pc:spChg>
        <pc:spChg chg="add del mod">
          <ac:chgData name="S.Harini Vasan" userId="a273d6c5d73cadb7" providerId="LiveId" clId="{5F671FF9-669F-4F1D-BECA-1FD310863429}" dt="2024-03-19T05:46:03.029" v="2221"/>
          <ac:spMkLst>
            <pc:docMk/>
            <pc:sldMk cId="0" sldId="272"/>
            <ac:spMk id="4" creationId="{BC1EA2EE-A30D-CBA6-AD53-AE7DE183A758}"/>
          </ac:spMkLst>
        </pc:spChg>
        <pc:spChg chg="add mod">
          <ac:chgData name="S.Harini Vasan" userId="a273d6c5d73cadb7" providerId="LiveId" clId="{5F671FF9-669F-4F1D-BECA-1FD310863429}" dt="2024-03-19T05:59:10.640" v="2681" actId="14100"/>
          <ac:spMkLst>
            <pc:docMk/>
            <pc:sldMk cId="0" sldId="272"/>
            <ac:spMk id="5" creationId="{487CCA3F-B57D-B0B3-A7E5-4E7CCA21DEAA}"/>
          </ac:spMkLst>
        </pc:spChg>
        <pc:spChg chg="add mod">
          <ac:chgData name="S.Harini Vasan" userId="a273d6c5d73cadb7" providerId="LiveId" clId="{5F671FF9-669F-4F1D-BECA-1FD310863429}" dt="2024-03-19T05:58:56.706" v="2676" actId="20577"/>
          <ac:spMkLst>
            <pc:docMk/>
            <pc:sldMk cId="0" sldId="272"/>
            <ac:spMk id="6" creationId="{43DA1044-F7EF-F078-3650-7036D17F300D}"/>
          </ac:spMkLst>
        </pc:spChg>
        <pc:spChg chg="add del mod">
          <ac:chgData name="S.Harini Vasan" userId="a273d6c5d73cadb7" providerId="LiveId" clId="{5F671FF9-669F-4F1D-BECA-1FD310863429}" dt="2024-03-19T05:50:05.417" v="2376"/>
          <ac:spMkLst>
            <pc:docMk/>
            <pc:sldMk cId="0" sldId="272"/>
            <ac:spMk id="7" creationId="{4750CD6E-6C0D-8A1F-52FE-7B69795E47C0}"/>
          </ac:spMkLst>
        </pc:spChg>
        <pc:spChg chg="add del mod">
          <ac:chgData name="S.Harini Vasan" userId="a273d6c5d73cadb7" providerId="LiveId" clId="{5F671FF9-669F-4F1D-BECA-1FD310863429}" dt="2024-03-19T05:52:03.684" v="2453"/>
          <ac:spMkLst>
            <pc:docMk/>
            <pc:sldMk cId="0" sldId="272"/>
            <ac:spMk id="10" creationId="{D15B3C82-59EF-154E-9E4E-2D88F08BBB64}"/>
          </ac:spMkLst>
        </pc:spChg>
        <pc:spChg chg="add mod">
          <ac:chgData name="S.Harini Vasan" userId="a273d6c5d73cadb7" providerId="LiveId" clId="{5F671FF9-669F-4F1D-BECA-1FD310863429}" dt="2024-03-19T05:55:00.779" v="2543" actId="255"/>
          <ac:spMkLst>
            <pc:docMk/>
            <pc:sldMk cId="0" sldId="272"/>
            <ac:spMk id="11" creationId="{EE2D233F-5F58-FBFD-FAC0-2B4176BBBB6C}"/>
          </ac:spMkLst>
        </pc:spChg>
        <pc:spChg chg="add mod">
          <ac:chgData name="S.Harini Vasan" userId="a273d6c5d73cadb7" providerId="LiveId" clId="{5F671FF9-669F-4F1D-BECA-1FD310863429}" dt="2024-03-19T05:54:53.557" v="2542" actId="255"/>
          <ac:spMkLst>
            <pc:docMk/>
            <pc:sldMk cId="0" sldId="272"/>
            <ac:spMk id="12" creationId="{1BE24685-6ED5-1069-B05A-A26C4C1BD634}"/>
          </ac:spMkLst>
        </pc:spChg>
        <pc:spChg chg="add del mod">
          <ac:chgData name="S.Harini Vasan" userId="a273d6c5d73cadb7" providerId="LiveId" clId="{5F671FF9-669F-4F1D-BECA-1FD310863429}" dt="2024-03-19T05:55:08" v="2547"/>
          <ac:spMkLst>
            <pc:docMk/>
            <pc:sldMk cId="0" sldId="272"/>
            <ac:spMk id="13" creationId="{66BDCBF5-1B37-C362-1D83-4058C148C820}"/>
          </ac:spMkLst>
        </pc:spChg>
        <pc:spChg chg="add mod">
          <ac:chgData name="S.Harini Vasan" userId="a273d6c5d73cadb7" providerId="LiveId" clId="{5F671FF9-669F-4F1D-BECA-1FD310863429}" dt="2024-03-19T05:54:46.248" v="2541" actId="255"/>
          <ac:spMkLst>
            <pc:docMk/>
            <pc:sldMk cId="0" sldId="272"/>
            <ac:spMk id="14" creationId="{624F48CF-4115-DC1A-278E-D8B1C74E70A9}"/>
          </ac:spMkLst>
        </pc:spChg>
        <pc:spChg chg="add del mod">
          <ac:chgData name="S.Harini Vasan" userId="a273d6c5d73cadb7" providerId="LiveId" clId="{5F671FF9-669F-4F1D-BECA-1FD310863429}" dt="2024-03-19T05:55:33.032" v="2551"/>
          <ac:spMkLst>
            <pc:docMk/>
            <pc:sldMk cId="0" sldId="272"/>
            <ac:spMk id="15" creationId="{F2AC3807-68CD-F140-3F2F-D001F3E79366}"/>
          </ac:spMkLst>
        </pc:spChg>
        <pc:spChg chg="add mod">
          <ac:chgData name="S.Harini Vasan" userId="a273d6c5d73cadb7" providerId="LiveId" clId="{5F671FF9-669F-4F1D-BECA-1FD310863429}" dt="2024-03-19T05:58:28.708" v="2651" actId="20577"/>
          <ac:spMkLst>
            <pc:docMk/>
            <pc:sldMk cId="0" sldId="272"/>
            <ac:spMk id="16" creationId="{29A30DAB-D508-FD29-D658-EA13D511B019}"/>
          </ac:spMkLst>
        </pc:spChg>
        <pc:spChg chg="del">
          <ac:chgData name="S.Harini Vasan" userId="a273d6c5d73cadb7" providerId="LiveId" clId="{5F671FF9-669F-4F1D-BECA-1FD310863429}" dt="2024-03-19T05:44:26.732" v="2193" actId="478"/>
          <ac:spMkLst>
            <pc:docMk/>
            <pc:sldMk cId="0" sldId="272"/>
            <ac:spMk id="381" creationId="{00000000-0000-0000-0000-000000000000}"/>
          </ac:spMkLst>
        </pc:spChg>
        <pc:spChg chg="del">
          <ac:chgData name="S.Harini Vasan" userId="a273d6c5d73cadb7" providerId="LiveId" clId="{5F671FF9-669F-4F1D-BECA-1FD310863429}" dt="2024-03-19T05:46:03.022" v="2219" actId="478"/>
          <ac:spMkLst>
            <pc:docMk/>
            <pc:sldMk cId="0" sldId="272"/>
            <ac:spMk id="383" creationId="{00000000-0000-0000-0000-000000000000}"/>
          </ac:spMkLst>
        </pc:spChg>
        <pc:spChg chg="mod">
          <ac:chgData name="S.Harini Vasan" userId="a273d6c5d73cadb7" providerId="LiveId" clId="{5F671FF9-669F-4F1D-BECA-1FD310863429}" dt="2024-03-19T05:48:41.713" v="2366" actId="1076"/>
          <ac:spMkLst>
            <pc:docMk/>
            <pc:sldMk cId="0" sldId="272"/>
            <ac:spMk id="384" creationId="{00000000-0000-0000-0000-000000000000}"/>
          </ac:spMkLst>
        </pc:spChg>
        <pc:spChg chg="mod">
          <ac:chgData name="S.Harini Vasan" userId="a273d6c5d73cadb7" providerId="LiveId" clId="{5F671FF9-669F-4F1D-BECA-1FD310863429}" dt="2024-03-19T05:49:26.043" v="2370" actId="255"/>
          <ac:spMkLst>
            <pc:docMk/>
            <pc:sldMk cId="0" sldId="272"/>
            <ac:spMk id="385" creationId="{00000000-0000-0000-0000-000000000000}"/>
          </ac:spMkLst>
        </pc:spChg>
        <pc:spChg chg="del">
          <ac:chgData name="S.Harini Vasan" userId="a273d6c5d73cadb7" providerId="LiveId" clId="{5F671FF9-669F-4F1D-BECA-1FD310863429}" dt="2024-03-19T05:49:32.260" v="2371" actId="478"/>
          <ac:spMkLst>
            <pc:docMk/>
            <pc:sldMk cId="0" sldId="272"/>
            <ac:spMk id="386" creationId="{00000000-0000-0000-0000-000000000000}"/>
          </ac:spMkLst>
        </pc:spChg>
        <pc:spChg chg="del">
          <ac:chgData name="S.Harini Vasan" userId="a273d6c5d73cadb7" providerId="LiveId" clId="{5F671FF9-669F-4F1D-BECA-1FD310863429}" dt="2024-03-19T05:52:03.684" v="2451" actId="478"/>
          <ac:spMkLst>
            <pc:docMk/>
            <pc:sldMk cId="0" sldId="272"/>
            <ac:spMk id="387" creationId="{00000000-0000-0000-0000-000000000000}"/>
          </ac:spMkLst>
        </pc:spChg>
        <pc:spChg chg="del mod">
          <ac:chgData name="S.Harini Vasan" userId="a273d6c5d73cadb7" providerId="LiveId" clId="{5F671FF9-669F-4F1D-BECA-1FD310863429}" dt="2024-03-19T05:55:07.988" v="2545" actId="478"/>
          <ac:spMkLst>
            <pc:docMk/>
            <pc:sldMk cId="0" sldId="272"/>
            <ac:spMk id="388" creationId="{00000000-0000-0000-0000-000000000000}"/>
          </ac:spMkLst>
        </pc:spChg>
        <pc:spChg chg="mod">
          <ac:chgData name="S.Harini Vasan" userId="a273d6c5d73cadb7" providerId="LiveId" clId="{5F671FF9-669F-4F1D-BECA-1FD310863429}" dt="2024-03-19T05:58:11.953" v="2634" actId="20577"/>
          <ac:spMkLst>
            <pc:docMk/>
            <pc:sldMk cId="0" sldId="272"/>
            <ac:spMk id="389" creationId="{00000000-0000-0000-0000-000000000000}"/>
          </ac:spMkLst>
        </pc:spChg>
        <pc:spChg chg="mod">
          <ac:chgData name="S.Harini Vasan" userId="a273d6c5d73cadb7" providerId="LiveId" clId="{5F671FF9-669F-4F1D-BECA-1FD310863429}" dt="2024-03-19T05:44:22.307" v="2192" actId="20577"/>
          <ac:spMkLst>
            <pc:docMk/>
            <pc:sldMk cId="0" sldId="272"/>
            <ac:spMk id="396" creationId="{00000000-0000-0000-0000-000000000000}"/>
          </ac:spMkLst>
        </pc:spChg>
        <pc:spChg chg="mod">
          <ac:chgData name="S.Harini Vasan" userId="a273d6c5d73cadb7" providerId="LiveId" clId="{5F671FF9-669F-4F1D-BECA-1FD310863429}" dt="2024-03-19T05:49:16.882" v="2369" actId="255"/>
          <ac:spMkLst>
            <pc:docMk/>
            <pc:sldMk cId="0" sldId="272"/>
            <ac:spMk id="397" creationId="{00000000-0000-0000-0000-000000000000}"/>
          </ac:spMkLst>
        </pc:spChg>
        <pc:spChg chg="del">
          <ac:chgData name="S.Harini Vasan" userId="a273d6c5d73cadb7" providerId="LiveId" clId="{5F671FF9-669F-4F1D-BECA-1FD310863429}" dt="2024-03-19T05:52:38.513" v="2489" actId="478"/>
          <ac:spMkLst>
            <pc:docMk/>
            <pc:sldMk cId="0" sldId="272"/>
            <ac:spMk id="399" creationId="{00000000-0000-0000-0000-000000000000}"/>
          </ac:spMkLst>
        </pc:spChg>
        <pc:spChg chg="mod">
          <ac:chgData name="S.Harini Vasan" userId="a273d6c5d73cadb7" providerId="LiveId" clId="{5F671FF9-669F-4F1D-BECA-1FD310863429}" dt="2024-03-19T05:58:45.045" v="2674" actId="20577"/>
          <ac:spMkLst>
            <pc:docMk/>
            <pc:sldMk cId="0" sldId="272"/>
            <ac:spMk id="401" creationId="{00000000-0000-0000-0000-000000000000}"/>
          </ac:spMkLst>
        </pc:spChg>
        <pc:cxnChg chg="add del">
          <ac:chgData name="S.Harini Vasan" userId="a273d6c5d73cadb7" providerId="LiveId" clId="{5F671FF9-669F-4F1D-BECA-1FD310863429}" dt="2024-03-19T05:50:05.417" v="2374" actId="478"/>
          <ac:cxnSpMkLst>
            <pc:docMk/>
            <pc:sldMk cId="0" sldId="272"/>
            <ac:cxnSpMk id="9" creationId="{16A97E3B-B958-4FE9-D89E-91AAA5B12BD3}"/>
          </ac:cxnSpMkLst>
        </pc:cxnChg>
      </pc:sldChg>
      <pc:sldChg chg="modSp mod">
        <pc:chgData name="S.Harini Vasan" userId="a273d6c5d73cadb7" providerId="LiveId" clId="{5F671FF9-669F-4F1D-BECA-1FD310863429}" dt="2024-03-18T16:25:38.450" v="2152" actId="20577"/>
        <pc:sldMkLst>
          <pc:docMk/>
          <pc:sldMk cId="0" sldId="273"/>
        </pc:sldMkLst>
        <pc:spChg chg="mod">
          <ac:chgData name="S.Harini Vasan" userId="a273d6c5d73cadb7" providerId="LiveId" clId="{5F671FF9-669F-4F1D-BECA-1FD310863429}" dt="2024-03-18T16:25:38.450" v="2152" actId="20577"/>
          <ac:spMkLst>
            <pc:docMk/>
            <pc:sldMk cId="0" sldId="273"/>
            <ac:spMk id="412" creationId="{00000000-0000-0000-0000-000000000000}"/>
          </ac:spMkLst>
        </pc:spChg>
      </pc:sldChg>
      <pc:sldChg chg="addSp delSp modSp new mod">
        <pc:chgData name="S.Harini Vasan" userId="a273d6c5d73cadb7" providerId="LiveId" clId="{5F671FF9-669F-4F1D-BECA-1FD310863429}" dt="2024-03-19T06:01:58.053" v="2692" actId="13822"/>
        <pc:sldMkLst>
          <pc:docMk/>
          <pc:sldMk cId="2059697309" sldId="274"/>
        </pc:sldMkLst>
        <pc:spChg chg="mod">
          <ac:chgData name="S.Harini Vasan" userId="a273d6c5d73cadb7" providerId="LiveId" clId="{5F671FF9-669F-4F1D-BECA-1FD310863429}" dt="2024-03-17T13:11:37.320" v="1919" actId="20577"/>
          <ac:spMkLst>
            <pc:docMk/>
            <pc:sldMk cId="2059697309" sldId="274"/>
            <ac:spMk id="2" creationId="{6CA0BD48-FA3B-E63E-6298-7C18901EDF2F}"/>
          </ac:spMkLst>
        </pc:spChg>
        <pc:spChg chg="del">
          <ac:chgData name="S.Harini Vasan" userId="a273d6c5d73cadb7" providerId="LiveId" clId="{5F671FF9-669F-4F1D-BECA-1FD310863429}" dt="2024-03-17T13:10:57.976" v="1898" actId="931"/>
          <ac:spMkLst>
            <pc:docMk/>
            <pc:sldMk cId="2059697309" sldId="274"/>
            <ac:spMk id="3" creationId="{C2335AA5-6B6A-6BD6-A0A9-A7CFDCD92230}"/>
          </ac:spMkLst>
        </pc:spChg>
        <pc:spChg chg="mod">
          <ac:chgData name="S.Harini Vasan" userId="a273d6c5d73cadb7" providerId="LiveId" clId="{5F671FF9-669F-4F1D-BECA-1FD310863429}" dt="2024-03-19T06:01:58.053" v="2692" actId="13822"/>
          <ac:spMkLst>
            <pc:docMk/>
            <pc:sldMk cId="2059697309" sldId="274"/>
            <ac:spMk id="4" creationId="{08A7BFCC-29B8-0B4F-C48C-2C0B2608BFE1}"/>
          </ac:spMkLst>
        </pc:spChg>
        <pc:picChg chg="add mod">
          <ac:chgData name="S.Harini Vasan" userId="a273d6c5d73cadb7" providerId="LiveId" clId="{5F671FF9-669F-4F1D-BECA-1FD310863429}" dt="2024-03-17T13:11:04.661" v="1899" actId="14100"/>
          <ac:picMkLst>
            <pc:docMk/>
            <pc:sldMk cId="2059697309" sldId="274"/>
            <ac:picMk id="6" creationId="{766BC3C8-2AD5-C005-525C-E53ABFB8CC27}"/>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sentiment analysis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9E0-4B41-B8AF-DF30C31E62D7}"/>
              </c:ext>
            </c:extLst>
          </c:dPt>
          <c:dPt>
            <c:idx val="1"/>
            <c:bubble3D val="0"/>
            <c:spPr>
              <a:solidFill>
                <a:srgbClr val="FF9BEA"/>
              </a:solidFill>
              <a:ln w="19050">
                <a:noFill/>
              </a:ln>
              <a:effectLst/>
            </c:spPr>
            <c:extLst>
              <c:ext xmlns:c16="http://schemas.microsoft.com/office/drawing/2014/chart" uri="{C3380CC4-5D6E-409C-BE32-E72D297353CC}">
                <c16:uniqueId val="{00000003-4CBA-4BB9-8245-D78737C636EF}"/>
              </c:ext>
            </c:extLst>
          </c:dPt>
          <c:dPt>
            <c:idx val="2"/>
            <c:bubble3D val="0"/>
            <c:spPr>
              <a:solidFill>
                <a:srgbClr val="FF9BEA"/>
              </a:solidFill>
              <a:ln w="19050">
                <a:noFill/>
              </a:ln>
              <a:effectLst/>
            </c:spPr>
            <c:extLst>
              <c:ext xmlns:c16="http://schemas.microsoft.com/office/drawing/2014/chart" uri="{C3380CC4-5D6E-409C-BE32-E72D297353CC}">
                <c16:uniqueId val="{00000002-4CBA-4BB9-8245-D78737C636EF}"/>
              </c:ext>
            </c:extLst>
          </c:dPt>
          <c:dPt>
            <c:idx val="3"/>
            <c:bubble3D val="0"/>
            <c:spPr>
              <a:solidFill>
                <a:srgbClr val="FF9BEA"/>
              </a:solidFill>
              <a:ln w="19050">
                <a:noFill/>
              </a:ln>
              <a:effectLst/>
            </c:spPr>
            <c:extLst>
              <c:ext xmlns:c16="http://schemas.microsoft.com/office/drawing/2014/chart" uri="{C3380CC4-5D6E-409C-BE32-E72D297353CC}">
                <c16:uniqueId val="{00000001-4CBA-4BB9-8245-D78737C636EF}"/>
              </c:ext>
            </c:extLst>
          </c:dPt>
          <c:cat>
            <c:strRef>
              <c:f>Sheet1!$A$2:$A$5</c:f>
              <c:strCache>
                <c:ptCount val="2"/>
                <c:pt idx="0">
                  <c:v>Excellent</c:v>
                </c:pt>
                <c:pt idx="1">
                  <c:v>bad</c:v>
                </c:pt>
              </c:strCache>
            </c:strRef>
          </c:cat>
          <c:val>
            <c:numRef>
              <c:f>Sheet1!$B$2:$B$5</c:f>
              <c:numCache>
                <c:formatCode>General</c:formatCode>
                <c:ptCount val="4"/>
                <c:pt idx="0">
                  <c:v>5.2</c:v>
                </c:pt>
                <c:pt idx="1">
                  <c:v>6.8</c:v>
                </c:pt>
              </c:numCache>
            </c:numRef>
          </c:val>
          <c:extLst>
            <c:ext xmlns:c16="http://schemas.microsoft.com/office/drawing/2014/chart" uri="{C3380CC4-5D6E-409C-BE32-E72D297353CC}">
              <c16:uniqueId val="{00000000-4CBA-4BB9-8245-D78737C636EF}"/>
            </c:ext>
          </c:extLst>
        </c:ser>
        <c:dLbls>
          <c:showLegendKey val="0"/>
          <c:showVal val="0"/>
          <c:showCatName val="0"/>
          <c:showSerName val="0"/>
          <c:showPercent val="0"/>
          <c:showBubbleSize val="0"/>
          <c:showLeaderLines val="1"/>
        </c:dLbls>
        <c:firstSliceAng val="0"/>
      </c:pieChart>
      <c:spPr>
        <a:noFill/>
        <a:ln>
          <a:noFill/>
        </a:ln>
        <a:effectLst/>
      </c:spPr>
    </c:plotArea>
    <c:legend>
      <c:legendPos val="b"/>
      <c:legendEntry>
        <c:idx val="2"/>
        <c:delete val="1"/>
      </c:legendEntry>
      <c:legendEntry>
        <c:idx val="3"/>
        <c:delete val="1"/>
      </c:legendEntry>
      <c:layout>
        <c:manualLayout>
          <c:xMode val="edge"/>
          <c:yMode val="edge"/>
          <c:x val="0.40190969488188977"/>
          <c:y val="0.94085224281174684"/>
          <c:w val="0.22899298720472439"/>
          <c:h val="4.5085258053318276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6T15:30:19.317"/>
    </inkml:context>
    <inkml:brush xml:id="br0">
      <inkml:brushProperty name="width" value="0.035" units="cm"/>
      <inkml:brushProperty name="height" value="0.035" units="cm"/>
    </inkml:brush>
  </inkml:definitions>
  <inkml:trace contextRef="#ctx0" brushRef="#br0">1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5" name="Google Shape;17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a:p>
            <a:pPr marL="0" lvl="0" indent="0" algn="l" rtl="0">
              <a:lnSpc>
                <a:spcPct val="100000"/>
              </a:lnSpc>
              <a:spcBef>
                <a:spcPts val="0"/>
              </a:spcBef>
              <a:spcAft>
                <a:spcPts val="0"/>
              </a:spcAft>
              <a:buClr>
                <a:schemeClr val="dk1"/>
              </a:buClr>
              <a:buSzPts val="1200"/>
              <a:buFont typeface="Calibri"/>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72448e9696_0_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0" name="Google Shape;300;g72448e9696_0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d5a972a73b_0_9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2" name="Google Shape;312;gd5a972a73b_0_9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d5a972a73b_0_5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2" name="Google Shape;322;gd5a972a73b_0_5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b767a162e1_0_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2" name="Google Shape;332;gb767a162e1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d5a972a73b_0_9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2" name="Google Shape;362;gd5a972a73b_0_9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d5a972a73b_0_9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3" name="Google Shape;373;gd5a972a73b_0_95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5" name="Google Shape;405;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d5a972a73b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gd5a972a73b_0_10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d5a972a73b_0_7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0" name="Google Shape;200;gd5a972a73b_0_75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d5a972a73b_0_8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0" name="Google Shape;210;gd5a972a73b_0_8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d5a972a73b_0_3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6" name="Google Shape;236;gd5a972a73b_0_3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6" name="Google Shape;24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400"/>
              <a:buFont typeface="Raleway"/>
              <a:buNone/>
            </a:pPr>
            <a:r>
              <a:rPr lang="en" sz="1400" i="1">
                <a:latin typeface="Raleway"/>
                <a:ea typeface="Raleway"/>
                <a:cs typeface="Raleway"/>
                <a:sym typeface="Raleway"/>
              </a:rPr>
              <a:t>Task 1</a:t>
            </a:r>
            <a:r>
              <a:rPr lang="en" sz="1400">
                <a:latin typeface="Raleway"/>
                <a:ea typeface="Raleway"/>
                <a:cs typeface="Raleway"/>
                <a:sym typeface="Raleway"/>
              </a:rPr>
              <a:t> - Users are asked to evaluate the website as a whole from their preferred device. They are asked to find a certain product starting from home page. </a:t>
            </a:r>
            <a:endParaRPr sz="1400">
              <a:latin typeface="Raleway"/>
              <a:ea typeface="Raleway"/>
              <a:cs typeface="Raleway"/>
              <a:sym typeface="Raleway"/>
            </a:endParaRPr>
          </a:p>
          <a:p>
            <a:pPr marL="0" lvl="0" indent="0" algn="l" rtl="0">
              <a:lnSpc>
                <a:spcPct val="100000"/>
              </a:lnSpc>
              <a:spcBef>
                <a:spcPts val="0"/>
              </a:spcBef>
              <a:spcAft>
                <a:spcPts val="0"/>
              </a:spcAft>
              <a:buClr>
                <a:schemeClr val="dk1"/>
              </a:buClr>
              <a:buSzPts val="1400"/>
              <a:buFont typeface="Calibri"/>
              <a:buNone/>
            </a:pPr>
            <a:endParaRPr sz="1400">
              <a:latin typeface="Raleway"/>
              <a:ea typeface="Raleway"/>
              <a:cs typeface="Raleway"/>
              <a:sym typeface="Raleway"/>
            </a:endParaRPr>
          </a:p>
          <a:p>
            <a:pPr marL="0" lvl="0" indent="0" algn="l" rtl="0">
              <a:lnSpc>
                <a:spcPct val="100000"/>
              </a:lnSpc>
              <a:spcBef>
                <a:spcPts val="0"/>
              </a:spcBef>
              <a:spcAft>
                <a:spcPts val="0"/>
              </a:spcAft>
              <a:buClr>
                <a:schemeClr val="dk1"/>
              </a:buClr>
              <a:buSzPts val="1400"/>
              <a:buFont typeface="Raleway"/>
              <a:buNone/>
            </a:pPr>
            <a:r>
              <a:rPr lang="en" sz="1400" i="1">
                <a:latin typeface="Raleway"/>
                <a:ea typeface="Raleway"/>
                <a:cs typeface="Raleway"/>
                <a:sym typeface="Raleway"/>
              </a:rPr>
              <a:t>Task 2</a:t>
            </a:r>
            <a:r>
              <a:rPr lang="en" sz="1400">
                <a:latin typeface="Raleway"/>
                <a:ea typeface="Raleway"/>
                <a:cs typeface="Raleway"/>
                <a:sym typeface="Raleway"/>
              </a:rPr>
              <a:t> - Users are asked to show researcher how they would compare 2 products within Grassphere's website. </a:t>
            </a:r>
            <a:endParaRPr sz="1400">
              <a:latin typeface="Raleway"/>
              <a:ea typeface="Raleway"/>
              <a:cs typeface="Raleway"/>
              <a:sym typeface="Raleway"/>
            </a:endParaRPr>
          </a:p>
          <a:p>
            <a:pPr marL="0" lvl="0" indent="0" algn="l" rtl="0">
              <a:lnSpc>
                <a:spcPct val="100000"/>
              </a:lnSpc>
              <a:spcBef>
                <a:spcPts val="0"/>
              </a:spcBef>
              <a:spcAft>
                <a:spcPts val="0"/>
              </a:spcAft>
              <a:buClr>
                <a:schemeClr val="dk1"/>
              </a:buClr>
              <a:buSzPts val="1400"/>
              <a:buFont typeface="Calibri"/>
              <a:buNone/>
            </a:pPr>
            <a:endParaRPr sz="1400">
              <a:latin typeface="Raleway"/>
              <a:ea typeface="Raleway"/>
              <a:cs typeface="Raleway"/>
              <a:sym typeface="Raleway"/>
            </a:endParaRPr>
          </a:p>
          <a:p>
            <a:pPr marL="0" lvl="0" indent="0" algn="l" rtl="0">
              <a:lnSpc>
                <a:spcPct val="100000"/>
              </a:lnSpc>
              <a:spcBef>
                <a:spcPts val="0"/>
              </a:spcBef>
              <a:spcAft>
                <a:spcPts val="0"/>
              </a:spcAft>
              <a:buClr>
                <a:schemeClr val="dk1"/>
              </a:buClr>
              <a:buSzPts val="1400"/>
              <a:buFont typeface="Raleway"/>
              <a:buNone/>
            </a:pPr>
            <a:r>
              <a:rPr lang="en" sz="1400" i="1">
                <a:latin typeface="Raleway"/>
                <a:ea typeface="Raleway"/>
                <a:cs typeface="Raleway"/>
                <a:sym typeface="Raleway"/>
              </a:rPr>
              <a:t>Task 3 </a:t>
            </a:r>
            <a:r>
              <a:rPr lang="en" sz="1400">
                <a:latin typeface="Raleway"/>
                <a:ea typeface="Raleway"/>
                <a:cs typeface="Raleway"/>
                <a:sym typeface="Raleway"/>
              </a:rPr>
              <a:t>- Users are asked to add a product to shopping cart and complete the checkout flow on prototype. </a:t>
            </a:r>
            <a:endParaRPr sz="1400">
              <a:latin typeface="Raleway"/>
              <a:ea typeface="Raleway"/>
              <a:cs typeface="Raleway"/>
              <a:sym typeface="Raleway"/>
            </a:endParaRPr>
          </a:p>
          <a:p>
            <a:pPr marL="0" lvl="0" indent="0" algn="l" rtl="0">
              <a:lnSpc>
                <a:spcPct val="100000"/>
              </a:lnSpc>
              <a:spcBef>
                <a:spcPts val="0"/>
              </a:spcBef>
              <a:spcAft>
                <a:spcPts val="0"/>
              </a:spcAft>
              <a:buClr>
                <a:schemeClr val="dk1"/>
              </a:buClr>
              <a:buSzPts val="1200"/>
              <a:buFont typeface="Calibri"/>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d5a972a73b_0_2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8" name="Google Shape;268;gd5a972a73b_0_2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d5a972a73b_0_9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9" name="Google Shape;279;gd5a972a73b_0_9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d5a972a73b_0_4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0" name="Google Shape;290;gd5a972a73b_0_4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含標題的內容" type="objTx">
  <p:cSld name="OBJECT_WITH_CAPTION_TEXT">
    <p:spTree>
      <p:nvGrpSpPr>
        <p:cNvPr id="1" name="Shape 97"/>
        <p:cNvGrpSpPr/>
        <p:nvPr/>
      </p:nvGrpSpPr>
      <p:grpSpPr>
        <a:xfrm>
          <a:off x="0" y="0"/>
          <a:ext cx="0" cy="0"/>
          <a:chOff x="0" y="0"/>
          <a:chExt cx="0" cy="0"/>
        </a:xfrm>
      </p:grpSpPr>
      <p:sp>
        <p:nvSpPr>
          <p:cNvPr id="98" name="Google Shape;98;g72448e9696_2_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g72448e9696_2_2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00" name="Google Shape;100;g72448e9696_2_2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01" name="Google Shape;101;g72448e9696_2_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g72448e9696_2_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g72448e9696_2_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只有標題" type="titleOnly">
  <p:cSld name="TITLE_ONLY">
    <p:spTree>
      <p:nvGrpSpPr>
        <p:cNvPr id="1" name="Shape 149"/>
        <p:cNvGrpSpPr/>
        <p:nvPr/>
      </p:nvGrpSpPr>
      <p:grpSpPr>
        <a:xfrm>
          <a:off x="0" y="0"/>
          <a:ext cx="0" cy="0"/>
          <a:chOff x="0" y="0"/>
          <a:chExt cx="0" cy="0"/>
        </a:xfrm>
      </p:grpSpPr>
      <p:sp>
        <p:nvSpPr>
          <p:cNvPr id="150" name="Google Shape;150;g72448e9696_2_5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1" name="Google Shape;151;g72448e9696_2_5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2" name="Google Shape;152;g72448e9696_2_5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3" name="Google Shape;153;g72448e9696_2_5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含標題的圖片" type="picTx">
  <p:cSld name="PICTURE_WITH_CAPTION_TEXT">
    <p:spTree>
      <p:nvGrpSpPr>
        <p:cNvPr id="1" name="Shape 154"/>
        <p:cNvGrpSpPr/>
        <p:nvPr/>
      </p:nvGrpSpPr>
      <p:grpSpPr>
        <a:xfrm>
          <a:off x="0" y="0"/>
          <a:ext cx="0" cy="0"/>
          <a:chOff x="0" y="0"/>
          <a:chExt cx="0" cy="0"/>
        </a:xfrm>
      </p:grpSpPr>
      <p:sp>
        <p:nvSpPr>
          <p:cNvPr id="155" name="Google Shape;155;g72448e9696_2_6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6" name="Google Shape;156;g72448e9696_2_63"/>
          <p:cNvSpPr>
            <a:spLocks noGrp="1"/>
          </p:cNvSpPr>
          <p:nvPr>
            <p:ph type="pic" idx="2"/>
          </p:nvPr>
        </p:nvSpPr>
        <p:spPr>
          <a:xfrm>
            <a:off x="5183188" y="987425"/>
            <a:ext cx="6172200" cy="4873625"/>
          </a:xfrm>
          <a:prstGeom prst="rect">
            <a:avLst/>
          </a:prstGeom>
          <a:noFill/>
          <a:ln>
            <a:noFill/>
          </a:ln>
        </p:spPr>
      </p:sp>
      <p:sp>
        <p:nvSpPr>
          <p:cNvPr id="157" name="Google Shape;157;g72448e9696_2_6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58" name="Google Shape;158;g72448e9696_2_6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9" name="Google Shape;159;g72448e9696_2_6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0" name="Google Shape;160;g72448e9696_2_6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標題及直排文字" type="vertTx">
  <p:cSld name="VERTICAL_TEXT">
    <p:spTree>
      <p:nvGrpSpPr>
        <p:cNvPr id="1" name="Shape 161"/>
        <p:cNvGrpSpPr/>
        <p:nvPr/>
      </p:nvGrpSpPr>
      <p:grpSpPr>
        <a:xfrm>
          <a:off x="0" y="0"/>
          <a:ext cx="0" cy="0"/>
          <a:chOff x="0" y="0"/>
          <a:chExt cx="0" cy="0"/>
        </a:xfrm>
      </p:grpSpPr>
      <p:sp>
        <p:nvSpPr>
          <p:cNvPr id="162" name="Google Shape;162;g72448e9696_2_7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3" name="Google Shape;163;g72448e9696_2_7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4" name="Google Shape;164;g72448e9696_2_7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5" name="Google Shape;165;g72448e9696_2_7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6" name="Google Shape;166;g72448e9696_2_7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直排標題及文字" type="vertTitleAndTx">
  <p:cSld name="VERTICAL_TITLE_AND_VERTICAL_TEXT">
    <p:spTree>
      <p:nvGrpSpPr>
        <p:cNvPr id="1" name="Shape 167"/>
        <p:cNvGrpSpPr/>
        <p:nvPr/>
      </p:nvGrpSpPr>
      <p:grpSpPr>
        <a:xfrm>
          <a:off x="0" y="0"/>
          <a:ext cx="0" cy="0"/>
          <a:chOff x="0" y="0"/>
          <a:chExt cx="0" cy="0"/>
        </a:xfrm>
      </p:grpSpPr>
      <p:sp>
        <p:nvSpPr>
          <p:cNvPr id="168" name="Google Shape;168;g72448e9696_2_7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9" name="Google Shape;169;g72448e9696_2_7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0" name="Google Shape;170;g72448e9696_2_7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1" name="Google Shape;171;g72448e9696_2_7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2" name="Google Shape;172;g72448e9696_2_7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3" name="Straight Connector 12"/>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0"/>
            <a:ext cx="12192000" cy="4572001"/>
          </a:xfrm>
          <a:prstGeom prst="rect">
            <a:avLst/>
          </a:prstGeom>
          <a:blipFill dpi="0" rotWithShape="1">
            <a:blip r:embed="rId2">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2522467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3626895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blipFill dpi="0" rotWithShape="1">
            <a:blip r:embed="rId2">
              <a:duotone>
                <a:schemeClr val="accent3">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2019960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21272475"/>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2409526"/>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80349939"/>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標題投影片" type="title">
  <p:cSld name="TITLE">
    <p:spTree>
      <p:nvGrpSpPr>
        <p:cNvPr id="1" name="Shape 104"/>
        <p:cNvGrpSpPr/>
        <p:nvPr/>
      </p:nvGrpSpPr>
      <p:grpSpPr>
        <a:xfrm>
          <a:off x="0" y="0"/>
          <a:ext cx="0" cy="0"/>
          <a:chOff x="0" y="0"/>
          <a:chExt cx="0" cy="0"/>
        </a:xfrm>
      </p:grpSpPr>
      <p:sp>
        <p:nvSpPr>
          <p:cNvPr id="105" name="Google Shape;105;g72448e9696_2_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 name="Google Shape;106;g72448e9696_2_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07" name="Google Shape;107;g72448e9696_2_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g72448e9696_2_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9" name="Google Shape;109;g72448e9696_2_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70699019"/>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65285325"/>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4607127"/>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6192327"/>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3520568"/>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1"/>
        <p:cNvGrpSpPr/>
        <p:nvPr/>
      </p:nvGrpSpPr>
      <p:grpSpPr>
        <a:xfrm>
          <a:off x="0" y="0"/>
          <a:ext cx="0" cy="0"/>
          <a:chOff x="0" y="0"/>
          <a:chExt cx="0" cy="0"/>
        </a:xfrm>
      </p:grpSpPr>
      <p:sp>
        <p:nvSpPr>
          <p:cNvPr id="22" name="Google Shape;22;p22"/>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lgn="l">
              <a:lnSpc>
                <a:spcPct val="90000"/>
              </a:lnSpc>
              <a:spcBef>
                <a:spcPts val="0"/>
              </a:spcBef>
              <a:spcAft>
                <a:spcPts val="0"/>
              </a:spcAft>
              <a:buClr>
                <a:schemeClr val="dk1"/>
              </a:buClr>
              <a:buSzPts val="2800"/>
              <a:buFont typeface="Calibri"/>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22"/>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gn="l">
              <a:lnSpc>
                <a:spcPct val="90000"/>
              </a:lnSpc>
              <a:spcBef>
                <a:spcPts val="0"/>
              </a:spcBef>
              <a:spcAft>
                <a:spcPts val="0"/>
              </a:spcAft>
              <a:buClr>
                <a:schemeClr val="dk1"/>
              </a:buClr>
              <a:buSzPts val="1800"/>
              <a:buChar char="●"/>
              <a:defRPr/>
            </a:lvl1pPr>
            <a:lvl2pPr marL="914400" lvl="1" indent="-317500" algn="l">
              <a:lnSpc>
                <a:spcPct val="90000"/>
              </a:lnSpc>
              <a:spcBef>
                <a:spcPts val="2133"/>
              </a:spcBef>
              <a:spcAft>
                <a:spcPts val="0"/>
              </a:spcAft>
              <a:buClr>
                <a:schemeClr val="dk1"/>
              </a:buClr>
              <a:buSzPts val="1400"/>
              <a:buChar char="○"/>
              <a:defRPr/>
            </a:lvl2pPr>
            <a:lvl3pPr marL="1371600" lvl="2" indent="-317500" algn="l">
              <a:lnSpc>
                <a:spcPct val="90000"/>
              </a:lnSpc>
              <a:spcBef>
                <a:spcPts val="2133"/>
              </a:spcBef>
              <a:spcAft>
                <a:spcPts val="0"/>
              </a:spcAft>
              <a:buClr>
                <a:schemeClr val="dk1"/>
              </a:buClr>
              <a:buSzPts val="1400"/>
              <a:buChar char="■"/>
              <a:defRPr/>
            </a:lvl3pPr>
            <a:lvl4pPr marL="1828800" lvl="3" indent="-317500" algn="l">
              <a:lnSpc>
                <a:spcPct val="90000"/>
              </a:lnSpc>
              <a:spcBef>
                <a:spcPts val="2133"/>
              </a:spcBef>
              <a:spcAft>
                <a:spcPts val="0"/>
              </a:spcAft>
              <a:buClr>
                <a:schemeClr val="dk1"/>
              </a:buClr>
              <a:buSzPts val="1400"/>
              <a:buChar char="●"/>
              <a:defRPr/>
            </a:lvl4pPr>
            <a:lvl5pPr marL="2286000" lvl="4" indent="-317500" algn="l">
              <a:lnSpc>
                <a:spcPct val="90000"/>
              </a:lnSpc>
              <a:spcBef>
                <a:spcPts val="2133"/>
              </a:spcBef>
              <a:spcAft>
                <a:spcPts val="0"/>
              </a:spcAft>
              <a:buClr>
                <a:schemeClr val="dk1"/>
              </a:buClr>
              <a:buSzPts val="1400"/>
              <a:buChar char="○"/>
              <a:defRPr/>
            </a:lvl5pPr>
            <a:lvl6pPr marL="2743200" lvl="5" indent="-317500" algn="l">
              <a:lnSpc>
                <a:spcPct val="90000"/>
              </a:lnSpc>
              <a:spcBef>
                <a:spcPts val="2133"/>
              </a:spcBef>
              <a:spcAft>
                <a:spcPts val="0"/>
              </a:spcAft>
              <a:buClr>
                <a:schemeClr val="dk1"/>
              </a:buClr>
              <a:buSzPts val="1400"/>
              <a:buChar char="■"/>
              <a:defRPr/>
            </a:lvl6pPr>
            <a:lvl7pPr marL="3200400" lvl="6" indent="-317500" algn="l">
              <a:lnSpc>
                <a:spcPct val="90000"/>
              </a:lnSpc>
              <a:spcBef>
                <a:spcPts val="2133"/>
              </a:spcBef>
              <a:spcAft>
                <a:spcPts val="0"/>
              </a:spcAft>
              <a:buClr>
                <a:schemeClr val="dk1"/>
              </a:buClr>
              <a:buSzPts val="1400"/>
              <a:buChar char="●"/>
              <a:defRPr/>
            </a:lvl7pPr>
            <a:lvl8pPr marL="3657600" lvl="7" indent="-317500" algn="l">
              <a:lnSpc>
                <a:spcPct val="90000"/>
              </a:lnSpc>
              <a:spcBef>
                <a:spcPts val="2133"/>
              </a:spcBef>
              <a:spcAft>
                <a:spcPts val="0"/>
              </a:spcAft>
              <a:buClr>
                <a:schemeClr val="dk1"/>
              </a:buClr>
              <a:buSzPts val="1400"/>
              <a:buChar char="○"/>
              <a:defRPr/>
            </a:lvl8pPr>
            <a:lvl9pPr marL="4114800" lvl="8" indent="-317500" algn="l">
              <a:lnSpc>
                <a:spcPct val="90000"/>
              </a:lnSpc>
              <a:spcBef>
                <a:spcPts val="2133"/>
              </a:spcBef>
              <a:spcAft>
                <a:spcPts val="2133"/>
              </a:spcAft>
              <a:buClr>
                <a:schemeClr val="dk1"/>
              </a:buClr>
              <a:buSzPts val="1400"/>
              <a:buChar char="■"/>
              <a:defRPr/>
            </a:lvl9pPr>
          </a:lstStyle>
          <a:p>
            <a:endParaRPr/>
          </a:p>
        </p:txBody>
      </p:sp>
      <p:sp>
        <p:nvSpPr>
          <p:cNvPr id="24" name="Google Shape;24;p22"/>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5850979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29"/>
        <p:cNvGrpSpPr/>
        <p:nvPr/>
      </p:nvGrpSpPr>
      <p:grpSpPr>
        <a:xfrm>
          <a:off x="0" y="0"/>
          <a:ext cx="0" cy="0"/>
          <a:chOff x="0" y="0"/>
          <a:chExt cx="0" cy="0"/>
        </a:xfrm>
      </p:grpSpPr>
      <p:sp>
        <p:nvSpPr>
          <p:cNvPr id="30" name="Google Shape;30;p21"/>
          <p:cNvSpPr txBox="1">
            <a:spLocks noGrp="1"/>
          </p:cNvSpPr>
          <p:nvPr>
            <p:ph type="body" idx="1"/>
          </p:nvPr>
        </p:nvSpPr>
        <p:spPr>
          <a:xfrm>
            <a:off x="966600" y="5830068"/>
            <a:ext cx="10263200" cy="6140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chemeClr val="dk1"/>
              </a:buClr>
              <a:buSzPts val="1300"/>
              <a:buNone/>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21"/>
          <p:cNvSpPr txBox="1">
            <a:spLocks noGrp="1"/>
          </p:cNvSpPr>
          <p:nvPr>
            <p:ph type="sldNum" idx="12"/>
          </p:nvPr>
        </p:nvSpPr>
        <p:spPr>
          <a:xfrm>
            <a:off x="11381736" y="6333135"/>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701300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110"/>
        <p:cNvGrpSpPr/>
        <p:nvPr/>
      </p:nvGrpSpPr>
      <p:grpSpPr>
        <a:xfrm>
          <a:off x="0" y="0"/>
          <a:ext cx="0" cy="0"/>
          <a:chOff x="0" y="0"/>
          <a:chExt cx="0" cy="0"/>
        </a:xfrm>
      </p:grpSpPr>
      <p:sp>
        <p:nvSpPr>
          <p:cNvPr id="111" name="Google Shape;111;g72448e9696_2_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g72448e9696_2_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g72448e9696_2_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14"/>
        <p:cNvGrpSpPr/>
        <p:nvPr/>
      </p:nvGrpSpPr>
      <p:grpSpPr>
        <a:xfrm>
          <a:off x="0" y="0"/>
          <a:ext cx="0" cy="0"/>
          <a:chOff x="0" y="0"/>
          <a:chExt cx="0" cy="0"/>
        </a:xfrm>
      </p:grpSpPr>
      <p:sp>
        <p:nvSpPr>
          <p:cNvPr id="115" name="Google Shape;115;g72448e9696_2_16"/>
          <p:cNvSpPr txBox="1">
            <a:spLocks noGrp="1"/>
          </p:cNvSpPr>
          <p:nvPr>
            <p:ph type="body" idx="1"/>
          </p:nvPr>
        </p:nvSpPr>
        <p:spPr>
          <a:xfrm>
            <a:off x="966600" y="5830068"/>
            <a:ext cx="10263200" cy="6140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chemeClr val="dk1"/>
              </a:buClr>
              <a:buSzPts val="1300"/>
              <a:buNone/>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6" name="Google Shape;116;g72448e9696_2_16"/>
          <p:cNvSpPr txBox="1">
            <a:spLocks noGrp="1"/>
          </p:cNvSpPr>
          <p:nvPr>
            <p:ph type="sldNum" idx="12"/>
          </p:nvPr>
        </p:nvSpPr>
        <p:spPr>
          <a:xfrm>
            <a:off x="11381736" y="6333135"/>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7"/>
        <p:cNvGrpSpPr/>
        <p:nvPr/>
      </p:nvGrpSpPr>
      <p:grpSpPr>
        <a:xfrm>
          <a:off x="0" y="0"/>
          <a:ext cx="0" cy="0"/>
          <a:chOff x="0" y="0"/>
          <a:chExt cx="0" cy="0"/>
        </a:xfrm>
      </p:grpSpPr>
      <p:sp>
        <p:nvSpPr>
          <p:cNvPr id="118" name="Google Shape;118;g72448e9696_2_19"/>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lgn="l">
              <a:lnSpc>
                <a:spcPct val="90000"/>
              </a:lnSpc>
              <a:spcBef>
                <a:spcPts val="0"/>
              </a:spcBef>
              <a:spcAft>
                <a:spcPts val="0"/>
              </a:spcAft>
              <a:buClr>
                <a:schemeClr val="dk1"/>
              </a:buClr>
              <a:buSzPts val="2800"/>
              <a:buFont typeface="Calibri"/>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9" name="Google Shape;119;g72448e9696_2_19"/>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gn="l">
              <a:lnSpc>
                <a:spcPct val="90000"/>
              </a:lnSpc>
              <a:spcBef>
                <a:spcPts val="0"/>
              </a:spcBef>
              <a:spcAft>
                <a:spcPts val="0"/>
              </a:spcAft>
              <a:buClr>
                <a:schemeClr val="dk1"/>
              </a:buClr>
              <a:buSzPts val="1800"/>
              <a:buChar char="●"/>
              <a:defRPr/>
            </a:lvl1pPr>
            <a:lvl2pPr marL="914400" lvl="1" indent="-317500" algn="l">
              <a:lnSpc>
                <a:spcPct val="90000"/>
              </a:lnSpc>
              <a:spcBef>
                <a:spcPts val="2133"/>
              </a:spcBef>
              <a:spcAft>
                <a:spcPts val="0"/>
              </a:spcAft>
              <a:buClr>
                <a:schemeClr val="dk1"/>
              </a:buClr>
              <a:buSzPts val="1400"/>
              <a:buChar char="○"/>
              <a:defRPr/>
            </a:lvl2pPr>
            <a:lvl3pPr marL="1371600" lvl="2" indent="-317500" algn="l">
              <a:lnSpc>
                <a:spcPct val="90000"/>
              </a:lnSpc>
              <a:spcBef>
                <a:spcPts val="2133"/>
              </a:spcBef>
              <a:spcAft>
                <a:spcPts val="0"/>
              </a:spcAft>
              <a:buClr>
                <a:schemeClr val="dk1"/>
              </a:buClr>
              <a:buSzPts val="1400"/>
              <a:buChar char="■"/>
              <a:defRPr/>
            </a:lvl3pPr>
            <a:lvl4pPr marL="1828800" lvl="3" indent="-317500" algn="l">
              <a:lnSpc>
                <a:spcPct val="90000"/>
              </a:lnSpc>
              <a:spcBef>
                <a:spcPts val="2133"/>
              </a:spcBef>
              <a:spcAft>
                <a:spcPts val="0"/>
              </a:spcAft>
              <a:buClr>
                <a:schemeClr val="dk1"/>
              </a:buClr>
              <a:buSzPts val="1400"/>
              <a:buChar char="●"/>
              <a:defRPr/>
            </a:lvl4pPr>
            <a:lvl5pPr marL="2286000" lvl="4" indent="-317500" algn="l">
              <a:lnSpc>
                <a:spcPct val="90000"/>
              </a:lnSpc>
              <a:spcBef>
                <a:spcPts val="2133"/>
              </a:spcBef>
              <a:spcAft>
                <a:spcPts val="0"/>
              </a:spcAft>
              <a:buClr>
                <a:schemeClr val="dk1"/>
              </a:buClr>
              <a:buSzPts val="1400"/>
              <a:buChar char="○"/>
              <a:defRPr/>
            </a:lvl5pPr>
            <a:lvl6pPr marL="2743200" lvl="5" indent="-317500" algn="l">
              <a:lnSpc>
                <a:spcPct val="90000"/>
              </a:lnSpc>
              <a:spcBef>
                <a:spcPts val="2133"/>
              </a:spcBef>
              <a:spcAft>
                <a:spcPts val="0"/>
              </a:spcAft>
              <a:buClr>
                <a:schemeClr val="dk1"/>
              </a:buClr>
              <a:buSzPts val="1400"/>
              <a:buChar char="■"/>
              <a:defRPr/>
            </a:lvl6pPr>
            <a:lvl7pPr marL="3200400" lvl="6" indent="-317500" algn="l">
              <a:lnSpc>
                <a:spcPct val="90000"/>
              </a:lnSpc>
              <a:spcBef>
                <a:spcPts val="2133"/>
              </a:spcBef>
              <a:spcAft>
                <a:spcPts val="0"/>
              </a:spcAft>
              <a:buClr>
                <a:schemeClr val="dk1"/>
              </a:buClr>
              <a:buSzPts val="1400"/>
              <a:buChar char="●"/>
              <a:defRPr/>
            </a:lvl7pPr>
            <a:lvl8pPr marL="3657600" lvl="7" indent="-317500" algn="l">
              <a:lnSpc>
                <a:spcPct val="90000"/>
              </a:lnSpc>
              <a:spcBef>
                <a:spcPts val="2133"/>
              </a:spcBef>
              <a:spcAft>
                <a:spcPts val="0"/>
              </a:spcAft>
              <a:buClr>
                <a:schemeClr val="dk1"/>
              </a:buClr>
              <a:buSzPts val="1400"/>
              <a:buChar char="○"/>
              <a:defRPr/>
            </a:lvl8pPr>
            <a:lvl9pPr marL="4114800" lvl="8" indent="-317500" algn="l">
              <a:lnSpc>
                <a:spcPct val="90000"/>
              </a:lnSpc>
              <a:spcBef>
                <a:spcPts val="2133"/>
              </a:spcBef>
              <a:spcAft>
                <a:spcPts val="2133"/>
              </a:spcAft>
              <a:buClr>
                <a:schemeClr val="dk1"/>
              </a:buClr>
              <a:buSzPts val="1400"/>
              <a:buChar char="■"/>
              <a:defRPr/>
            </a:lvl9pPr>
          </a:lstStyle>
          <a:p>
            <a:endParaRPr/>
          </a:p>
        </p:txBody>
      </p:sp>
      <p:sp>
        <p:nvSpPr>
          <p:cNvPr id="120" name="Google Shape;120;g72448e9696_2_19"/>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標題及內容" type="obj">
  <p:cSld name="OBJECT">
    <p:spTree>
      <p:nvGrpSpPr>
        <p:cNvPr id="1" name="Shape 121"/>
        <p:cNvGrpSpPr/>
        <p:nvPr/>
      </p:nvGrpSpPr>
      <p:grpSpPr>
        <a:xfrm>
          <a:off x="0" y="0"/>
          <a:ext cx="0" cy="0"/>
          <a:chOff x="0" y="0"/>
          <a:chExt cx="0" cy="0"/>
        </a:xfrm>
      </p:grpSpPr>
      <p:sp>
        <p:nvSpPr>
          <p:cNvPr id="122" name="Google Shape;122;g72448e9696_2_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3" name="Google Shape;123;g72448e9696_2_3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4" name="Google Shape;124;g72448e9696_2_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g72448e9696_2_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g72448e9696_2_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章節標題" type="secHead">
  <p:cSld name="SECTION_HEADER">
    <p:spTree>
      <p:nvGrpSpPr>
        <p:cNvPr id="1" name="Shape 127"/>
        <p:cNvGrpSpPr/>
        <p:nvPr/>
      </p:nvGrpSpPr>
      <p:grpSpPr>
        <a:xfrm>
          <a:off x="0" y="0"/>
          <a:ext cx="0" cy="0"/>
          <a:chOff x="0" y="0"/>
          <a:chExt cx="0" cy="0"/>
        </a:xfrm>
      </p:grpSpPr>
      <p:sp>
        <p:nvSpPr>
          <p:cNvPr id="128" name="Google Shape;128;g72448e9696_2_3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g72448e9696_2_3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30" name="Google Shape;130;g72448e9696_2_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g72448e9696_2_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g72448e9696_2_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兩個內容" type="twoObj">
  <p:cSld name="TWO_OBJECTS">
    <p:spTree>
      <p:nvGrpSpPr>
        <p:cNvPr id="1" name="Shape 133"/>
        <p:cNvGrpSpPr/>
        <p:nvPr/>
      </p:nvGrpSpPr>
      <p:grpSpPr>
        <a:xfrm>
          <a:off x="0" y="0"/>
          <a:ext cx="0" cy="0"/>
          <a:chOff x="0" y="0"/>
          <a:chExt cx="0" cy="0"/>
        </a:xfrm>
      </p:grpSpPr>
      <p:sp>
        <p:nvSpPr>
          <p:cNvPr id="134" name="Google Shape;134;g72448e9696_2_4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5" name="Google Shape;135;g72448e9696_2_4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6" name="Google Shape;136;g72448e9696_2_4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7" name="Google Shape;137;g72448e9696_2_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g72448e9696_2_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g72448e9696_2_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比較" type="twoTxTwoObj">
  <p:cSld name="TWO_OBJECTS_WITH_TEXT">
    <p:spTree>
      <p:nvGrpSpPr>
        <p:cNvPr id="1" name="Shape 140"/>
        <p:cNvGrpSpPr/>
        <p:nvPr/>
      </p:nvGrpSpPr>
      <p:grpSpPr>
        <a:xfrm>
          <a:off x="0" y="0"/>
          <a:ext cx="0" cy="0"/>
          <a:chOff x="0" y="0"/>
          <a:chExt cx="0" cy="0"/>
        </a:xfrm>
      </p:grpSpPr>
      <p:sp>
        <p:nvSpPr>
          <p:cNvPr id="141" name="Google Shape;141;g72448e9696_2_4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2" name="Google Shape;142;g72448e9696_2_4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43" name="Google Shape;143;g72448e9696_2_4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4" name="Google Shape;144;g72448e9696_2_4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45" name="Google Shape;145;g72448e9696_2_4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6" name="Google Shape;146;g72448e9696_2_4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7" name="Google Shape;147;g72448e9696_2_4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8" name="Google Shape;148;g72448e9696_2_4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1"/>
        <p:cNvGrpSpPr/>
        <p:nvPr/>
      </p:nvGrpSpPr>
      <p:grpSpPr>
        <a:xfrm>
          <a:off x="0" y="0"/>
          <a:ext cx="0" cy="0"/>
          <a:chOff x="0" y="0"/>
          <a:chExt cx="0" cy="0"/>
        </a:xfrm>
      </p:grpSpPr>
      <p:sp>
        <p:nvSpPr>
          <p:cNvPr id="92" name="Google Shape;92;g72448e9696_2_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3" name="Google Shape;93;g72448e9696_2_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4" name="Google Shape;94;g72448e9696_2_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5" name="Google Shape;95;g72448e9696_2_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6" name="Google Shape;96;g72448e9696_2_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marL="0" lvl="0" indent="0" algn="r" rtl="0">
              <a:spcBef>
                <a:spcPts val="0"/>
              </a:spcBef>
              <a:spcAft>
                <a:spcPts val="0"/>
              </a:spcAft>
              <a:buNone/>
            </a:pPr>
            <a:fld id="{00000000-1234-1234-1234-123412341234}" type="slidenum">
              <a:rPr lang="en" smtClean="0"/>
              <a:t>‹#›</a:t>
            </a:fld>
            <a:endParaRPr lang="en"/>
          </a:p>
        </p:txBody>
      </p:sp>
      <p:cxnSp>
        <p:nvCxnSpPr>
          <p:cNvPr id="8" name="Straight Connector 7"/>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0492984"/>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4.xml"/><Relationship Id="rId5" Type="http://schemas.openxmlformats.org/officeDocument/2006/relationships/image" Target="../media/image5.jpeg"/><Relationship Id="rId4" Type="http://schemas.openxmlformats.org/officeDocument/2006/relationships/image" Target="../media/image4.svg"/></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5.xml"/><Relationship Id="rId4" Type="http://schemas.openxmlformats.org/officeDocument/2006/relationships/image" Target="../media/image7.sv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0.xml"/><Relationship Id="rId4" Type="http://schemas.openxmlformats.org/officeDocument/2006/relationships/image" Target="../media/image7.sv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9.jpeg"/><Relationship Id="rId4" Type="http://schemas.openxmlformats.org/officeDocument/2006/relationships/image" Target="../media/image7.svg"/></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5.xml"/><Relationship Id="rId4" Type="http://schemas.openxmlformats.org/officeDocument/2006/relationships/image" Target="../media/image7.sv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5.xml"/><Relationship Id="rId4" Type="http://schemas.openxmlformats.org/officeDocument/2006/relationships/image" Target="../media/image7.sv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0.xml"/><Relationship Id="rId6" Type="http://schemas.microsoft.com/office/2007/relationships/hdphoto" Target="../media/hdphoto1.wdp"/><Relationship Id="rId5" Type="http://schemas.openxmlformats.org/officeDocument/2006/relationships/image" Target="../media/image11.png"/><Relationship Id="rId4" Type="http://schemas.openxmlformats.org/officeDocument/2006/relationships/image" Target="../media/image7.sv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5.xml"/><Relationship Id="rId5" Type="http://schemas.openxmlformats.org/officeDocument/2006/relationships/image" Target="../media/image8.jpg"/><Relationship Id="rId4" Type="http://schemas.openxmlformats.org/officeDocument/2006/relationships/image" Target="../media/image7.svg"/></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3.xml"/><Relationship Id="rId1" Type="http://schemas.openxmlformats.org/officeDocument/2006/relationships/slideLayout" Target="../slideLayouts/slideLayout25.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5.xml"/><Relationship Id="rId4" Type="http://schemas.openxmlformats.org/officeDocument/2006/relationships/image" Target="../media/image7.sv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0.xml"/><Relationship Id="rId4" Type="http://schemas.openxmlformats.org/officeDocument/2006/relationships/image" Target="../media/image7.sv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6.xml"/><Relationship Id="rId4" Type="http://schemas.openxmlformats.org/officeDocument/2006/relationships/image" Target="../media/image7.sv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5.xml"/><Relationship Id="rId4" Type="http://schemas.openxmlformats.org/officeDocument/2006/relationships/image" Target="../media/image7.sv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5.xml"/><Relationship Id="rId4" Type="http://schemas.openxmlformats.org/officeDocument/2006/relationships/image" Target="../media/image7.sv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0.xml"/><Relationship Id="rId4" Type="http://schemas.openxmlformats.org/officeDocument/2006/relationships/image" Target="../media/image7.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0000">
            <a:alpha val="85000"/>
          </a:srgbClr>
        </a:solidFill>
        <a:effectLst/>
      </p:bgPr>
    </p:bg>
    <p:spTree>
      <p:nvGrpSpPr>
        <p:cNvPr id="1" name="Shape 176"/>
        <p:cNvGrpSpPr/>
        <p:nvPr/>
      </p:nvGrpSpPr>
      <p:grpSpPr>
        <a:xfrm>
          <a:off x="0" y="0"/>
          <a:ext cx="0" cy="0"/>
          <a:chOff x="0" y="0"/>
          <a:chExt cx="0" cy="0"/>
        </a:xfrm>
      </p:grpSpPr>
      <p:sp>
        <p:nvSpPr>
          <p:cNvPr id="177" name="Google Shape;177;p1"/>
          <p:cNvSpPr/>
          <p:nvPr/>
        </p:nvSpPr>
        <p:spPr>
          <a:xfrm>
            <a:off x="0" y="133"/>
            <a:ext cx="12186800" cy="5342000"/>
          </a:xfrm>
          <a:prstGeom prst="rect">
            <a:avLst/>
          </a:prstGeom>
          <a:solidFill>
            <a:srgbClr val="FFFFF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cxnSp>
        <p:nvCxnSpPr>
          <p:cNvPr id="178" name="Google Shape;178;p1"/>
          <p:cNvCxnSpPr>
            <a:cxnSpLocks/>
          </p:cNvCxnSpPr>
          <p:nvPr/>
        </p:nvCxnSpPr>
        <p:spPr>
          <a:xfrm>
            <a:off x="0" y="5342133"/>
            <a:ext cx="12192000" cy="0"/>
          </a:xfrm>
          <a:prstGeom prst="straightConnector1">
            <a:avLst/>
          </a:prstGeom>
          <a:noFill/>
          <a:ln w="19050" cap="flat" cmpd="sng">
            <a:solidFill>
              <a:srgbClr val="000000"/>
            </a:solidFill>
            <a:prstDash val="solid"/>
            <a:round/>
            <a:headEnd type="none" w="sm" len="sm"/>
            <a:tailEnd type="none" w="sm" len="sm"/>
          </a:ln>
        </p:spPr>
      </p:cxnSp>
      <p:sp>
        <p:nvSpPr>
          <p:cNvPr id="180" name="Google Shape;180;p1"/>
          <p:cNvSpPr txBox="1"/>
          <p:nvPr/>
        </p:nvSpPr>
        <p:spPr>
          <a:xfrm>
            <a:off x="1334400" y="2214625"/>
            <a:ext cx="8377200" cy="1102735"/>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4800"/>
              <a:buFont typeface="Arial"/>
              <a:buNone/>
            </a:pPr>
            <a:r>
              <a:rPr lang="en" sz="4800" b="1" i="0" u="none" strike="noStrike" cap="none" dirty="0">
                <a:solidFill>
                  <a:schemeClr val="dk1"/>
                </a:solidFill>
                <a:latin typeface="Arial"/>
                <a:ea typeface="Arial"/>
                <a:cs typeface="Arial"/>
                <a:sym typeface="Arial"/>
              </a:rPr>
              <a:t>Usability Testing</a:t>
            </a:r>
            <a:r>
              <a:rPr lang="en" sz="4800" b="1" dirty="0">
                <a:solidFill>
                  <a:schemeClr val="dk1"/>
                </a:solidFill>
              </a:rPr>
              <a:t> report</a:t>
            </a:r>
            <a:endParaRPr sz="4800" b="1" i="0" u="none" strike="noStrike" cap="none" dirty="0">
              <a:solidFill>
                <a:schemeClr val="dk1"/>
              </a:solidFill>
              <a:latin typeface="Arial"/>
              <a:ea typeface="Arial"/>
              <a:cs typeface="Arial"/>
              <a:sym typeface="Arial"/>
            </a:endParaRPr>
          </a:p>
        </p:txBody>
      </p:sp>
      <p:sp>
        <p:nvSpPr>
          <p:cNvPr id="181" name="Google Shape;181;p1"/>
          <p:cNvSpPr txBox="1"/>
          <p:nvPr/>
        </p:nvSpPr>
        <p:spPr>
          <a:xfrm>
            <a:off x="1334400" y="3317360"/>
            <a:ext cx="5673900" cy="724500"/>
          </a:xfrm>
          <a:prstGeom prst="rect">
            <a:avLst/>
          </a:prstGeom>
          <a:noFill/>
          <a:ln>
            <a:noFill/>
          </a:ln>
        </p:spPr>
        <p:txBody>
          <a:bodyPr spcFirstLastPara="1" wrap="square" lIns="121900" tIns="121900" rIns="121900" bIns="121900" anchor="t" anchorCtr="0">
            <a:noAutofit/>
          </a:bodyPr>
          <a:lstStyle/>
          <a:p>
            <a:pPr marL="0" marR="0" lvl="0" indent="0" algn="l" rtl="0">
              <a:lnSpc>
                <a:spcPct val="115000"/>
              </a:lnSpc>
              <a:spcBef>
                <a:spcPts val="0"/>
              </a:spcBef>
              <a:spcAft>
                <a:spcPts val="0"/>
              </a:spcAft>
              <a:buClr>
                <a:srgbClr val="000000"/>
              </a:buClr>
              <a:buSzPts val="1600"/>
              <a:buFont typeface="Arial"/>
              <a:buNone/>
            </a:pPr>
            <a:r>
              <a:rPr lang="en" sz="1600" b="0" i="0" u="none" strike="noStrike" cap="none" dirty="0">
                <a:solidFill>
                  <a:schemeClr val="dk1"/>
                </a:solidFill>
                <a:latin typeface="Arial"/>
                <a:ea typeface="Arial"/>
                <a:cs typeface="Arial"/>
                <a:sym typeface="Arial"/>
              </a:rPr>
              <a:t>Author:</a:t>
            </a:r>
            <a:r>
              <a:rPr lang="en" sz="1600" dirty="0">
                <a:solidFill>
                  <a:schemeClr val="dk1"/>
                </a:solidFill>
              </a:rPr>
              <a:t> Harini.S</a:t>
            </a:r>
            <a:endParaRPr sz="1600" b="0" i="0" u="none" strike="noStrike" cap="none" dirty="0">
              <a:solidFill>
                <a:schemeClr val="dk1"/>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1600"/>
              <a:buFont typeface="Arial"/>
              <a:buNone/>
            </a:pPr>
            <a:r>
              <a:rPr lang="en" sz="1600" b="0" i="0" u="none" strike="noStrike" cap="none" dirty="0">
                <a:solidFill>
                  <a:schemeClr val="dk1"/>
                </a:solidFill>
                <a:latin typeface="Arial"/>
                <a:ea typeface="Arial"/>
                <a:cs typeface="Arial"/>
                <a:sym typeface="Arial"/>
              </a:rPr>
              <a:t>Date: </a:t>
            </a:r>
            <a:r>
              <a:rPr lang="en" sz="1600" dirty="0">
                <a:solidFill>
                  <a:schemeClr val="dk1"/>
                </a:solidFill>
              </a:rPr>
              <a:t>16</a:t>
            </a:r>
            <a:r>
              <a:rPr lang="en" sz="1600" b="0" i="0" u="none" strike="noStrike" cap="none" dirty="0">
                <a:solidFill>
                  <a:schemeClr val="dk1"/>
                </a:solidFill>
                <a:latin typeface="Arial"/>
                <a:ea typeface="Arial"/>
                <a:cs typeface="Arial"/>
                <a:sym typeface="Arial"/>
              </a:rPr>
              <a:t>/03/2024</a:t>
            </a:r>
            <a:endParaRPr sz="1600" b="0" i="0" u="none" strike="noStrike" cap="none" dirty="0">
              <a:solidFill>
                <a:schemeClr val="dk1"/>
              </a:solidFill>
              <a:latin typeface="Arial"/>
              <a:ea typeface="Arial"/>
              <a:cs typeface="Arial"/>
              <a:sym typeface="Arial"/>
            </a:endParaRPr>
          </a:p>
        </p:txBody>
      </p:sp>
      <p:sp>
        <p:nvSpPr>
          <p:cNvPr id="184" name="Google Shape;184;p1"/>
          <p:cNvSpPr txBox="1"/>
          <p:nvPr/>
        </p:nvSpPr>
        <p:spPr>
          <a:xfrm>
            <a:off x="1334400" y="1750142"/>
            <a:ext cx="6830800" cy="637391"/>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IN" sz="2400" dirty="0">
                <a:solidFill>
                  <a:srgbClr val="FF0000"/>
                </a:solidFill>
              </a:rPr>
              <a:t>Map my food - food delivery app</a:t>
            </a:r>
            <a:endParaRPr sz="2400" b="0" i="0" u="none" strike="noStrike" cap="none" dirty="0">
              <a:solidFill>
                <a:srgbClr val="FF0000"/>
              </a:solidFill>
              <a:latin typeface="Arial"/>
              <a:ea typeface="Arial"/>
              <a:cs typeface="Arial"/>
              <a:sym typeface="Arial"/>
            </a:endParaRPr>
          </a:p>
        </p:txBody>
      </p:sp>
      <p:sp>
        <p:nvSpPr>
          <p:cNvPr id="186" name="Google Shape;186;p1"/>
          <p:cNvSpPr/>
          <p:nvPr/>
        </p:nvSpPr>
        <p:spPr>
          <a:xfrm>
            <a:off x="1417867" y="5004783"/>
            <a:ext cx="674700" cy="674700"/>
          </a:xfrm>
          <a:prstGeom prst="flowChartConnector">
            <a:avLst/>
          </a:prstGeom>
          <a:solidFill>
            <a:srgbClr val="000000"/>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2" name="TextBox 1">
            <a:extLst>
              <a:ext uri="{FF2B5EF4-FFF2-40B4-BE49-F238E27FC236}">
                <a16:creationId xmlns:a16="http://schemas.microsoft.com/office/drawing/2014/main" id="{FBFC9E55-CEA4-2162-27A8-DDE312F2AA4C}"/>
              </a:ext>
            </a:extLst>
          </p:cNvPr>
          <p:cNvSpPr txBox="1"/>
          <p:nvPr/>
        </p:nvSpPr>
        <p:spPr>
          <a:xfrm>
            <a:off x="1417867" y="804526"/>
            <a:ext cx="4938581" cy="769441"/>
          </a:xfrm>
          <a:prstGeom prst="rect">
            <a:avLst/>
          </a:prstGeom>
          <a:noFill/>
        </p:spPr>
        <p:txBody>
          <a:bodyPr wrap="square" rtlCol="0">
            <a:spAutoFit/>
          </a:bodyPr>
          <a:lstStyle/>
          <a:p>
            <a:r>
              <a:rPr lang="en-IN" sz="4400" b="1" dirty="0">
                <a:solidFill>
                  <a:srgbClr val="FF0000"/>
                </a:solidFill>
              </a:rPr>
              <a:t>A</a:t>
            </a:r>
            <a:r>
              <a:rPr lang="en-IN" sz="4400" b="1" dirty="0"/>
              <a:t>dv </a:t>
            </a:r>
            <a:r>
              <a:rPr lang="en-IN" sz="4400" b="1" dirty="0">
                <a:solidFill>
                  <a:srgbClr val="FF0000"/>
                </a:solidFill>
              </a:rPr>
              <a:t>I</a:t>
            </a:r>
            <a:r>
              <a:rPr lang="en-IN" sz="4400" b="1" dirty="0"/>
              <a:t>ndian </a:t>
            </a:r>
            <a:r>
              <a:rPr lang="en-IN" sz="4400" b="1" dirty="0">
                <a:solidFill>
                  <a:srgbClr val="FF0000"/>
                </a:solidFill>
              </a:rPr>
              <a:t>c</a:t>
            </a:r>
            <a:r>
              <a:rPr lang="en-IN" sz="4400" b="1" dirty="0"/>
              <a:t>oder</a:t>
            </a:r>
          </a:p>
        </p:txBody>
      </p:sp>
      <p:sp>
        <p:nvSpPr>
          <p:cNvPr id="9" name="Rectangle 8">
            <a:extLst>
              <a:ext uri="{FF2B5EF4-FFF2-40B4-BE49-F238E27FC236}">
                <a16:creationId xmlns:a16="http://schemas.microsoft.com/office/drawing/2014/main" id="{69099469-6EC5-5319-DC7E-B2ADE551F13D}"/>
              </a:ext>
            </a:extLst>
          </p:cNvPr>
          <p:cNvSpPr/>
          <p:nvPr/>
        </p:nvSpPr>
        <p:spPr>
          <a:xfrm>
            <a:off x="1995948" y="5201265"/>
            <a:ext cx="96619" cy="457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Graphic 10" descr="Burger and drink with solid fill">
            <a:extLst>
              <a:ext uri="{FF2B5EF4-FFF2-40B4-BE49-F238E27FC236}">
                <a16:creationId xmlns:a16="http://schemas.microsoft.com/office/drawing/2014/main" id="{17F2489B-1365-DC83-25C8-148D709CA41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74997" y="5023347"/>
            <a:ext cx="560439" cy="585635"/>
          </a:xfrm>
          <a:prstGeom prst="rect">
            <a:avLst/>
          </a:prstGeom>
        </p:spPr>
      </p:pic>
      <p:pic>
        <p:nvPicPr>
          <p:cNvPr id="4" name="Picture 3">
            <a:extLst>
              <a:ext uri="{FF2B5EF4-FFF2-40B4-BE49-F238E27FC236}">
                <a16:creationId xmlns:a16="http://schemas.microsoft.com/office/drawing/2014/main" id="{0A1B7FC3-5424-DA3E-3E17-306060B74CDB}"/>
              </a:ext>
            </a:extLst>
          </p:cNvPr>
          <p:cNvPicPr>
            <a:picLocks noChangeAspect="1"/>
          </p:cNvPicPr>
          <p:nvPr/>
        </p:nvPicPr>
        <p:blipFill rotWithShape="1">
          <a:blip r:embed="rId5"/>
          <a:srcRect t="4018" r="77250" b="13028"/>
          <a:stretch/>
        </p:blipFill>
        <p:spPr>
          <a:xfrm>
            <a:off x="8915028" y="310040"/>
            <a:ext cx="2635045" cy="48912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1"/>
        <p:cNvGrpSpPr/>
        <p:nvPr/>
      </p:nvGrpSpPr>
      <p:grpSpPr>
        <a:xfrm>
          <a:off x="0" y="0"/>
          <a:ext cx="0" cy="0"/>
          <a:chOff x="0" y="0"/>
          <a:chExt cx="0" cy="0"/>
        </a:xfrm>
      </p:grpSpPr>
      <p:cxnSp>
        <p:nvCxnSpPr>
          <p:cNvPr id="302" name="Google Shape;302;g72448e9696_0_5"/>
          <p:cNvCxnSpPr/>
          <p:nvPr/>
        </p:nvCxnSpPr>
        <p:spPr>
          <a:xfrm>
            <a:off x="11600" y="788033"/>
            <a:ext cx="12186901" cy="0"/>
          </a:xfrm>
          <a:prstGeom prst="straightConnector1">
            <a:avLst/>
          </a:prstGeom>
          <a:noFill/>
          <a:ln w="19050" cap="flat" cmpd="sng">
            <a:solidFill>
              <a:srgbClr val="000000"/>
            </a:solidFill>
            <a:prstDash val="solid"/>
            <a:round/>
            <a:headEnd type="none" w="sm" len="sm"/>
            <a:tailEnd type="none" w="sm" len="sm"/>
          </a:ln>
        </p:spPr>
      </p:cxnSp>
      <p:sp>
        <p:nvSpPr>
          <p:cNvPr id="304" name="Google Shape;304;g72448e9696_0_5"/>
          <p:cNvSpPr txBox="1"/>
          <p:nvPr/>
        </p:nvSpPr>
        <p:spPr>
          <a:xfrm>
            <a:off x="1340364" y="1740945"/>
            <a:ext cx="3740400" cy="1782300"/>
          </a:xfrm>
          <a:prstGeom prst="rect">
            <a:avLst/>
          </a:prstGeom>
          <a:noFill/>
          <a:ln>
            <a:noFill/>
          </a:ln>
        </p:spPr>
        <p:txBody>
          <a:bodyPr spcFirstLastPara="1" wrap="square" lIns="121900" tIns="121900" rIns="121900" bIns="121900" anchor="t" anchorCtr="0">
            <a:noAutofit/>
          </a:bodyPr>
          <a:lstStyle/>
          <a:p>
            <a:pPr marL="0" marR="0" lvl="0" indent="0" algn="l" rtl="0">
              <a:lnSpc>
                <a:spcPct val="115000"/>
              </a:lnSpc>
              <a:spcBef>
                <a:spcPts val="0"/>
              </a:spcBef>
              <a:spcAft>
                <a:spcPts val="0"/>
              </a:spcAft>
              <a:buClr>
                <a:srgbClr val="000000"/>
              </a:buClr>
              <a:buSzPts val="1800"/>
              <a:buFont typeface="Arial"/>
              <a:buNone/>
            </a:pPr>
            <a:r>
              <a:rPr lang="en" sz="1800" b="1" i="0" u="none" strike="noStrike" cap="none" dirty="0">
                <a:solidFill>
                  <a:schemeClr val="dk1"/>
                </a:solidFill>
                <a:latin typeface="Arial"/>
                <a:ea typeface="Arial"/>
                <a:cs typeface="Arial"/>
                <a:sym typeface="Arial"/>
              </a:rPr>
              <a:t>Overview of Results</a:t>
            </a:r>
            <a:endParaRPr sz="1800" b="0" i="0" u="none" strike="noStrike" cap="none" dirty="0">
              <a:solidFill>
                <a:schemeClr val="dk1"/>
              </a:solidFill>
              <a:latin typeface="Arial"/>
              <a:ea typeface="Arial"/>
              <a:cs typeface="Arial"/>
              <a:sym typeface="Arial"/>
            </a:endParaRPr>
          </a:p>
          <a:p>
            <a:pPr marL="457200" marR="0" lvl="0" indent="-330200" algn="l" rtl="0">
              <a:lnSpc>
                <a:spcPct val="115000"/>
              </a:lnSpc>
              <a:spcBef>
                <a:spcPts val="0"/>
              </a:spcBef>
              <a:spcAft>
                <a:spcPts val="0"/>
              </a:spcAft>
              <a:buClr>
                <a:schemeClr val="dk1"/>
              </a:buClr>
              <a:buSzPts val="1600"/>
              <a:buFont typeface="Open Sans"/>
              <a:buChar char="●"/>
            </a:pPr>
            <a:r>
              <a:rPr lang="en" sz="1600" b="1" dirty="0">
                <a:solidFill>
                  <a:schemeClr val="dk1"/>
                </a:solidFill>
              </a:rPr>
              <a:t>40</a:t>
            </a:r>
            <a:r>
              <a:rPr lang="en" sz="1600" b="1" i="0" u="none" strike="noStrike" cap="none" dirty="0">
                <a:solidFill>
                  <a:schemeClr val="dk1"/>
                </a:solidFill>
                <a:latin typeface="Arial"/>
                <a:ea typeface="Arial"/>
                <a:cs typeface="Arial"/>
                <a:sym typeface="Arial"/>
              </a:rPr>
              <a:t>%</a:t>
            </a:r>
            <a:r>
              <a:rPr lang="en" sz="1600" b="0" i="0" u="none" strike="noStrike" cap="none" dirty="0">
                <a:solidFill>
                  <a:schemeClr val="dk1"/>
                </a:solidFill>
                <a:latin typeface="Arial"/>
                <a:ea typeface="Arial"/>
                <a:cs typeface="Arial"/>
                <a:sym typeface="Arial"/>
              </a:rPr>
              <a:t> of participants enjoyed this specific experience </a:t>
            </a:r>
            <a:endParaRPr sz="1600" b="0" i="0" u="none" strike="noStrike" cap="none" dirty="0">
              <a:solidFill>
                <a:schemeClr val="dk1"/>
              </a:solidFill>
              <a:latin typeface="Arial"/>
              <a:ea typeface="Arial"/>
              <a:cs typeface="Arial"/>
              <a:sym typeface="Arial"/>
            </a:endParaRPr>
          </a:p>
          <a:p>
            <a:pPr marL="457200" marR="0" lvl="0" indent="-330200" algn="l" rtl="0">
              <a:lnSpc>
                <a:spcPct val="115000"/>
              </a:lnSpc>
              <a:spcBef>
                <a:spcPts val="0"/>
              </a:spcBef>
              <a:spcAft>
                <a:spcPts val="0"/>
              </a:spcAft>
              <a:buClr>
                <a:schemeClr val="dk1"/>
              </a:buClr>
              <a:buSzPts val="1600"/>
              <a:buFont typeface="Open Sans"/>
              <a:buChar char="●"/>
            </a:pPr>
            <a:r>
              <a:rPr lang="en" sz="1600" b="1" dirty="0">
                <a:solidFill>
                  <a:schemeClr val="dk1"/>
                </a:solidFill>
              </a:rPr>
              <a:t>60</a:t>
            </a:r>
            <a:r>
              <a:rPr lang="en" sz="1600" b="1" i="0" u="none" strike="noStrike" cap="none" dirty="0">
                <a:solidFill>
                  <a:schemeClr val="dk1"/>
                </a:solidFill>
                <a:latin typeface="Arial"/>
                <a:ea typeface="Arial"/>
                <a:cs typeface="Arial"/>
                <a:sym typeface="Arial"/>
              </a:rPr>
              <a:t>%</a:t>
            </a:r>
            <a:r>
              <a:rPr lang="en" sz="1600" b="0" i="0" u="none" strike="noStrike" cap="none" dirty="0">
                <a:solidFill>
                  <a:schemeClr val="dk1"/>
                </a:solidFill>
                <a:latin typeface="Arial"/>
                <a:ea typeface="Arial"/>
                <a:cs typeface="Arial"/>
                <a:sym typeface="Arial"/>
              </a:rPr>
              <a:t> of participants complained about this specific experience</a:t>
            </a:r>
            <a:endParaRPr sz="1600" b="0" i="0" u="none" strike="noStrike" cap="none" dirty="0">
              <a:solidFill>
                <a:schemeClr val="dk1"/>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1800"/>
              <a:buFont typeface="Arial"/>
              <a:buNone/>
            </a:pPr>
            <a:endParaRPr sz="1600" b="0" i="0" u="none" strike="noStrike" cap="none" dirty="0">
              <a:solidFill>
                <a:schemeClr val="dk1"/>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1800"/>
              <a:buFont typeface="Arial"/>
              <a:buNone/>
            </a:pPr>
            <a:r>
              <a:rPr lang="en" sz="1600" b="1" i="0" u="none" strike="noStrike" cap="none" dirty="0">
                <a:solidFill>
                  <a:schemeClr val="dk1"/>
                </a:solidFill>
                <a:latin typeface="Arial"/>
                <a:ea typeface="Arial"/>
                <a:cs typeface="Arial"/>
                <a:sym typeface="Arial"/>
              </a:rPr>
              <a:t>Positive</a:t>
            </a:r>
            <a:endParaRPr sz="1600" b="1" i="0" u="none" strike="noStrike" cap="none" dirty="0">
              <a:solidFill>
                <a:schemeClr val="dk1"/>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1800"/>
              <a:buFont typeface="Arial"/>
              <a:buNone/>
            </a:pPr>
            <a:r>
              <a:rPr lang="en-US" i="0" u="none" strike="noStrike" cap="none" dirty="0">
                <a:solidFill>
                  <a:schemeClr val="dk1"/>
                </a:solidFill>
                <a:latin typeface="Arial"/>
                <a:ea typeface="Arial"/>
                <a:cs typeface="Arial"/>
                <a:sym typeface="Arial"/>
              </a:rPr>
              <a:t>its intuitive user interface, which simplifies the process of finding and ordering food, leading to increased user satisfaction and engagement during usability testing.</a:t>
            </a:r>
            <a:endParaRPr i="0" u="none" strike="noStrike" cap="none" dirty="0">
              <a:solidFill>
                <a:schemeClr val="dk1"/>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1800"/>
              <a:buFont typeface="Arial"/>
              <a:buNone/>
            </a:pPr>
            <a:r>
              <a:rPr lang="en" sz="1600" b="1" i="0" u="none" strike="noStrike" cap="none" dirty="0">
                <a:solidFill>
                  <a:schemeClr val="dk1"/>
                </a:solidFill>
                <a:latin typeface="Arial"/>
                <a:ea typeface="Arial"/>
                <a:cs typeface="Arial"/>
                <a:sym typeface="Arial"/>
              </a:rPr>
              <a:t>Negative</a:t>
            </a:r>
            <a:endParaRPr lang="en" sz="1600" b="1" dirty="0">
              <a:solidFill>
                <a:schemeClr val="dk1"/>
              </a:solidFill>
            </a:endParaRPr>
          </a:p>
          <a:p>
            <a:pPr marL="0" marR="0" lvl="0" indent="0" algn="l" rtl="0">
              <a:lnSpc>
                <a:spcPct val="115000"/>
              </a:lnSpc>
              <a:spcBef>
                <a:spcPts val="0"/>
              </a:spcBef>
              <a:spcAft>
                <a:spcPts val="0"/>
              </a:spcAft>
              <a:buClr>
                <a:srgbClr val="000000"/>
              </a:buClr>
              <a:buSzPts val="1800"/>
              <a:buFont typeface="Arial"/>
              <a:buNone/>
            </a:pPr>
            <a:r>
              <a:rPr lang="en" dirty="0">
                <a:solidFill>
                  <a:schemeClr val="dk1"/>
                </a:solidFill>
              </a:rPr>
              <a:t>60%</a:t>
            </a:r>
            <a:r>
              <a:rPr lang="en" i="0" u="none" strike="noStrike" cap="none" dirty="0">
                <a:solidFill>
                  <a:schemeClr val="dk1"/>
                </a:solidFill>
                <a:latin typeface="Arial"/>
                <a:ea typeface="Arial"/>
                <a:cs typeface="Arial"/>
                <a:sym typeface="Arial"/>
              </a:rPr>
              <a:t> </a:t>
            </a:r>
            <a:r>
              <a:rPr lang="en" sz="1600" b="0" i="0" u="none" strike="noStrike" cap="none" dirty="0">
                <a:solidFill>
                  <a:schemeClr val="dk1"/>
                </a:solidFill>
                <a:latin typeface="Arial"/>
                <a:ea typeface="Arial"/>
                <a:cs typeface="Arial"/>
                <a:sym typeface="Arial"/>
              </a:rPr>
              <a:t>of participants over the age of 30 were found difficulites in sign in button thus sign in through mail,facebookand google are too closer to each other</a:t>
            </a:r>
            <a:endParaRPr sz="1600" b="1" i="0" u="none" strike="noStrike" cap="none" dirty="0">
              <a:solidFill>
                <a:schemeClr val="dk1"/>
              </a:solidFill>
              <a:latin typeface="Arial"/>
              <a:ea typeface="Arial"/>
              <a:cs typeface="Arial"/>
              <a:sym typeface="Arial"/>
            </a:endParaRPr>
          </a:p>
        </p:txBody>
      </p:sp>
      <p:sp>
        <p:nvSpPr>
          <p:cNvPr id="305" name="Google Shape;305;g72448e9696_0_5"/>
          <p:cNvSpPr txBox="1"/>
          <p:nvPr/>
        </p:nvSpPr>
        <p:spPr>
          <a:xfrm>
            <a:off x="1107456" y="431183"/>
            <a:ext cx="3584400" cy="713700"/>
          </a:xfrm>
          <a:prstGeom prst="rect">
            <a:avLst/>
          </a:prstGeom>
          <a:solidFill>
            <a:srgbClr val="FFFFFF"/>
          </a:solidFill>
          <a:ln>
            <a:noFill/>
          </a:ln>
        </p:spPr>
        <p:txBody>
          <a:bodyPr spcFirstLastPara="1" wrap="square" lIns="121900" tIns="121900" rIns="121900" bIns="121900" anchor="t" anchorCtr="0">
            <a:noAutofit/>
          </a:bodyPr>
          <a:lstStyle/>
          <a:p>
            <a:pPr marL="0" marR="0" lvl="0" indent="0" algn="ctr" rtl="0">
              <a:lnSpc>
                <a:spcPct val="100000"/>
              </a:lnSpc>
              <a:spcBef>
                <a:spcPts val="0"/>
              </a:spcBef>
              <a:spcAft>
                <a:spcPts val="0"/>
              </a:spcAft>
              <a:buClr>
                <a:srgbClr val="000000"/>
              </a:buClr>
              <a:buSzPts val="3200"/>
              <a:buFont typeface="Arial"/>
              <a:buNone/>
            </a:pPr>
            <a:r>
              <a:rPr lang="en" sz="2800" b="1" i="0" u="none" strike="noStrike" cap="none">
                <a:solidFill>
                  <a:schemeClr val="dk1"/>
                </a:solidFill>
                <a:latin typeface="Arial"/>
                <a:ea typeface="Arial"/>
                <a:cs typeface="Arial"/>
                <a:sym typeface="Arial"/>
              </a:rPr>
              <a:t>Sentiment Analysis</a:t>
            </a:r>
            <a:endParaRPr sz="2800" b="1"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3200"/>
              <a:buFont typeface="Arial"/>
              <a:buNone/>
            </a:pPr>
            <a:endParaRPr sz="3200" b="1" i="0" u="none" strike="noStrike" cap="none">
              <a:solidFill>
                <a:schemeClr val="dk1"/>
              </a:solidFill>
              <a:latin typeface="Arial"/>
              <a:ea typeface="Arial"/>
              <a:cs typeface="Arial"/>
              <a:sym typeface="Arial"/>
            </a:endParaRPr>
          </a:p>
        </p:txBody>
      </p:sp>
      <p:sp>
        <p:nvSpPr>
          <p:cNvPr id="306" name="Google Shape;306;g72448e9696_0_5"/>
          <p:cNvSpPr txBox="1"/>
          <p:nvPr/>
        </p:nvSpPr>
        <p:spPr>
          <a:xfrm>
            <a:off x="207138" y="5947812"/>
            <a:ext cx="5385000" cy="826500"/>
          </a:xfrm>
          <a:prstGeom prst="rect">
            <a:avLst/>
          </a:prstGeom>
          <a:noFill/>
          <a:ln>
            <a:noFill/>
          </a:ln>
        </p:spPr>
        <p:txBody>
          <a:bodyPr spcFirstLastPara="1" wrap="square" lIns="121900" tIns="121900" rIns="121900" bIns="121900" anchor="t" anchorCtr="0">
            <a:noAutofit/>
          </a:bodyPr>
          <a:lstStyle/>
          <a:p>
            <a:pPr marL="0" marR="0" lvl="0" indent="0" algn="l" rtl="0">
              <a:lnSpc>
                <a:spcPct val="90000"/>
              </a:lnSpc>
              <a:spcBef>
                <a:spcPts val="0"/>
              </a:spcBef>
              <a:spcAft>
                <a:spcPts val="0"/>
              </a:spcAft>
              <a:buClr>
                <a:srgbClr val="BF9000"/>
              </a:buClr>
              <a:buSzPts val="2000"/>
              <a:buFont typeface="Raleway"/>
              <a:buNone/>
            </a:pPr>
            <a:endParaRPr sz="1800" b="1" i="0" u="none" strike="noStrike" cap="none">
              <a:solidFill>
                <a:srgbClr val="BF9000"/>
              </a:solidFill>
              <a:latin typeface="Calibri"/>
              <a:ea typeface="Calibri"/>
              <a:cs typeface="Calibri"/>
              <a:sym typeface="Calibri"/>
            </a:endParaRPr>
          </a:p>
        </p:txBody>
      </p:sp>
      <p:graphicFrame>
        <p:nvGraphicFramePr>
          <p:cNvPr id="19" name="Chart 18">
            <a:extLst>
              <a:ext uri="{FF2B5EF4-FFF2-40B4-BE49-F238E27FC236}">
                <a16:creationId xmlns:a16="http://schemas.microsoft.com/office/drawing/2014/main" id="{42D97549-5133-E7B2-2424-FA4C12DBECAC}"/>
              </a:ext>
            </a:extLst>
          </p:cNvPr>
          <p:cNvGraphicFramePr/>
          <p:nvPr>
            <p:extLst>
              <p:ext uri="{D42A27DB-BD31-4B8C-83A1-F6EECF244321}">
                <p14:modId xmlns:p14="http://schemas.microsoft.com/office/powerpoint/2010/main" val="490557435"/>
              </p:ext>
            </p:extLst>
          </p:nvPr>
        </p:nvGraphicFramePr>
        <p:xfrm>
          <a:off x="5192644" y="1144883"/>
          <a:ext cx="8128000" cy="541866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13"/>
        <p:cNvGrpSpPr/>
        <p:nvPr/>
      </p:nvGrpSpPr>
      <p:grpSpPr>
        <a:xfrm>
          <a:off x="0" y="0"/>
          <a:ext cx="0" cy="0"/>
          <a:chOff x="0" y="0"/>
          <a:chExt cx="0" cy="0"/>
        </a:xfrm>
      </p:grpSpPr>
      <p:sp>
        <p:nvSpPr>
          <p:cNvPr id="314" name="Google Shape;314;gd5a972a73b_0_934"/>
          <p:cNvSpPr txBox="1"/>
          <p:nvPr/>
        </p:nvSpPr>
        <p:spPr>
          <a:xfrm>
            <a:off x="681566" y="1414967"/>
            <a:ext cx="4906433" cy="5179200"/>
          </a:xfrm>
          <a:prstGeom prst="rect">
            <a:avLst/>
          </a:prstGeom>
          <a:noFill/>
          <a:ln>
            <a:noFill/>
          </a:ln>
        </p:spPr>
        <p:txBody>
          <a:bodyPr spcFirstLastPara="1" wrap="square" lIns="121900" tIns="121900" rIns="121900" bIns="121900" anchor="t" anchorCtr="0">
            <a:noAutofit/>
          </a:bodyPr>
          <a:lstStyle/>
          <a:p>
            <a:pPr marL="0" marR="0" lvl="0" indent="0" algn="l" rtl="0">
              <a:lnSpc>
                <a:spcPct val="150000"/>
              </a:lnSpc>
              <a:spcBef>
                <a:spcPts val="0"/>
              </a:spcBef>
              <a:spcAft>
                <a:spcPts val="0"/>
              </a:spcAft>
              <a:buClr>
                <a:srgbClr val="000000"/>
              </a:buClr>
              <a:buSzPts val="1800"/>
              <a:buFont typeface="Arial"/>
              <a:buNone/>
            </a:pPr>
            <a:r>
              <a:rPr lang="en-IN" b="1" i="0" u="none" strike="noStrike" cap="none" dirty="0">
                <a:solidFill>
                  <a:srgbClr val="000000"/>
                </a:solidFill>
                <a:latin typeface="Arial"/>
                <a:ea typeface="Arial"/>
                <a:cs typeface="Arial"/>
                <a:sym typeface="Arial"/>
              </a:rPr>
              <a:t>1.Inconsistent navigation: </a:t>
            </a:r>
            <a:r>
              <a:rPr lang="en-IN" i="0" u="none" strike="noStrike" cap="none" dirty="0">
                <a:solidFill>
                  <a:srgbClr val="000000"/>
                </a:solidFill>
                <a:latin typeface="Arial"/>
                <a:ea typeface="Arial"/>
                <a:cs typeface="Arial"/>
                <a:sym typeface="Arial"/>
              </a:rPr>
              <a:t>Confusing button placements and </a:t>
            </a:r>
            <a:r>
              <a:rPr lang="en-IN" i="0" u="none" strike="noStrike" cap="none" dirty="0" err="1">
                <a:solidFill>
                  <a:srgbClr val="000000"/>
                </a:solidFill>
                <a:latin typeface="Arial"/>
                <a:ea typeface="Arial"/>
                <a:cs typeface="Arial"/>
                <a:sym typeface="Arial"/>
              </a:rPr>
              <a:t>labeling</a:t>
            </a:r>
            <a:r>
              <a:rPr lang="en-IN" i="0" u="none" strike="noStrike" cap="none" dirty="0">
                <a:solidFill>
                  <a:srgbClr val="000000"/>
                </a:solidFill>
                <a:latin typeface="Arial"/>
                <a:ea typeface="Arial"/>
                <a:cs typeface="Arial"/>
                <a:sym typeface="Arial"/>
              </a:rPr>
              <a:t>.</a:t>
            </a:r>
          </a:p>
          <a:p>
            <a:pPr marL="0" marR="0" lvl="0" indent="0" algn="l" rtl="0">
              <a:lnSpc>
                <a:spcPct val="150000"/>
              </a:lnSpc>
              <a:spcBef>
                <a:spcPts val="0"/>
              </a:spcBef>
              <a:spcAft>
                <a:spcPts val="0"/>
              </a:spcAft>
              <a:buClr>
                <a:srgbClr val="000000"/>
              </a:buClr>
              <a:buSzPts val="1800"/>
              <a:buFont typeface="Arial"/>
              <a:buNone/>
            </a:pPr>
            <a:endParaRPr lang="en-IN" b="1" i="0" u="none" strike="noStrike" cap="none" dirty="0">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800"/>
              <a:buFont typeface="Arial"/>
              <a:buNone/>
            </a:pPr>
            <a:r>
              <a:rPr lang="en-IN" b="1" i="0" u="none" strike="noStrike" cap="none" dirty="0">
                <a:solidFill>
                  <a:srgbClr val="000000"/>
                </a:solidFill>
                <a:latin typeface="Arial"/>
                <a:ea typeface="Arial"/>
                <a:cs typeface="Arial"/>
                <a:sym typeface="Arial"/>
              </a:rPr>
              <a:t>2.Slow performance: </a:t>
            </a:r>
            <a:r>
              <a:rPr lang="en-IN" i="0" u="none" strike="noStrike" cap="none" dirty="0">
                <a:solidFill>
                  <a:srgbClr val="000000"/>
                </a:solidFill>
                <a:latin typeface="Arial"/>
                <a:ea typeface="Arial"/>
                <a:cs typeface="Arial"/>
                <a:sym typeface="Arial"/>
              </a:rPr>
              <a:t>Delays in loading and browsing.</a:t>
            </a:r>
          </a:p>
          <a:p>
            <a:pPr marL="0" marR="0" lvl="0" indent="0" algn="l" rtl="0">
              <a:lnSpc>
                <a:spcPct val="150000"/>
              </a:lnSpc>
              <a:spcBef>
                <a:spcPts val="0"/>
              </a:spcBef>
              <a:spcAft>
                <a:spcPts val="0"/>
              </a:spcAft>
              <a:buClr>
                <a:srgbClr val="000000"/>
              </a:buClr>
              <a:buSzPts val="1800"/>
              <a:buFont typeface="Arial"/>
              <a:buNone/>
            </a:pPr>
            <a:endParaRPr lang="en-IN" b="1" i="0" u="none" strike="noStrike" cap="none" dirty="0">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800"/>
              <a:buFont typeface="Arial"/>
              <a:buNone/>
            </a:pPr>
            <a:r>
              <a:rPr lang="en-IN" b="1" i="0" u="none" strike="noStrike" cap="none" dirty="0">
                <a:solidFill>
                  <a:srgbClr val="000000"/>
                </a:solidFill>
                <a:latin typeface="Arial"/>
                <a:ea typeface="Arial"/>
                <a:cs typeface="Arial"/>
                <a:sym typeface="Arial"/>
              </a:rPr>
              <a:t>3.Confusing search filters: </a:t>
            </a:r>
            <a:r>
              <a:rPr lang="en-IN" i="0" u="none" strike="noStrike" cap="none" dirty="0">
                <a:solidFill>
                  <a:srgbClr val="000000"/>
                </a:solidFill>
                <a:latin typeface="Arial"/>
                <a:ea typeface="Arial"/>
                <a:cs typeface="Arial"/>
                <a:sym typeface="Arial"/>
              </a:rPr>
              <a:t>Overwhelming options, unclear instructions.</a:t>
            </a:r>
          </a:p>
          <a:p>
            <a:pPr marL="0" marR="0" lvl="0" indent="0" algn="l" rtl="0">
              <a:lnSpc>
                <a:spcPct val="150000"/>
              </a:lnSpc>
              <a:spcBef>
                <a:spcPts val="0"/>
              </a:spcBef>
              <a:spcAft>
                <a:spcPts val="0"/>
              </a:spcAft>
              <a:buClr>
                <a:srgbClr val="000000"/>
              </a:buClr>
              <a:buSzPts val="1800"/>
              <a:buFont typeface="Arial"/>
              <a:buNone/>
            </a:pPr>
            <a:endParaRPr lang="en-IN" b="1" dirty="0"/>
          </a:p>
          <a:p>
            <a:pPr marL="0" marR="0" lvl="0" indent="0" algn="l" rtl="0">
              <a:lnSpc>
                <a:spcPct val="150000"/>
              </a:lnSpc>
              <a:spcBef>
                <a:spcPts val="0"/>
              </a:spcBef>
              <a:spcAft>
                <a:spcPts val="0"/>
              </a:spcAft>
              <a:buClr>
                <a:srgbClr val="000000"/>
              </a:buClr>
              <a:buSzPts val="1800"/>
              <a:buFont typeface="Arial"/>
              <a:buNone/>
            </a:pPr>
            <a:r>
              <a:rPr lang="en-IN" b="1" i="0" u="none" strike="noStrike" cap="none" dirty="0">
                <a:solidFill>
                  <a:srgbClr val="000000"/>
                </a:solidFill>
                <a:latin typeface="Arial"/>
                <a:ea typeface="Arial"/>
                <a:cs typeface="Arial"/>
                <a:sym typeface="Arial"/>
              </a:rPr>
              <a:t>4.Inaccurate restaurant info</a:t>
            </a:r>
            <a:r>
              <a:rPr lang="en-IN" i="0" u="none" strike="noStrike" cap="none" dirty="0">
                <a:solidFill>
                  <a:srgbClr val="000000"/>
                </a:solidFill>
                <a:latin typeface="Arial"/>
                <a:ea typeface="Arial"/>
                <a:cs typeface="Arial"/>
                <a:sym typeface="Arial"/>
              </a:rPr>
              <a:t>: Discrepancies in menu, prices, and hours.</a:t>
            </a:r>
          </a:p>
          <a:p>
            <a:pPr marL="0" marR="0" lvl="0" indent="0" algn="l" rtl="0">
              <a:lnSpc>
                <a:spcPct val="150000"/>
              </a:lnSpc>
              <a:spcBef>
                <a:spcPts val="0"/>
              </a:spcBef>
              <a:spcAft>
                <a:spcPts val="0"/>
              </a:spcAft>
              <a:buClr>
                <a:srgbClr val="000000"/>
              </a:buClr>
              <a:buSzPts val="1800"/>
              <a:buFont typeface="Arial"/>
              <a:buNone/>
            </a:pPr>
            <a:endParaRPr lang="en-IN" b="1" i="0" u="none" strike="noStrike" cap="none" dirty="0">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800"/>
              <a:buFont typeface="Arial"/>
              <a:buNone/>
            </a:pPr>
            <a:r>
              <a:rPr lang="en-IN" b="1" i="0" u="none" strike="noStrike" cap="none" dirty="0">
                <a:solidFill>
                  <a:srgbClr val="000000"/>
                </a:solidFill>
                <a:latin typeface="Arial"/>
                <a:ea typeface="Arial"/>
                <a:cs typeface="Arial"/>
                <a:sym typeface="Arial"/>
              </a:rPr>
              <a:t>5.Accessibility lacking: </a:t>
            </a:r>
            <a:r>
              <a:rPr lang="en-IN" i="0" u="none" strike="noStrike" cap="none" dirty="0">
                <a:solidFill>
                  <a:srgbClr val="000000"/>
                </a:solidFill>
                <a:latin typeface="Arial"/>
                <a:ea typeface="Arial"/>
                <a:cs typeface="Arial"/>
                <a:sym typeface="Arial"/>
              </a:rPr>
              <a:t>Limited support for disabilities.</a:t>
            </a:r>
          </a:p>
          <a:p>
            <a:pPr marL="0" marR="0" lvl="0" indent="0" algn="l" rtl="0">
              <a:lnSpc>
                <a:spcPct val="150000"/>
              </a:lnSpc>
              <a:spcBef>
                <a:spcPts val="0"/>
              </a:spcBef>
              <a:spcAft>
                <a:spcPts val="0"/>
              </a:spcAft>
              <a:buClr>
                <a:srgbClr val="000000"/>
              </a:buClr>
              <a:buSzPts val="1800"/>
              <a:buFont typeface="Arial"/>
              <a:buNone/>
            </a:pPr>
            <a:endParaRPr sz="1800" b="1" i="0" u="none" strike="noStrike" cap="none" dirty="0">
              <a:solidFill>
                <a:srgbClr val="000000"/>
              </a:solidFill>
              <a:latin typeface="Arial"/>
              <a:ea typeface="Arial"/>
              <a:cs typeface="Arial"/>
              <a:sym typeface="Arial"/>
            </a:endParaRPr>
          </a:p>
        </p:txBody>
      </p:sp>
      <p:cxnSp>
        <p:nvCxnSpPr>
          <p:cNvPr id="316" name="Google Shape;316;gd5a972a73b_0_934"/>
          <p:cNvCxnSpPr/>
          <p:nvPr/>
        </p:nvCxnSpPr>
        <p:spPr>
          <a:xfrm>
            <a:off x="11600" y="788033"/>
            <a:ext cx="12186900" cy="0"/>
          </a:xfrm>
          <a:prstGeom prst="straightConnector1">
            <a:avLst/>
          </a:prstGeom>
          <a:noFill/>
          <a:ln w="19050" cap="flat" cmpd="sng">
            <a:solidFill>
              <a:srgbClr val="000000"/>
            </a:solidFill>
            <a:prstDash val="solid"/>
            <a:round/>
            <a:headEnd type="none" w="sm" len="sm"/>
            <a:tailEnd type="none" w="sm" len="sm"/>
          </a:ln>
        </p:spPr>
      </p:cxnSp>
      <p:sp>
        <p:nvSpPr>
          <p:cNvPr id="317" name="Google Shape;317;gd5a972a73b_0_934"/>
          <p:cNvSpPr/>
          <p:nvPr/>
        </p:nvSpPr>
        <p:spPr>
          <a:xfrm>
            <a:off x="484800" y="450633"/>
            <a:ext cx="674700" cy="674700"/>
          </a:xfrm>
          <a:prstGeom prst="flowChartConnector">
            <a:avLst/>
          </a:prstGeom>
          <a:solidFill>
            <a:srgbClr val="000000"/>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gd5a972a73b_0_934"/>
          <p:cNvSpPr txBox="1"/>
          <p:nvPr/>
        </p:nvSpPr>
        <p:spPr>
          <a:xfrm>
            <a:off x="1415125" y="431225"/>
            <a:ext cx="2819700" cy="713700"/>
          </a:xfrm>
          <a:prstGeom prst="rect">
            <a:avLst/>
          </a:prstGeom>
          <a:solidFill>
            <a:srgbClr val="FFFFFF"/>
          </a:solidFill>
          <a:ln>
            <a:noFill/>
          </a:ln>
        </p:spPr>
        <p:txBody>
          <a:bodyPr spcFirstLastPara="1" wrap="square" lIns="121900" tIns="121900" rIns="121900" bIns="121900" anchor="t" anchorCtr="0">
            <a:noAutofit/>
          </a:bodyPr>
          <a:lstStyle/>
          <a:p>
            <a:pPr marL="0" marR="0" lvl="0" indent="0" algn="l" rtl="0">
              <a:lnSpc>
                <a:spcPct val="115000"/>
              </a:lnSpc>
              <a:spcBef>
                <a:spcPts val="0"/>
              </a:spcBef>
              <a:spcAft>
                <a:spcPts val="0"/>
              </a:spcAft>
              <a:buClr>
                <a:srgbClr val="000000"/>
              </a:buClr>
              <a:buSzPts val="3200"/>
              <a:buFont typeface="Arial"/>
              <a:buNone/>
            </a:pPr>
            <a:r>
              <a:rPr lang="en" sz="3200" b="1" i="0" u="none" strike="noStrike" cap="none">
                <a:solidFill>
                  <a:srgbClr val="000000"/>
                </a:solidFill>
                <a:latin typeface="Arial"/>
                <a:ea typeface="Arial"/>
                <a:cs typeface="Arial"/>
                <a:sym typeface="Arial"/>
              </a:rPr>
              <a:t> </a:t>
            </a:r>
            <a:r>
              <a:rPr lang="en" sz="2800" b="1" i="0" u="none" strike="noStrike" cap="none">
                <a:solidFill>
                  <a:srgbClr val="000000"/>
                </a:solidFill>
                <a:latin typeface="Arial"/>
                <a:ea typeface="Arial"/>
                <a:cs typeface="Arial"/>
                <a:sym typeface="Arial"/>
              </a:rPr>
              <a:t>Bugs &amp; Issues</a:t>
            </a:r>
            <a:endParaRPr sz="2800" b="1" i="0" u="none" strike="noStrike" cap="none">
              <a:solidFill>
                <a:srgbClr val="000000"/>
              </a:solidFill>
              <a:latin typeface="Arial"/>
              <a:ea typeface="Arial"/>
              <a:cs typeface="Arial"/>
              <a:sym typeface="Arial"/>
            </a:endParaRPr>
          </a:p>
        </p:txBody>
      </p:sp>
      <p:pic>
        <p:nvPicPr>
          <p:cNvPr id="3" name="Graphic 2" descr="Burger and drink with solid fill">
            <a:extLst>
              <a:ext uri="{FF2B5EF4-FFF2-40B4-BE49-F238E27FC236}">
                <a16:creationId xmlns:a16="http://schemas.microsoft.com/office/drawing/2014/main" id="{46F892F1-AF24-B19A-77B8-28F1FD65B9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4800" y="440694"/>
            <a:ext cx="636102" cy="636102"/>
          </a:xfrm>
          <a:prstGeom prst="rect">
            <a:avLst/>
          </a:prstGeom>
        </p:spPr>
      </p:pic>
      <p:sp>
        <p:nvSpPr>
          <p:cNvPr id="2" name="TextBox 1">
            <a:extLst>
              <a:ext uri="{FF2B5EF4-FFF2-40B4-BE49-F238E27FC236}">
                <a16:creationId xmlns:a16="http://schemas.microsoft.com/office/drawing/2014/main" id="{A5562A46-15B0-CB34-A0E9-1A30BFABD8CB}"/>
              </a:ext>
            </a:extLst>
          </p:cNvPr>
          <p:cNvSpPr txBox="1"/>
          <p:nvPr/>
        </p:nvSpPr>
        <p:spPr>
          <a:xfrm>
            <a:off x="6400800" y="1465768"/>
            <a:ext cx="5486399" cy="4185761"/>
          </a:xfrm>
          <a:prstGeom prst="rect">
            <a:avLst/>
          </a:prstGeom>
          <a:noFill/>
        </p:spPr>
        <p:txBody>
          <a:bodyPr wrap="square" rtlCol="0">
            <a:spAutoFit/>
          </a:bodyPr>
          <a:lstStyle/>
          <a:p>
            <a:pPr marL="0" marR="0" lvl="0" indent="0" algn="l" rtl="0">
              <a:lnSpc>
                <a:spcPct val="150000"/>
              </a:lnSpc>
              <a:spcBef>
                <a:spcPts val="0"/>
              </a:spcBef>
              <a:spcAft>
                <a:spcPts val="0"/>
              </a:spcAft>
              <a:buClr>
                <a:srgbClr val="000000"/>
              </a:buClr>
              <a:buSzPts val="1800"/>
              <a:buFont typeface="Arial"/>
              <a:buNone/>
            </a:pPr>
            <a:r>
              <a:rPr lang="en-IN" b="1" dirty="0"/>
              <a:t>6</a:t>
            </a:r>
            <a:r>
              <a:rPr lang="en-IN" b="1" i="0" u="none" strike="noStrike" cap="none" dirty="0">
                <a:solidFill>
                  <a:srgbClr val="000000"/>
                </a:solidFill>
                <a:latin typeface="Arial"/>
                <a:ea typeface="Arial"/>
                <a:cs typeface="Arial"/>
                <a:sym typeface="Arial"/>
              </a:rPr>
              <a:t>.Checkout inefficiency: </a:t>
            </a:r>
            <a:r>
              <a:rPr lang="en-IN" i="0" u="none" strike="noStrike" cap="none" dirty="0">
                <a:solidFill>
                  <a:srgbClr val="000000"/>
                </a:solidFill>
                <a:latin typeface="Arial"/>
                <a:ea typeface="Arial"/>
                <a:cs typeface="Arial"/>
                <a:sym typeface="Arial"/>
              </a:rPr>
              <a:t>Complicated process, potential order abandonment.</a:t>
            </a:r>
          </a:p>
          <a:p>
            <a:pPr marL="0" marR="0" lvl="0" indent="0" algn="l" rtl="0">
              <a:lnSpc>
                <a:spcPct val="150000"/>
              </a:lnSpc>
              <a:spcBef>
                <a:spcPts val="0"/>
              </a:spcBef>
              <a:spcAft>
                <a:spcPts val="0"/>
              </a:spcAft>
              <a:buClr>
                <a:srgbClr val="000000"/>
              </a:buClr>
              <a:buSzPts val="1800"/>
              <a:buFont typeface="Arial"/>
              <a:buNone/>
            </a:pPr>
            <a:endParaRPr lang="en-IN" b="1" i="0" u="none" strike="noStrike" cap="none" dirty="0">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800"/>
              <a:buFont typeface="Arial"/>
              <a:buNone/>
            </a:pPr>
            <a:r>
              <a:rPr lang="en-IN" b="1" dirty="0"/>
              <a:t>7.</a:t>
            </a:r>
            <a:r>
              <a:rPr lang="en-IN" b="1" i="0" u="none" strike="noStrike" cap="none" dirty="0">
                <a:solidFill>
                  <a:srgbClr val="000000"/>
                </a:solidFill>
                <a:latin typeface="Arial"/>
                <a:ea typeface="Arial"/>
                <a:cs typeface="Arial"/>
                <a:sym typeface="Arial"/>
              </a:rPr>
              <a:t>Unresponsive interface</a:t>
            </a:r>
            <a:r>
              <a:rPr lang="en-IN" i="0" u="none" strike="noStrike" cap="none" dirty="0">
                <a:solidFill>
                  <a:srgbClr val="000000"/>
                </a:solidFill>
                <a:latin typeface="Arial"/>
                <a:ea typeface="Arial"/>
                <a:cs typeface="Arial"/>
                <a:sym typeface="Arial"/>
              </a:rPr>
              <a:t>: Delayed interactions disrupt user flow.</a:t>
            </a:r>
          </a:p>
          <a:p>
            <a:pPr marL="0" marR="0" lvl="0" indent="0" algn="l" rtl="0">
              <a:lnSpc>
                <a:spcPct val="150000"/>
              </a:lnSpc>
              <a:spcBef>
                <a:spcPts val="0"/>
              </a:spcBef>
              <a:spcAft>
                <a:spcPts val="0"/>
              </a:spcAft>
              <a:buClr>
                <a:srgbClr val="000000"/>
              </a:buClr>
              <a:buSzPts val="1800"/>
              <a:buFont typeface="Arial"/>
              <a:buNone/>
            </a:pPr>
            <a:endParaRPr lang="en-IN" b="1" i="0" u="none" strike="noStrike" cap="none" dirty="0">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800"/>
              <a:buFont typeface="Arial"/>
              <a:buNone/>
            </a:pPr>
            <a:r>
              <a:rPr lang="en-IN" b="1" i="0" u="none" strike="noStrike" cap="none" dirty="0">
                <a:solidFill>
                  <a:srgbClr val="000000"/>
                </a:solidFill>
                <a:latin typeface="Arial"/>
                <a:ea typeface="Arial"/>
                <a:cs typeface="Arial"/>
                <a:sym typeface="Arial"/>
              </a:rPr>
              <a:t>8.Low-quality images: </a:t>
            </a:r>
            <a:r>
              <a:rPr lang="en-IN" i="0" u="none" strike="noStrike" cap="none" dirty="0">
                <a:solidFill>
                  <a:srgbClr val="000000"/>
                </a:solidFill>
                <a:latin typeface="Arial"/>
                <a:ea typeface="Arial"/>
                <a:cs typeface="Arial"/>
                <a:sym typeface="Arial"/>
              </a:rPr>
              <a:t>Poor resolution affects visual appeal.</a:t>
            </a:r>
          </a:p>
          <a:p>
            <a:pPr marL="0" marR="0" lvl="0" indent="0" algn="l" rtl="0">
              <a:lnSpc>
                <a:spcPct val="150000"/>
              </a:lnSpc>
              <a:spcBef>
                <a:spcPts val="0"/>
              </a:spcBef>
              <a:spcAft>
                <a:spcPts val="0"/>
              </a:spcAft>
              <a:buClr>
                <a:srgbClr val="000000"/>
              </a:buClr>
              <a:buSzPts val="1800"/>
              <a:buFont typeface="Arial"/>
              <a:buNone/>
            </a:pPr>
            <a:endParaRPr lang="en-IN" i="0" u="none" strike="noStrike" cap="none" dirty="0">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800"/>
              <a:buFont typeface="Arial"/>
              <a:buNone/>
            </a:pPr>
            <a:r>
              <a:rPr lang="en-IN" b="1" dirty="0"/>
              <a:t>9</a:t>
            </a:r>
            <a:r>
              <a:rPr lang="en-IN" b="1" i="0" u="none" strike="noStrike" cap="none" dirty="0">
                <a:solidFill>
                  <a:srgbClr val="000000"/>
                </a:solidFill>
                <a:latin typeface="Arial"/>
                <a:ea typeface="Arial"/>
                <a:cs typeface="Arial"/>
                <a:sym typeface="Arial"/>
              </a:rPr>
              <a:t>.Limited personalization: </a:t>
            </a:r>
            <a:r>
              <a:rPr lang="en-IN" i="0" u="none" strike="noStrike" cap="none" dirty="0">
                <a:solidFill>
                  <a:srgbClr val="000000"/>
                </a:solidFill>
                <a:latin typeface="Arial"/>
                <a:ea typeface="Arial"/>
                <a:cs typeface="Arial"/>
                <a:sym typeface="Arial"/>
              </a:rPr>
              <a:t>Few options for tailored recommendations.</a:t>
            </a:r>
          </a:p>
          <a:p>
            <a:pPr marL="0" marR="0" lvl="0" indent="0" algn="l" rtl="0">
              <a:lnSpc>
                <a:spcPct val="150000"/>
              </a:lnSpc>
              <a:spcBef>
                <a:spcPts val="0"/>
              </a:spcBef>
              <a:spcAft>
                <a:spcPts val="0"/>
              </a:spcAft>
              <a:buClr>
                <a:srgbClr val="000000"/>
              </a:buClr>
              <a:buSzPts val="1800"/>
              <a:buFont typeface="Arial"/>
              <a:buNone/>
            </a:pPr>
            <a:endParaRPr lang="en-IN" b="1" i="0" u="none" strike="noStrike" cap="none" dirty="0">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800"/>
              <a:buFont typeface="Arial"/>
              <a:buNone/>
            </a:pPr>
            <a:r>
              <a:rPr lang="en-IN" b="1" dirty="0"/>
              <a:t>10</a:t>
            </a:r>
            <a:r>
              <a:rPr lang="en-IN" b="1" i="0" u="none" strike="noStrike" cap="none" dirty="0">
                <a:solidFill>
                  <a:srgbClr val="000000"/>
                </a:solidFill>
                <a:latin typeface="Arial"/>
                <a:ea typeface="Arial"/>
                <a:cs typeface="Arial"/>
                <a:sym typeface="Arial"/>
              </a:rPr>
              <a:t>.Poor error handling: </a:t>
            </a:r>
            <a:r>
              <a:rPr lang="en-IN" i="0" u="none" strike="noStrike" cap="none" dirty="0">
                <a:solidFill>
                  <a:srgbClr val="000000"/>
                </a:solidFill>
                <a:latin typeface="Arial"/>
                <a:ea typeface="Arial"/>
                <a:cs typeface="Arial"/>
                <a:sym typeface="Arial"/>
              </a:rPr>
              <a:t>Confusing error messages, lack of guidance.</a:t>
            </a:r>
            <a:endParaRPr lang="en" i="0" u="none" strike="noStrike" cap="none" dirty="0">
              <a:solidFill>
                <a:srgbClr val="000000"/>
              </a:solidFill>
              <a:latin typeface="Arial"/>
              <a:ea typeface="Arial"/>
              <a:cs typeface="Arial"/>
              <a:sym typeface="Arial"/>
            </a:endParaRP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23"/>
        <p:cNvGrpSpPr/>
        <p:nvPr/>
      </p:nvGrpSpPr>
      <p:grpSpPr>
        <a:xfrm>
          <a:off x="0" y="0"/>
          <a:ext cx="0" cy="0"/>
          <a:chOff x="0" y="0"/>
          <a:chExt cx="0" cy="0"/>
        </a:xfrm>
      </p:grpSpPr>
      <p:sp>
        <p:nvSpPr>
          <p:cNvPr id="324" name="Google Shape;324;gd5a972a73b_0_532"/>
          <p:cNvSpPr txBox="1">
            <a:spLocks noGrp="1"/>
          </p:cNvSpPr>
          <p:nvPr>
            <p:ph type="ctrTitle" idx="4294967295"/>
          </p:nvPr>
        </p:nvSpPr>
        <p:spPr>
          <a:xfrm>
            <a:off x="0" y="2284413"/>
            <a:ext cx="8959850" cy="1471612"/>
          </a:xfrm>
          <a:prstGeom prst="rect">
            <a:avLst/>
          </a:prstGeom>
          <a:noFill/>
          <a:ln>
            <a:noFill/>
          </a:ln>
        </p:spPr>
        <p:txBody>
          <a:bodyPr spcFirstLastPara="1" wrap="square" lIns="121900" tIns="121900" rIns="121900" bIns="121900" anchor="t" anchorCtr="0">
            <a:noAutofit/>
          </a:bodyPr>
          <a:lstStyle/>
          <a:p>
            <a:pPr marL="0" marR="0" lvl="0" indent="0" algn="l" rtl="0">
              <a:lnSpc>
                <a:spcPct val="90000"/>
              </a:lnSpc>
              <a:spcBef>
                <a:spcPts val="0"/>
              </a:spcBef>
              <a:spcAft>
                <a:spcPts val="0"/>
              </a:spcAft>
              <a:buClr>
                <a:schemeClr val="dk1"/>
              </a:buClr>
              <a:buSzPts val="2800"/>
              <a:buFont typeface="Raleway"/>
              <a:buNone/>
            </a:pPr>
            <a:r>
              <a:rPr lang="en" sz="4800" b="1" i="0" u="none" strike="noStrike" cap="none" dirty="0">
                <a:solidFill>
                  <a:schemeClr val="dk1"/>
                </a:solidFill>
                <a:latin typeface="Arial"/>
                <a:ea typeface="Arial"/>
                <a:cs typeface="Arial"/>
                <a:sym typeface="Arial"/>
              </a:rPr>
              <a:t>Key Findings &amp; Recommendations</a:t>
            </a:r>
            <a:br>
              <a:rPr lang="en" sz="2800" b="0" i="0" u="none" strike="noStrike" cap="none" dirty="0">
                <a:solidFill>
                  <a:schemeClr val="dk1"/>
                </a:solidFill>
                <a:latin typeface="Arial"/>
                <a:ea typeface="Arial"/>
                <a:cs typeface="Arial"/>
                <a:sym typeface="Arial"/>
              </a:rPr>
            </a:br>
            <a:endParaRPr sz="2400" b="1" i="0" u="none" strike="noStrike" cap="none" dirty="0">
              <a:solidFill>
                <a:schemeClr val="dk1"/>
              </a:solidFill>
              <a:latin typeface="Arial"/>
              <a:ea typeface="Arial"/>
              <a:cs typeface="Arial"/>
              <a:sym typeface="Arial"/>
            </a:endParaRPr>
          </a:p>
        </p:txBody>
      </p:sp>
      <p:sp>
        <p:nvSpPr>
          <p:cNvPr id="326" name="Google Shape;326;gd5a972a73b_0_532"/>
          <p:cNvSpPr/>
          <p:nvPr/>
        </p:nvSpPr>
        <p:spPr>
          <a:xfrm>
            <a:off x="5758581" y="5105056"/>
            <a:ext cx="674783" cy="674783"/>
          </a:xfrm>
          <a:prstGeom prst="flowChartConnector">
            <a:avLst/>
          </a:prstGeom>
          <a:solidFill>
            <a:srgbClr val="000000"/>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Calibri"/>
              <a:ea typeface="Calibri"/>
              <a:cs typeface="Calibri"/>
              <a:sym typeface="Calibri"/>
            </a:endParaRPr>
          </a:p>
        </p:txBody>
      </p:sp>
      <p:cxnSp>
        <p:nvCxnSpPr>
          <p:cNvPr id="328" name="Google Shape;328;gd5a972a73b_0_532"/>
          <p:cNvCxnSpPr/>
          <p:nvPr/>
        </p:nvCxnSpPr>
        <p:spPr>
          <a:xfrm rot="10800000">
            <a:off x="6591133" y="5442533"/>
            <a:ext cx="4011600" cy="0"/>
          </a:xfrm>
          <a:prstGeom prst="straightConnector1">
            <a:avLst/>
          </a:prstGeom>
          <a:noFill/>
          <a:ln w="9525" cap="flat" cmpd="sng">
            <a:solidFill>
              <a:schemeClr val="dk2"/>
            </a:solidFill>
            <a:prstDash val="solid"/>
            <a:round/>
            <a:headEnd type="none" w="sm" len="sm"/>
            <a:tailEnd type="none" w="sm" len="sm"/>
          </a:ln>
        </p:spPr>
      </p:cxnSp>
      <p:cxnSp>
        <p:nvCxnSpPr>
          <p:cNvPr id="329" name="Google Shape;329;gd5a972a73b_0_532"/>
          <p:cNvCxnSpPr/>
          <p:nvPr/>
        </p:nvCxnSpPr>
        <p:spPr>
          <a:xfrm rot="10800000">
            <a:off x="1589267" y="5442533"/>
            <a:ext cx="4011600" cy="0"/>
          </a:xfrm>
          <a:prstGeom prst="straightConnector1">
            <a:avLst/>
          </a:prstGeom>
          <a:noFill/>
          <a:ln w="9525" cap="flat" cmpd="sng">
            <a:solidFill>
              <a:schemeClr val="dk2"/>
            </a:solidFill>
            <a:prstDash val="solid"/>
            <a:round/>
            <a:headEnd type="none" w="sm" len="sm"/>
            <a:tailEnd type="none" w="sm" len="sm"/>
          </a:ln>
        </p:spPr>
      </p:cxnSp>
      <p:pic>
        <p:nvPicPr>
          <p:cNvPr id="3" name="Graphic 2" descr="Burger and drink with solid fill">
            <a:extLst>
              <a:ext uri="{FF2B5EF4-FFF2-40B4-BE49-F238E27FC236}">
                <a16:creationId xmlns:a16="http://schemas.microsoft.com/office/drawing/2014/main" id="{6CE64532-B3BB-DB5A-C970-5135793B631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811976" y="5105056"/>
            <a:ext cx="567992" cy="56799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Google Shape;335;gb767a162e1_0_9"/>
          <p:cNvSpPr txBox="1"/>
          <p:nvPr/>
        </p:nvSpPr>
        <p:spPr>
          <a:xfrm>
            <a:off x="548633" y="431233"/>
            <a:ext cx="4091100" cy="713700"/>
          </a:xfrm>
          <a:prstGeom prst="rect">
            <a:avLst/>
          </a:prstGeom>
          <a:noFill/>
          <a:ln>
            <a:noFill/>
          </a:ln>
        </p:spPr>
        <p:txBody>
          <a:bodyPr spcFirstLastPara="1" wrap="square" lIns="121900" tIns="121900" rIns="121900" bIns="121900" anchor="t" anchorCtr="0">
            <a:noAutofit/>
          </a:bodyPr>
          <a:lstStyle/>
          <a:p>
            <a:pPr marL="0" marR="0" lvl="0" indent="0" algn="l" rtl="0">
              <a:lnSpc>
                <a:spcPct val="115000"/>
              </a:lnSpc>
              <a:spcBef>
                <a:spcPts val="0"/>
              </a:spcBef>
              <a:spcAft>
                <a:spcPts val="0"/>
              </a:spcAft>
              <a:buClr>
                <a:srgbClr val="000000"/>
              </a:buClr>
              <a:buSzPts val="3200"/>
              <a:buFont typeface="Arial"/>
              <a:buNone/>
            </a:pPr>
            <a:endParaRPr sz="3200" b="1" i="0" u="none" strike="noStrike" cap="none">
              <a:solidFill>
                <a:srgbClr val="FFFFFF"/>
              </a:solidFill>
              <a:latin typeface="Raleway"/>
              <a:ea typeface="Raleway"/>
              <a:cs typeface="Raleway"/>
              <a:sym typeface="Raleway"/>
            </a:endParaRPr>
          </a:p>
        </p:txBody>
      </p:sp>
      <p:cxnSp>
        <p:nvCxnSpPr>
          <p:cNvPr id="336" name="Google Shape;336;gb767a162e1_0_9"/>
          <p:cNvCxnSpPr/>
          <p:nvPr/>
        </p:nvCxnSpPr>
        <p:spPr>
          <a:xfrm>
            <a:off x="11600" y="788033"/>
            <a:ext cx="12186900" cy="0"/>
          </a:xfrm>
          <a:prstGeom prst="straightConnector1">
            <a:avLst/>
          </a:prstGeom>
          <a:noFill/>
          <a:ln w="19050" cap="flat" cmpd="sng">
            <a:solidFill>
              <a:srgbClr val="000000"/>
            </a:solidFill>
            <a:prstDash val="solid"/>
            <a:round/>
            <a:headEnd type="none" w="sm" len="sm"/>
            <a:tailEnd type="none" w="sm" len="sm"/>
          </a:ln>
        </p:spPr>
      </p:cxnSp>
      <p:sp>
        <p:nvSpPr>
          <p:cNvPr id="337" name="Google Shape;337;gb767a162e1_0_9"/>
          <p:cNvSpPr/>
          <p:nvPr/>
        </p:nvSpPr>
        <p:spPr>
          <a:xfrm>
            <a:off x="484800" y="450633"/>
            <a:ext cx="674700" cy="674700"/>
          </a:xfrm>
          <a:prstGeom prst="flowChartConnector">
            <a:avLst/>
          </a:prstGeom>
          <a:solidFill>
            <a:srgbClr val="000000"/>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Calibri"/>
              <a:ea typeface="Calibri"/>
              <a:cs typeface="Calibri"/>
              <a:sym typeface="Calibri"/>
            </a:endParaRPr>
          </a:p>
        </p:txBody>
      </p:sp>
      <p:sp>
        <p:nvSpPr>
          <p:cNvPr id="339" name="Google Shape;339;gb767a162e1_0_9"/>
          <p:cNvSpPr txBox="1"/>
          <p:nvPr/>
        </p:nvSpPr>
        <p:spPr>
          <a:xfrm>
            <a:off x="1415125" y="431225"/>
            <a:ext cx="1510800" cy="713700"/>
          </a:xfrm>
          <a:prstGeom prst="rect">
            <a:avLst/>
          </a:prstGeom>
          <a:solidFill>
            <a:srgbClr val="FFFFFF"/>
          </a:solidFill>
          <a:ln>
            <a:noFill/>
          </a:ln>
        </p:spPr>
        <p:txBody>
          <a:bodyPr spcFirstLastPara="1" wrap="square" lIns="121900" tIns="121900" rIns="121900" bIns="121900" anchor="t" anchorCtr="0">
            <a:noAutofit/>
          </a:bodyPr>
          <a:lstStyle/>
          <a:p>
            <a:pPr marL="0" marR="0" lvl="0" indent="0" algn="ctr" rtl="0">
              <a:lnSpc>
                <a:spcPct val="115000"/>
              </a:lnSpc>
              <a:spcBef>
                <a:spcPts val="0"/>
              </a:spcBef>
              <a:spcAft>
                <a:spcPts val="0"/>
              </a:spcAft>
              <a:buClr>
                <a:srgbClr val="000000"/>
              </a:buClr>
              <a:buSzPts val="3200"/>
              <a:buFont typeface="Arial"/>
              <a:buNone/>
            </a:pPr>
            <a:r>
              <a:rPr lang="en" sz="3200" b="1" i="0" u="none" strike="noStrike" cap="none">
                <a:solidFill>
                  <a:schemeClr val="dk1"/>
                </a:solidFill>
                <a:latin typeface="Arial"/>
                <a:ea typeface="Arial"/>
                <a:cs typeface="Arial"/>
                <a:sym typeface="Arial"/>
              </a:rPr>
              <a:t>Major</a:t>
            </a:r>
            <a:endParaRPr sz="3200" b="1" i="0" u="none" strike="noStrike" cap="none">
              <a:solidFill>
                <a:schemeClr val="dk1"/>
              </a:solidFill>
              <a:latin typeface="Arial"/>
              <a:ea typeface="Arial"/>
              <a:cs typeface="Arial"/>
              <a:sym typeface="Arial"/>
            </a:endParaRPr>
          </a:p>
        </p:txBody>
      </p:sp>
      <p:pic>
        <p:nvPicPr>
          <p:cNvPr id="3" name="Graphic 2" descr="Burger and drink with solid fill">
            <a:extLst>
              <a:ext uri="{FF2B5EF4-FFF2-40B4-BE49-F238E27FC236}">
                <a16:creationId xmlns:a16="http://schemas.microsoft.com/office/drawing/2014/main" id="{3CCE6C94-4EAA-D5AB-C416-129AC505309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98052" y="431033"/>
            <a:ext cx="636104" cy="636104"/>
          </a:xfrm>
          <a:prstGeom prst="rect">
            <a:avLst/>
          </a:prstGeom>
        </p:spPr>
      </p:pic>
      <p:sp>
        <p:nvSpPr>
          <p:cNvPr id="2" name="TextBox 1">
            <a:extLst>
              <a:ext uri="{FF2B5EF4-FFF2-40B4-BE49-F238E27FC236}">
                <a16:creationId xmlns:a16="http://schemas.microsoft.com/office/drawing/2014/main" id="{4E8CCF17-61F4-D617-0F9C-05B8FFE563BF}"/>
              </a:ext>
            </a:extLst>
          </p:cNvPr>
          <p:cNvSpPr txBox="1"/>
          <p:nvPr/>
        </p:nvSpPr>
        <p:spPr>
          <a:xfrm>
            <a:off x="910636" y="1820823"/>
            <a:ext cx="4413204" cy="3693319"/>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just"/>
            <a:r>
              <a:rPr lang="en-IN" sz="1800" dirty="0">
                <a:ln w="0"/>
                <a:solidFill>
                  <a:schemeClr val="tx1"/>
                </a:solidFill>
                <a:effectLst>
                  <a:outerShdw blurRad="38100" dist="19050" dir="2700000" algn="tl" rotWithShape="0">
                    <a:schemeClr val="dk1">
                      <a:alpha val="40000"/>
                    </a:schemeClr>
                  </a:outerShdw>
                </a:effectLst>
              </a:rPr>
              <a:t>Findings:</a:t>
            </a:r>
          </a:p>
          <a:p>
            <a:pPr algn="just"/>
            <a:endParaRPr lang="en-IN" sz="1800" dirty="0">
              <a:ln w="0"/>
              <a:solidFill>
                <a:schemeClr val="tx1"/>
              </a:solidFill>
              <a:effectLst>
                <a:outerShdw blurRad="38100" dist="19050" dir="2700000" algn="tl" rotWithShape="0">
                  <a:schemeClr val="dk1">
                    <a:alpha val="40000"/>
                  </a:schemeClr>
                </a:outerShdw>
              </a:effectLst>
            </a:endParaRPr>
          </a:p>
          <a:p>
            <a:pPr marL="514350" indent="-514350">
              <a:buFont typeface="+mj-lt"/>
              <a:buAutoNum type="romanUcPeriod"/>
            </a:pPr>
            <a:r>
              <a:rPr lang="en-IN" sz="1800" dirty="0">
                <a:ln w="0"/>
                <a:solidFill>
                  <a:schemeClr val="tx1"/>
                </a:solidFill>
                <a:effectLst>
                  <a:outerShdw blurRad="38100" dist="19050" dir="2700000" algn="tl" rotWithShape="0">
                    <a:schemeClr val="dk1">
                      <a:alpha val="40000"/>
                    </a:schemeClr>
                  </a:outerShdw>
                </a:effectLst>
              </a:rPr>
              <a:t>Navigation challenges</a:t>
            </a:r>
          </a:p>
          <a:p>
            <a:pPr marL="514350" indent="-514350">
              <a:buFont typeface="+mj-lt"/>
              <a:buAutoNum type="romanUcPeriod"/>
            </a:pPr>
            <a:r>
              <a:rPr lang="en-IN" sz="1800" dirty="0">
                <a:ln w="0"/>
                <a:solidFill>
                  <a:schemeClr val="tx1"/>
                </a:solidFill>
                <a:effectLst>
                  <a:outerShdw blurRad="38100" dist="19050" dir="2700000" algn="tl" rotWithShape="0">
                    <a:schemeClr val="dk1">
                      <a:alpha val="40000"/>
                    </a:schemeClr>
                  </a:outerShdw>
                </a:effectLst>
              </a:rPr>
              <a:t>Search functionality issues</a:t>
            </a:r>
          </a:p>
          <a:p>
            <a:pPr marL="514350" indent="-514350">
              <a:buFont typeface="+mj-lt"/>
              <a:buAutoNum type="romanUcPeriod"/>
            </a:pPr>
            <a:r>
              <a:rPr lang="en-IN" sz="1800" dirty="0">
                <a:ln w="0"/>
                <a:solidFill>
                  <a:schemeClr val="tx1"/>
                </a:solidFill>
                <a:effectLst>
                  <a:outerShdw blurRad="38100" dist="19050" dir="2700000" algn="tl" rotWithShape="0">
                    <a:schemeClr val="dk1">
                      <a:alpha val="40000"/>
                    </a:schemeClr>
                  </a:outerShdw>
                </a:effectLst>
              </a:rPr>
              <a:t>Problems with filtering and sorting</a:t>
            </a:r>
          </a:p>
          <a:p>
            <a:pPr marL="514350" indent="-514350">
              <a:buFont typeface="+mj-lt"/>
              <a:buAutoNum type="romanUcPeriod"/>
            </a:pPr>
            <a:r>
              <a:rPr lang="en-IN" sz="1800" dirty="0">
                <a:ln w="0"/>
                <a:solidFill>
                  <a:schemeClr val="tx1"/>
                </a:solidFill>
                <a:effectLst>
                  <a:outerShdw blurRad="38100" dist="19050" dir="2700000" algn="tl" rotWithShape="0">
                    <a:schemeClr val="dk1">
                      <a:alpha val="40000"/>
                    </a:schemeClr>
                  </a:outerShdw>
                </a:effectLst>
              </a:rPr>
              <a:t>Incomplete restaurant information</a:t>
            </a:r>
          </a:p>
          <a:p>
            <a:pPr marL="514350" indent="-514350">
              <a:buFont typeface="+mj-lt"/>
              <a:buAutoNum type="romanUcPeriod"/>
            </a:pPr>
            <a:r>
              <a:rPr lang="en-IN" sz="1800" dirty="0">
                <a:ln w="0"/>
                <a:solidFill>
                  <a:schemeClr val="tx1"/>
                </a:solidFill>
                <a:effectLst>
                  <a:outerShdw blurRad="38100" dist="19050" dir="2700000" algn="tl" rotWithShape="0">
                    <a:schemeClr val="dk1">
                      <a:alpha val="40000"/>
                    </a:schemeClr>
                  </a:outerShdw>
                </a:effectLst>
              </a:rPr>
              <a:t>Ordering process complexities</a:t>
            </a:r>
          </a:p>
          <a:p>
            <a:pPr marL="514350" indent="-514350">
              <a:buFont typeface="+mj-lt"/>
              <a:buAutoNum type="romanUcPeriod"/>
            </a:pPr>
            <a:r>
              <a:rPr lang="en-IN" sz="1800" dirty="0">
                <a:ln w="0"/>
                <a:solidFill>
                  <a:schemeClr val="tx1"/>
                </a:solidFill>
                <a:effectLst>
                  <a:outerShdw blurRad="38100" dist="19050" dir="2700000" algn="tl" rotWithShape="0">
                    <a:schemeClr val="dk1">
                      <a:alpha val="40000"/>
                    </a:schemeClr>
                  </a:outerShdw>
                </a:effectLst>
              </a:rPr>
              <a:t>Account management difficulties</a:t>
            </a:r>
          </a:p>
          <a:p>
            <a:pPr marL="514350" indent="-514350">
              <a:buFont typeface="+mj-lt"/>
              <a:buAutoNum type="romanUcPeriod"/>
            </a:pPr>
            <a:r>
              <a:rPr lang="en-IN" sz="1800" dirty="0">
                <a:ln w="0"/>
                <a:solidFill>
                  <a:schemeClr val="tx1"/>
                </a:solidFill>
                <a:effectLst>
                  <a:outerShdw blurRad="38100" dist="19050" dir="2700000" algn="tl" rotWithShape="0">
                    <a:schemeClr val="dk1">
                      <a:alpha val="40000"/>
                    </a:schemeClr>
                  </a:outerShdw>
                </a:effectLst>
              </a:rPr>
              <a:t>Feedback and ratings hurdles</a:t>
            </a:r>
          </a:p>
          <a:p>
            <a:pPr marL="514350" indent="-514350">
              <a:buFont typeface="+mj-lt"/>
              <a:buAutoNum type="romanUcPeriod"/>
            </a:pPr>
            <a:r>
              <a:rPr lang="en-IN" sz="1800" dirty="0">
                <a:ln w="0"/>
                <a:solidFill>
                  <a:schemeClr val="tx1"/>
                </a:solidFill>
                <a:effectLst>
                  <a:outerShdw blurRad="38100" dist="19050" dir="2700000" algn="tl" rotWithShape="0">
                    <a:schemeClr val="dk1">
                      <a:alpha val="40000"/>
                    </a:schemeClr>
                  </a:outerShdw>
                </a:effectLst>
              </a:rPr>
              <a:t>Performance concerns</a:t>
            </a:r>
          </a:p>
          <a:p>
            <a:pPr marL="514350" indent="-514350">
              <a:buFont typeface="+mj-lt"/>
              <a:buAutoNum type="romanUcPeriod"/>
            </a:pPr>
            <a:r>
              <a:rPr lang="en-IN" sz="1800" dirty="0">
                <a:ln w="0"/>
                <a:solidFill>
                  <a:schemeClr val="tx1"/>
                </a:solidFill>
                <a:effectLst>
                  <a:outerShdw blurRad="38100" dist="19050" dir="2700000" algn="tl" rotWithShape="0">
                    <a:schemeClr val="dk1">
                      <a:alpha val="40000"/>
                    </a:schemeClr>
                  </a:outerShdw>
                </a:effectLst>
              </a:rPr>
              <a:t>Error handling problems</a:t>
            </a:r>
          </a:p>
          <a:p>
            <a:pPr marL="514350" indent="-514350">
              <a:buFont typeface="+mj-lt"/>
              <a:buAutoNum type="romanUcPeriod"/>
            </a:pPr>
            <a:r>
              <a:rPr lang="en-IN" sz="1800" dirty="0">
                <a:ln w="0"/>
                <a:solidFill>
                  <a:schemeClr val="tx1"/>
                </a:solidFill>
                <a:effectLst>
                  <a:outerShdw blurRad="38100" dist="19050" dir="2700000" algn="tl" rotWithShape="0">
                    <a:schemeClr val="dk1">
                      <a:alpha val="40000"/>
                    </a:schemeClr>
                  </a:outerShdw>
                </a:effectLst>
              </a:rPr>
              <a:t>Accessibility issues</a:t>
            </a:r>
          </a:p>
          <a:p>
            <a:endParaRPr lang="en-IN" sz="1800" b="1" dirty="0"/>
          </a:p>
        </p:txBody>
      </p:sp>
      <p:pic>
        <p:nvPicPr>
          <p:cNvPr id="5" name="Picture 4">
            <a:extLst>
              <a:ext uri="{FF2B5EF4-FFF2-40B4-BE49-F238E27FC236}">
                <a16:creationId xmlns:a16="http://schemas.microsoft.com/office/drawing/2014/main" id="{741C6E9D-3ED0-8C75-9AA0-46E93E8E0F17}"/>
              </a:ext>
            </a:extLst>
          </p:cNvPr>
          <p:cNvPicPr>
            <a:picLocks noChangeAspect="1"/>
          </p:cNvPicPr>
          <p:nvPr/>
        </p:nvPicPr>
        <p:blipFill>
          <a:blip r:embed="rId5"/>
          <a:stretch>
            <a:fillRect/>
          </a:stretch>
        </p:blipFill>
        <p:spPr>
          <a:xfrm>
            <a:off x="6439535" y="1473835"/>
            <a:ext cx="4514850" cy="47434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0BD48-FA3B-E63E-6298-7C18901EDF2F}"/>
              </a:ext>
            </a:extLst>
          </p:cNvPr>
          <p:cNvSpPr>
            <a:spLocks noGrp="1"/>
          </p:cNvSpPr>
          <p:nvPr>
            <p:ph type="title"/>
          </p:nvPr>
        </p:nvSpPr>
        <p:spPr>
          <a:xfrm>
            <a:off x="839788" y="457200"/>
            <a:ext cx="3932237" cy="619760"/>
          </a:xfrm>
        </p:spPr>
        <p:txBody>
          <a:bodyPr/>
          <a:lstStyle/>
          <a:p>
            <a:r>
              <a:rPr lang="en-IN" dirty="0"/>
              <a:t>Recommendation:</a:t>
            </a:r>
          </a:p>
        </p:txBody>
      </p:sp>
      <p:pic>
        <p:nvPicPr>
          <p:cNvPr id="6" name="Picture Placeholder 5">
            <a:extLst>
              <a:ext uri="{FF2B5EF4-FFF2-40B4-BE49-F238E27FC236}">
                <a16:creationId xmlns:a16="http://schemas.microsoft.com/office/drawing/2014/main" id="{766BC3C8-2AD5-C005-525C-E53ABFB8CC27}"/>
              </a:ext>
            </a:extLst>
          </p:cNvPr>
          <p:cNvPicPr>
            <a:picLocks noGrp="1" noChangeAspect="1"/>
          </p:cNvPicPr>
          <p:nvPr>
            <p:ph type="pic" idx="2"/>
          </p:nvPr>
        </p:nvPicPr>
        <p:blipFill>
          <a:blip r:embed="rId2"/>
          <a:srcRect l="838" r="838"/>
          <a:stretch>
            <a:fillRect/>
          </a:stretch>
        </p:blipFill>
        <p:spPr>
          <a:xfrm>
            <a:off x="5303520" y="987425"/>
            <a:ext cx="6051868" cy="4873625"/>
          </a:xfrm>
        </p:spPr>
      </p:pic>
      <p:sp>
        <p:nvSpPr>
          <p:cNvPr id="4" name="Text Placeholder 3">
            <a:extLst>
              <a:ext uri="{FF2B5EF4-FFF2-40B4-BE49-F238E27FC236}">
                <a16:creationId xmlns:a16="http://schemas.microsoft.com/office/drawing/2014/main" id="{08A7BFCC-29B8-0B4F-C48C-2C0B2608BFE1}"/>
              </a:ext>
            </a:extLst>
          </p:cNvPr>
          <p:cNvSpPr>
            <a:spLocks noGrp="1"/>
          </p:cNvSpPr>
          <p:nvPr>
            <p:ph type="body" idx="1"/>
          </p:nvPr>
        </p:nvSpPr>
        <p:spPr>
          <a:xfrm>
            <a:off x="839788" y="1076960"/>
            <a:ext cx="3932237" cy="4873624"/>
          </a:xfrm>
        </p:spPr>
        <p:style>
          <a:lnRef idx="1">
            <a:schemeClr val="accent6"/>
          </a:lnRef>
          <a:fillRef idx="2">
            <a:schemeClr val="accent6"/>
          </a:fillRef>
          <a:effectRef idx="1">
            <a:schemeClr val="accent6"/>
          </a:effectRef>
          <a:fontRef idx="minor">
            <a:schemeClr val="dk1"/>
          </a:fontRef>
        </p:style>
        <p:txBody>
          <a:bodyPr/>
          <a:lstStyle/>
          <a:p>
            <a:pPr marL="571500" indent="-342900">
              <a:buAutoNum type="arabicPeriod"/>
            </a:pPr>
            <a:r>
              <a:rPr lang="en-US" sz="2000" dirty="0"/>
              <a:t>Personalized Recommendations</a:t>
            </a:r>
          </a:p>
          <a:p>
            <a:pPr marL="228600" indent="0"/>
            <a:r>
              <a:rPr lang="en-US" sz="2000" dirty="0"/>
              <a:t>2.     Visual Search</a:t>
            </a:r>
          </a:p>
          <a:p>
            <a:pPr marL="228600" indent="0"/>
            <a:r>
              <a:rPr lang="en-US" sz="2000" dirty="0"/>
              <a:t>3.     Interactive Reviews</a:t>
            </a:r>
          </a:p>
          <a:p>
            <a:pPr marL="228600" indent="0"/>
            <a:r>
              <a:rPr lang="en-US" sz="2000" dirty="0"/>
              <a:t>4.     Live Order Tracking</a:t>
            </a:r>
          </a:p>
          <a:p>
            <a:pPr marL="228600" indent="0"/>
            <a:r>
              <a:rPr lang="en-US" sz="2000" dirty="0"/>
              <a:t>5.     Gamified Loyalty Program</a:t>
            </a:r>
          </a:p>
          <a:p>
            <a:pPr marL="228600" indent="0"/>
            <a:r>
              <a:rPr lang="en-US" sz="2000" dirty="0"/>
              <a:t>6.     Voice-Activated Ordering</a:t>
            </a:r>
          </a:p>
          <a:p>
            <a:pPr marL="228600" indent="0"/>
            <a:r>
              <a:rPr lang="en-US" sz="2000" dirty="0"/>
              <a:t>7.     AR Menu Translations</a:t>
            </a:r>
          </a:p>
          <a:p>
            <a:pPr marL="228600" indent="0"/>
            <a:r>
              <a:rPr lang="en-US" sz="2000" dirty="0"/>
              <a:t>8.     Community Food Challenges</a:t>
            </a:r>
            <a:endParaRPr lang="en-IN" sz="2000" dirty="0"/>
          </a:p>
        </p:txBody>
      </p:sp>
    </p:spTree>
    <p:extLst>
      <p:ext uri="{BB962C8B-B14F-4D97-AF65-F5344CB8AC3E}">
        <p14:creationId xmlns:p14="http://schemas.microsoft.com/office/powerpoint/2010/main" val="20596973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gd5a972a73b_0_943"/>
          <p:cNvSpPr txBox="1"/>
          <p:nvPr/>
        </p:nvSpPr>
        <p:spPr>
          <a:xfrm>
            <a:off x="681566" y="1414967"/>
            <a:ext cx="10316700" cy="5179200"/>
          </a:xfrm>
          <a:prstGeom prst="rect">
            <a:avLst/>
          </a:prstGeom>
          <a:noFill/>
          <a:ln>
            <a:noFill/>
          </a:ln>
        </p:spPr>
        <p:txBody>
          <a:bodyPr spcFirstLastPara="1" wrap="square" lIns="121900" tIns="121900" rIns="121900" bIns="121900" anchor="t" anchorCtr="0">
            <a:noAutofit/>
          </a:bodyPr>
          <a:lstStyle/>
          <a:p>
            <a:pPr marL="457200" marR="0" lvl="0" indent="-381000" algn="l" rtl="0">
              <a:lnSpc>
                <a:spcPct val="115000"/>
              </a:lnSpc>
              <a:spcBef>
                <a:spcPts val="0"/>
              </a:spcBef>
              <a:spcAft>
                <a:spcPts val="0"/>
              </a:spcAft>
              <a:buClr>
                <a:schemeClr val="dk1"/>
              </a:buClr>
              <a:buSzPts val="2400"/>
              <a:buFont typeface="Arial"/>
              <a:buAutoNum type="arabicPeriod"/>
            </a:pPr>
            <a:r>
              <a:rPr lang="en" sz="2400" b="1" i="0" u="none" strike="noStrike" cap="none" dirty="0">
                <a:solidFill>
                  <a:schemeClr val="dk1"/>
                </a:solidFill>
                <a:latin typeface="Arial"/>
                <a:ea typeface="Arial"/>
                <a:cs typeface="Arial"/>
                <a:sym typeface="Arial"/>
              </a:rPr>
              <a:t> all the participants follow the set agenda </a:t>
            </a:r>
            <a:endParaRPr lang="en-US" sz="2400" b="1" i="0" u="none" strike="noStrike" cap="none" dirty="0">
              <a:solidFill>
                <a:schemeClr val="dk1"/>
              </a:solidFill>
              <a:latin typeface="Arial"/>
              <a:ea typeface="Arial"/>
              <a:cs typeface="Arial"/>
              <a:sym typeface="Arial"/>
            </a:endParaRPr>
          </a:p>
          <a:p>
            <a:pPr marL="457200" marR="0" lvl="0" indent="-381000" algn="l" rtl="0">
              <a:lnSpc>
                <a:spcPct val="115000"/>
              </a:lnSpc>
              <a:spcBef>
                <a:spcPts val="0"/>
              </a:spcBef>
              <a:spcAft>
                <a:spcPts val="0"/>
              </a:spcAft>
              <a:buClr>
                <a:schemeClr val="dk1"/>
              </a:buClr>
              <a:buSzPts val="2400"/>
              <a:buFont typeface="Arial"/>
              <a:buAutoNum type="arabicPeriod"/>
            </a:pPr>
            <a:r>
              <a:rPr lang="en-US" sz="2400" b="1" i="0" u="none" strike="noStrike" cap="none" dirty="0">
                <a:solidFill>
                  <a:schemeClr val="dk1"/>
                </a:solidFill>
                <a:latin typeface="Arial"/>
                <a:ea typeface="Arial"/>
                <a:cs typeface="Arial"/>
                <a:sym typeface="Arial"/>
              </a:rPr>
              <a:t>Were there no human errors that affected the results </a:t>
            </a:r>
          </a:p>
          <a:p>
            <a:pPr marL="457200" marR="0" lvl="0" indent="-381000" algn="l" rtl="0">
              <a:lnSpc>
                <a:spcPct val="115000"/>
              </a:lnSpc>
              <a:spcBef>
                <a:spcPts val="0"/>
              </a:spcBef>
              <a:spcAft>
                <a:spcPts val="0"/>
              </a:spcAft>
              <a:buClr>
                <a:schemeClr val="dk1"/>
              </a:buClr>
              <a:buSzPts val="2400"/>
              <a:buFont typeface="Arial"/>
              <a:buAutoNum type="arabicPeriod"/>
            </a:pPr>
            <a:r>
              <a:rPr lang="en" sz="2400" b="1" i="0" u="none" strike="noStrike" cap="none" dirty="0">
                <a:solidFill>
                  <a:schemeClr val="dk1"/>
                </a:solidFill>
                <a:latin typeface="Arial"/>
                <a:ea typeface="Arial"/>
                <a:cs typeface="Arial"/>
                <a:sym typeface="Arial"/>
              </a:rPr>
              <a:t>Were there </a:t>
            </a:r>
            <a:r>
              <a:rPr lang="en" sz="2400" b="1" dirty="0">
                <a:solidFill>
                  <a:schemeClr val="dk1"/>
                </a:solidFill>
              </a:rPr>
              <a:t>no</a:t>
            </a:r>
            <a:r>
              <a:rPr lang="en" sz="2400" b="1" i="0" u="none" strike="noStrike" cap="none" dirty="0">
                <a:solidFill>
                  <a:schemeClr val="dk1"/>
                </a:solidFill>
                <a:latin typeface="Arial"/>
                <a:ea typeface="Arial"/>
                <a:cs typeface="Arial"/>
                <a:sym typeface="Arial"/>
              </a:rPr>
              <a:t> user biases that might have had an impact on the results</a:t>
            </a:r>
            <a:endParaRPr sz="2400" b="1" i="0" u="none" strike="noStrike" cap="none" dirty="0">
              <a:solidFill>
                <a:schemeClr val="dk1"/>
              </a:solidFill>
              <a:latin typeface="Arial"/>
              <a:ea typeface="Arial"/>
              <a:cs typeface="Arial"/>
              <a:sym typeface="Arial"/>
            </a:endParaRPr>
          </a:p>
          <a:p>
            <a:pPr marL="457200" marR="0" lvl="0" indent="-381000" algn="l" rtl="0">
              <a:lnSpc>
                <a:spcPct val="115000"/>
              </a:lnSpc>
              <a:spcBef>
                <a:spcPts val="0"/>
              </a:spcBef>
              <a:spcAft>
                <a:spcPts val="0"/>
              </a:spcAft>
              <a:buClr>
                <a:schemeClr val="dk1"/>
              </a:buClr>
              <a:buSzPts val="2400"/>
              <a:buFont typeface="Arial"/>
              <a:buAutoNum type="arabicPeriod"/>
            </a:pPr>
            <a:r>
              <a:rPr lang="en" sz="2400" b="1" i="0" u="none" strike="noStrike" cap="none" dirty="0">
                <a:solidFill>
                  <a:schemeClr val="dk1"/>
                </a:solidFill>
                <a:latin typeface="Arial"/>
                <a:ea typeface="Arial"/>
                <a:cs typeface="Arial"/>
                <a:sym typeface="Arial"/>
              </a:rPr>
              <a:t>A series of product bugs and errors occurred (listed above)</a:t>
            </a:r>
            <a:endParaRPr sz="2400" b="1" i="0" u="none" strike="noStrike" cap="none" dirty="0">
              <a:solidFill>
                <a:schemeClr val="dk1"/>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2400"/>
              <a:buFont typeface="Arial"/>
              <a:buNone/>
            </a:pPr>
            <a:endParaRPr sz="2400" b="0" i="0" u="none" strike="noStrike" cap="none" dirty="0">
              <a:solidFill>
                <a:schemeClr val="dk1"/>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2400"/>
              <a:buFont typeface="Arial"/>
              <a:buNone/>
            </a:pPr>
            <a:endParaRPr sz="2400" b="1" i="0" u="none" strike="noStrike" cap="none" dirty="0">
              <a:solidFill>
                <a:schemeClr val="dk1"/>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2400"/>
              <a:buFont typeface="Arial"/>
              <a:buNone/>
            </a:pPr>
            <a:endParaRPr sz="2400" b="1" i="0" u="none" strike="noStrike" cap="none" dirty="0">
              <a:solidFill>
                <a:schemeClr val="dk1"/>
              </a:solidFill>
              <a:latin typeface="Arial"/>
              <a:ea typeface="Arial"/>
              <a:cs typeface="Arial"/>
              <a:sym typeface="Arial"/>
            </a:endParaRPr>
          </a:p>
        </p:txBody>
      </p:sp>
      <p:cxnSp>
        <p:nvCxnSpPr>
          <p:cNvPr id="365" name="Google Shape;365;gd5a972a73b_0_943"/>
          <p:cNvCxnSpPr/>
          <p:nvPr/>
        </p:nvCxnSpPr>
        <p:spPr>
          <a:xfrm>
            <a:off x="11600" y="788033"/>
            <a:ext cx="12186900" cy="0"/>
          </a:xfrm>
          <a:prstGeom prst="straightConnector1">
            <a:avLst/>
          </a:prstGeom>
          <a:noFill/>
          <a:ln w="19050" cap="flat" cmpd="sng">
            <a:solidFill>
              <a:srgbClr val="000000"/>
            </a:solidFill>
            <a:prstDash val="solid"/>
            <a:round/>
            <a:headEnd type="none" w="sm" len="sm"/>
            <a:tailEnd type="none" w="sm" len="sm"/>
          </a:ln>
        </p:spPr>
      </p:cxnSp>
      <p:sp>
        <p:nvSpPr>
          <p:cNvPr id="366" name="Google Shape;366;gd5a972a73b_0_943"/>
          <p:cNvSpPr/>
          <p:nvPr/>
        </p:nvSpPr>
        <p:spPr>
          <a:xfrm>
            <a:off x="484800" y="450633"/>
            <a:ext cx="674700" cy="674700"/>
          </a:xfrm>
          <a:prstGeom prst="flowChartConnector">
            <a:avLst/>
          </a:prstGeom>
          <a:solidFill>
            <a:srgbClr val="000000"/>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368" name="Google Shape;368;gd5a972a73b_0_943"/>
          <p:cNvSpPr txBox="1"/>
          <p:nvPr/>
        </p:nvSpPr>
        <p:spPr>
          <a:xfrm>
            <a:off x="1415125" y="431225"/>
            <a:ext cx="2559300" cy="713700"/>
          </a:xfrm>
          <a:prstGeom prst="rect">
            <a:avLst/>
          </a:prstGeom>
          <a:solidFill>
            <a:srgbClr val="FFFFFF"/>
          </a:solidFill>
          <a:ln>
            <a:noFill/>
          </a:ln>
        </p:spPr>
        <p:txBody>
          <a:bodyPr spcFirstLastPara="1" wrap="square" lIns="121900" tIns="121900" rIns="121900" bIns="121900" anchor="t" anchorCtr="0">
            <a:noAutofit/>
          </a:bodyPr>
          <a:lstStyle/>
          <a:p>
            <a:pPr marL="0" marR="0" lvl="0" indent="0" algn="ctr" rtl="0">
              <a:lnSpc>
                <a:spcPct val="100000"/>
              </a:lnSpc>
              <a:spcBef>
                <a:spcPts val="0"/>
              </a:spcBef>
              <a:spcAft>
                <a:spcPts val="0"/>
              </a:spcAft>
              <a:buClr>
                <a:srgbClr val="000000"/>
              </a:buClr>
              <a:buSzPts val="3200"/>
              <a:buFont typeface="Arial"/>
              <a:buNone/>
            </a:pPr>
            <a:r>
              <a:rPr lang="en" sz="3200" b="1" i="0" u="none" strike="noStrike" cap="none">
                <a:solidFill>
                  <a:schemeClr val="dk1"/>
                </a:solidFill>
                <a:latin typeface="Arial"/>
                <a:ea typeface="Arial"/>
                <a:cs typeface="Arial"/>
                <a:sym typeface="Arial"/>
              </a:rPr>
              <a:t>Disclaimer</a:t>
            </a:r>
            <a:endParaRPr sz="3200" b="1"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3200"/>
              <a:buFont typeface="Arial"/>
              <a:buNone/>
            </a:pPr>
            <a:endParaRPr sz="3200" b="1" i="0" u="none" strike="noStrike" cap="none">
              <a:solidFill>
                <a:schemeClr val="dk1"/>
              </a:solidFill>
              <a:latin typeface="Arial"/>
              <a:ea typeface="Arial"/>
              <a:cs typeface="Arial"/>
              <a:sym typeface="Arial"/>
            </a:endParaRPr>
          </a:p>
        </p:txBody>
      </p:sp>
      <p:pic>
        <p:nvPicPr>
          <p:cNvPr id="3" name="Graphic 2" descr="Burger and drink with solid fill">
            <a:extLst>
              <a:ext uri="{FF2B5EF4-FFF2-40B4-BE49-F238E27FC236}">
                <a16:creationId xmlns:a16="http://schemas.microsoft.com/office/drawing/2014/main" id="{735B5308-8C8E-0C5E-C912-9E85D0D90F3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6770" y="466618"/>
            <a:ext cx="642730" cy="64273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74"/>
        <p:cNvGrpSpPr/>
        <p:nvPr/>
      </p:nvGrpSpPr>
      <p:grpSpPr>
        <a:xfrm>
          <a:off x="0" y="0"/>
          <a:ext cx="0" cy="0"/>
          <a:chOff x="0" y="0"/>
          <a:chExt cx="0" cy="0"/>
        </a:xfrm>
      </p:grpSpPr>
      <p:cxnSp>
        <p:nvCxnSpPr>
          <p:cNvPr id="375" name="Google Shape;375;gd5a972a73b_0_959"/>
          <p:cNvCxnSpPr/>
          <p:nvPr/>
        </p:nvCxnSpPr>
        <p:spPr>
          <a:xfrm>
            <a:off x="11600" y="788033"/>
            <a:ext cx="12186900" cy="0"/>
          </a:xfrm>
          <a:prstGeom prst="straightConnector1">
            <a:avLst/>
          </a:prstGeom>
          <a:noFill/>
          <a:ln w="19050" cap="flat" cmpd="sng">
            <a:solidFill>
              <a:srgbClr val="000000"/>
            </a:solidFill>
            <a:prstDash val="solid"/>
            <a:round/>
            <a:headEnd type="none" w="sm" len="sm"/>
            <a:tailEnd type="none" w="sm" len="sm"/>
          </a:ln>
        </p:spPr>
      </p:cxnSp>
      <p:sp>
        <p:nvSpPr>
          <p:cNvPr id="376" name="Google Shape;376;gd5a972a73b_0_959"/>
          <p:cNvSpPr/>
          <p:nvPr/>
        </p:nvSpPr>
        <p:spPr>
          <a:xfrm>
            <a:off x="484800" y="450633"/>
            <a:ext cx="674700" cy="674700"/>
          </a:xfrm>
          <a:prstGeom prst="flowChartConnector">
            <a:avLst/>
          </a:prstGeom>
          <a:solidFill>
            <a:srgbClr val="000000"/>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 name="Google Shape;378;gd5a972a73b_0_959"/>
          <p:cNvSpPr txBox="1"/>
          <p:nvPr/>
        </p:nvSpPr>
        <p:spPr>
          <a:xfrm>
            <a:off x="1415125" y="431225"/>
            <a:ext cx="2290500" cy="713700"/>
          </a:xfrm>
          <a:prstGeom prst="rect">
            <a:avLst/>
          </a:prstGeom>
          <a:solidFill>
            <a:srgbClr val="FFFFFF"/>
          </a:solidFill>
          <a:ln>
            <a:noFill/>
          </a:ln>
        </p:spPr>
        <p:txBody>
          <a:bodyPr spcFirstLastPara="1" wrap="square" lIns="121900" tIns="121900" rIns="121900" bIns="121900" anchor="t" anchorCtr="0">
            <a:noAutofit/>
          </a:bodyPr>
          <a:lstStyle/>
          <a:p>
            <a:pPr marL="0" marR="0" lvl="0" indent="0" algn="l" rtl="0">
              <a:lnSpc>
                <a:spcPct val="115000"/>
              </a:lnSpc>
              <a:spcBef>
                <a:spcPts val="0"/>
              </a:spcBef>
              <a:spcAft>
                <a:spcPts val="0"/>
              </a:spcAft>
              <a:buClr>
                <a:srgbClr val="000000"/>
              </a:buClr>
              <a:buSzPts val="3200"/>
              <a:buFont typeface="Arial"/>
              <a:buNone/>
            </a:pPr>
            <a:r>
              <a:rPr lang="en" sz="3200" b="1" i="0" u="none" strike="noStrike" cap="none">
                <a:solidFill>
                  <a:srgbClr val="000000"/>
                </a:solidFill>
                <a:latin typeface="Raleway"/>
                <a:ea typeface="Raleway"/>
                <a:cs typeface="Raleway"/>
                <a:sym typeface="Raleway"/>
              </a:rPr>
              <a:t> Appendix </a:t>
            </a:r>
            <a:endParaRPr sz="3200" b="1" i="0" u="none" strike="noStrike" cap="none">
              <a:solidFill>
                <a:srgbClr val="000000"/>
              </a:solidFill>
              <a:latin typeface="Raleway"/>
              <a:ea typeface="Raleway"/>
              <a:cs typeface="Raleway"/>
              <a:sym typeface="Raleway"/>
            </a:endParaRPr>
          </a:p>
          <a:p>
            <a:pPr marL="0" marR="0" lvl="0" indent="0" algn="l" rtl="0">
              <a:lnSpc>
                <a:spcPct val="115000"/>
              </a:lnSpc>
              <a:spcBef>
                <a:spcPts val="0"/>
              </a:spcBef>
              <a:spcAft>
                <a:spcPts val="0"/>
              </a:spcAft>
              <a:buClr>
                <a:srgbClr val="000000"/>
              </a:buClr>
              <a:buSzPts val="3200"/>
              <a:buFont typeface="Arial"/>
              <a:buNone/>
            </a:pPr>
            <a:endParaRPr sz="3200" b="1" i="0" u="none" strike="noStrike" cap="none">
              <a:solidFill>
                <a:srgbClr val="000000"/>
              </a:solidFill>
              <a:latin typeface="Raleway"/>
              <a:ea typeface="Raleway"/>
              <a:cs typeface="Raleway"/>
              <a:sym typeface="Raleway"/>
            </a:endParaRPr>
          </a:p>
        </p:txBody>
      </p:sp>
      <p:sp>
        <p:nvSpPr>
          <p:cNvPr id="379" name="Google Shape;379;gd5a972a73b_0_959"/>
          <p:cNvSpPr/>
          <p:nvPr/>
        </p:nvSpPr>
        <p:spPr>
          <a:xfrm>
            <a:off x="1141133" y="2028700"/>
            <a:ext cx="1468500" cy="1468500"/>
          </a:xfrm>
          <a:prstGeom prst="flowChartConnector">
            <a:avLst/>
          </a:prstGeom>
          <a:noFill/>
          <a:ln w="3810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dirty="0">
              <a:solidFill>
                <a:srgbClr val="F1C548"/>
              </a:solidFill>
              <a:latin typeface="Arial"/>
              <a:ea typeface="Arial"/>
              <a:cs typeface="Arial"/>
              <a:sym typeface="Arial"/>
            </a:endParaRPr>
          </a:p>
        </p:txBody>
      </p:sp>
      <p:sp>
        <p:nvSpPr>
          <p:cNvPr id="380" name="Google Shape;380;gd5a972a73b_0_959"/>
          <p:cNvSpPr/>
          <p:nvPr/>
        </p:nvSpPr>
        <p:spPr>
          <a:xfrm>
            <a:off x="4993550" y="2028700"/>
            <a:ext cx="1468500" cy="1468500"/>
          </a:xfrm>
          <a:prstGeom prst="flowChartConnector">
            <a:avLst/>
          </a:prstGeom>
          <a:noFill/>
          <a:ln w="3810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rgbClr val="F1C548"/>
              </a:solidFill>
              <a:latin typeface="Arial"/>
              <a:ea typeface="Arial"/>
              <a:cs typeface="Arial"/>
              <a:sym typeface="Arial"/>
            </a:endParaRPr>
          </a:p>
        </p:txBody>
      </p:sp>
      <p:sp>
        <p:nvSpPr>
          <p:cNvPr id="382" name="Google Shape;382;gd5a972a73b_0_959"/>
          <p:cNvSpPr/>
          <p:nvPr/>
        </p:nvSpPr>
        <p:spPr>
          <a:xfrm>
            <a:off x="8887583" y="2031267"/>
            <a:ext cx="1468500" cy="1468500"/>
          </a:xfrm>
          <a:prstGeom prst="flowChartConnector">
            <a:avLst/>
          </a:prstGeom>
          <a:noFill/>
          <a:ln w="3810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rgbClr val="F1C548"/>
              </a:solidFill>
              <a:latin typeface="Arial"/>
              <a:ea typeface="Arial"/>
              <a:cs typeface="Arial"/>
              <a:sym typeface="Arial"/>
            </a:endParaRPr>
          </a:p>
        </p:txBody>
      </p:sp>
      <p:sp>
        <p:nvSpPr>
          <p:cNvPr id="384" name="Google Shape;384;gd5a972a73b_0_959"/>
          <p:cNvSpPr txBox="1"/>
          <p:nvPr/>
        </p:nvSpPr>
        <p:spPr>
          <a:xfrm>
            <a:off x="924367" y="3960990"/>
            <a:ext cx="2471700" cy="7113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1700"/>
              <a:buFont typeface="Arial"/>
              <a:buNone/>
            </a:pPr>
            <a:r>
              <a:rPr lang="en-IN" sz="1700" dirty="0"/>
              <a:t>A</a:t>
            </a:r>
            <a:r>
              <a:rPr lang="en" sz="1700" dirty="0"/>
              <a:t>ge:18-60</a:t>
            </a:r>
            <a:endParaRPr sz="17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900"/>
              <a:buFont typeface="Arial"/>
              <a:buNone/>
            </a:pPr>
            <a:endParaRPr sz="1900" b="0" i="0" u="none" strike="noStrike" cap="none" dirty="0">
              <a:solidFill>
                <a:srgbClr val="000000"/>
              </a:solidFill>
              <a:latin typeface="Arial"/>
              <a:ea typeface="Arial"/>
              <a:cs typeface="Arial"/>
              <a:sym typeface="Arial"/>
            </a:endParaRPr>
          </a:p>
        </p:txBody>
      </p:sp>
      <p:sp>
        <p:nvSpPr>
          <p:cNvPr id="385" name="Google Shape;385;gd5a972a73b_0_959"/>
          <p:cNvSpPr txBox="1"/>
          <p:nvPr/>
        </p:nvSpPr>
        <p:spPr>
          <a:xfrm>
            <a:off x="882949" y="4752827"/>
            <a:ext cx="2440800" cy="7113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1700"/>
              <a:buFont typeface="Arial"/>
              <a:buNone/>
            </a:pPr>
            <a:r>
              <a:rPr lang="en-IN" sz="1800" b="0" i="0" u="none" strike="noStrike" cap="none" dirty="0">
                <a:solidFill>
                  <a:srgbClr val="000000"/>
                </a:solidFill>
                <a:latin typeface="Arial"/>
                <a:ea typeface="Arial"/>
                <a:cs typeface="Arial"/>
                <a:sym typeface="Arial"/>
              </a:rPr>
              <a:t>Weekly Zomato usage </a:t>
            </a:r>
            <a:endParaRPr sz="1800" b="0" i="0" u="none" strike="noStrike" cap="none" dirty="0">
              <a:solidFill>
                <a:srgbClr val="000000"/>
              </a:solidFill>
              <a:latin typeface="Arial"/>
              <a:ea typeface="Arial"/>
              <a:cs typeface="Arial"/>
              <a:sym typeface="Arial"/>
            </a:endParaRPr>
          </a:p>
        </p:txBody>
      </p:sp>
      <p:sp>
        <p:nvSpPr>
          <p:cNvPr id="389" name="Google Shape;389;gd5a972a73b_0_959"/>
          <p:cNvSpPr txBox="1"/>
          <p:nvPr/>
        </p:nvSpPr>
        <p:spPr>
          <a:xfrm>
            <a:off x="8306894" y="4817533"/>
            <a:ext cx="3187200" cy="7113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1700"/>
              <a:buFont typeface="Arial"/>
              <a:buNone/>
            </a:pPr>
            <a:r>
              <a:rPr lang="en" sz="1700" dirty="0">
                <a:solidFill>
                  <a:schemeClr val="dk1"/>
                </a:solidFill>
              </a:rPr>
              <a:t>January 2024-March 2024</a:t>
            </a:r>
            <a:endParaRPr sz="1900" b="0" i="0" u="none" strike="noStrike" cap="none" dirty="0">
              <a:solidFill>
                <a:srgbClr val="000000"/>
              </a:solidFill>
              <a:latin typeface="Arial"/>
              <a:ea typeface="Arial"/>
              <a:cs typeface="Arial"/>
              <a:sym typeface="Arial"/>
            </a:endParaRPr>
          </a:p>
        </p:txBody>
      </p:sp>
      <p:cxnSp>
        <p:nvCxnSpPr>
          <p:cNvPr id="390" name="Google Shape;390;gd5a972a73b_0_959"/>
          <p:cNvCxnSpPr/>
          <p:nvPr/>
        </p:nvCxnSpPr>
        <p:spPr>
          <a:xfrm>
            <a:off x="884767" y="4656267"/>
            <a:ext cx="2550900" cy="0"/>
          </a:xfrm>
          <a:prstGeom prst="straightConnector1">
            <a:avLst/>
          </a:prstGeom>
          <a:noFill/>
          <a:ln w="9525" cap="flat" cmpd="sng">
            <a:solidFill>
              <a:srgbClr val="FF0000"/>
            </a:solidFill>
            <a:prstDash val="solid"/>
            <a:round/>
            <a:headEnd type="none" w="sm" len="sm"/>
            <a:tailEnd type="none" w="sm" len="sm"/>
          </a:ln>
        </p:spPr>
      </p:cxnSp>
      <p:cxnSp>
        <p:nvCxnSpPr>
          <p:cNvPr id="391" name="Google Shape;391;gd5a972a73b_0_959"/>
          <p:cNvCxnSpPr/>
          <p:nvPr/>
        </p:nvCxnSpPr>
        <p:spPr>
          <a:xfrm>
            <a:off x="884767" y="5528733"/>
            <a:ext cx="2550900" cy="0"/>
          </a:xfrm>
          <a:prstGeom prst="straightConnector1">
            <a:avLst/>
          </a:prstGeom>
          <a:noFill/>
          <a:ln w="9525" cap="flat" cmpd="sng">
            <a:solidFill>
              <a:srgbClr val="FF0000"/>
            </a:solidFill>
            <a:prstDash val="solid"/>
            <a:round/>
            <a:headEnd type="none" w="sm" len="sm"/>
            <a:tailEnd type="none" w="sm" len="sm"/>
          </a:ln>
        </p:spPr>
      </p:cxnSp>
      <p:cxnSp>
        <p:nvCxnSpPr>
          <p:cNvPr id="392" name="Google Shape;392;gd5a972a73b_0_959"/>
          <p:cNvCxnSpPr/>
          <p:nvPr/>
        </p:nvCxnSpPr>
        <p:spPr>
          <a:xfrm>
            <a:off x="4302267" y="4656267"/>
            <a:ext cx="3092100" cy="0"/>
          </a:xfrm>
          <a:prstGeom prst="straightConnector1">
            <a:avLst/>
          </a:prstGeom>
          <a:noFill/>
          <a:ln w="9525" cap="flat" cmpd="sng">
            <a:solidFill>
              <a:srgbClr val="FF0000"/>
            </a:solidFill>
            <a:prstDash val="solid"/>
            <a:round/>
            <a:headEnd type="none" w="sm" len="sm"/>
            <a:tailEnd type="none" w="sm" len="sm"/>
          </a:ln>
        </p:spPr>
      </p:cxnSp>
      <p:cxnSp>
        <p:nvCxnSpPr>
          <p:cNvPr id="393" name="Google Shape;393;gd5a972a73b_0_959"/>
          <p:cNvCxnSpPr/>
          <p:nvPr/>
        </p:nvCxnSpPr>
        <p:spPr>
          <a:xfrm>
            <a:off x="4302267" y="5528733"/>
            <a:ext cx="3092100" cy="0"/>
          </a:xfrm>
          <a:prstGeom prst="straightConnector1">
            <a:avLst/>
          </a:prstGeom>
          <a:noFill/>
          <a:ln w="9525" cap="flat" cmpd="sng">
            <a:solidFill>
              <a:srgbClr val="FF0000"/>
            </a:solidFill>
            <a:prstDash val="solid"/>
            <a:round/>
            <a:headEnd type="none" w="sm" len="sm"/>
            <a:tailEnd type="none" w="sm" len="sm"/>
          </a:ln>
        </p:spPr>
      </p:cxnSp>
      <p:cxnSp>
        <p:nvCxnSpPr>
          <p:cNvPr id="394" name="Google Shape;394;gd5a972a73b_0_959"/>
          <p:cNvCxnSpPr/>
          <p:nvPr/>
        </p:nvCxnSpPr>
        <p:spPr>
          <a:xfrm>
            <a:off x="8313500" y="4656267"/>
            <a:ext cx="3092100" cy="0"/>
          </a:xfrm>
          <a:prstGeom prst="straightConnector1">
            <a:avLst/>
          </a:prstGeom>
          <a:noFill/>
          <a:ln w="9525" cap="flat" cmpd="sng">
            <a:solidFill>
              <a:srgbClr val="FF0000"/>
            </a:solidFill>
            <a:prstDash val="solid"/>
            <a:round/>
            <a:headEnd type="none" w="sm" len="sm"/>
            <a:tailEnd type="none" w="sm" len="sm"/>
          </a:ln>
        </p:spPr>
      </p:cxnSp>
      <p:cxnSp>
        <p:nvCxnSpPr>
          <p:cNvPr id="395" name="Google Shape;395;gd5a972a73b_0_959"/>
          <p:cNvCxnSpPr/>
          <p:nvPr/>
        </p:nvCxnSpPr>
        <p:spPr>
          <a:xfrm>
            <a:off x="8313500" y="5528733"/>
            <a:ext cx="3092100" cy="0"/>
          </a:xfrm>
          <a:prstGeom prst="straightConnector1">
            <a:avLst/>
          </a:prstGeom>
          <a:noFill/>
          <a:ln w="9525" cap="flat" cmpd="sng">
            <a:solidFill>
              <a:srgbClr val="FF0000"/>
            </a:solidFill>
            <a:prstDash val="solid"/>
            <a:round/>
            <a:headEnd type="none" w="sm" len="sm"/>
            <a:tailEnd type="none" w="sm" len="sm"/>
          </a:ln>
        </p:spPr>
      </p:cxnSp>
      <p:sp>
        <p:nvSpPr>
          <p:cNvPr id="396" name="Google Shape;396;gd5a972a73b_0_959"/>
          <p:cNvSpPr txBox="1"/>
          <p:nvPr/>
        </p:nvSpPr>
        <p:spPr>
          <a:xfrm>
            <a:off x="822367" y="2393917"/>
            <a:ext cx="2106000" cy="862800"/>
          </a:xfrm>
          <a:prstGeom prst="rect">
            <a:avLst/>
          </a:prstGeom>
          <a:noFill/>
          <a:ln>
            <a:noFill/>
          </a:ln>
        </p:spPr>
        <p:txBody>
          <a:bodyPr spcFirstLastPara="1" wrap="square" lIns="121900" tIns="121900" rIns="121900" bIns="121900" anchor="t" anchorCtr="0">
            <a:noAutofit/>
          </a:bodyPr>
          <a:lstStyle/>
          <a:p>
            <a:pPr marL="0" marR="0" lvl="0" indent="0" algn="ctr" rtl="0">
              <a:lnSpc>
                <a:spcPct val="100000"/>
              </a:lnSpc>
              <a:spcBef>
                <a:spcPts val="0"/>
              </a:spcBef>
              <a:spcAft>
                <a:spcPts val="0"/>
              </a:spcAft>
              <a:buClr>
                <a:srgbClr val="000000"/>
              </a:buClr>
              <a:buSzPts val="1900"/>
              <a:buFont typeface="Arial"/>
              <a:buNone/>
            </a:pPr>
            <a:r>
              <a:rPr lang="en-IN" sz="1900" b="1" i="0" u="none" strike="noStrike" cap="none" dirty="0">
                <a:solidFill>
                  <a:srgbClr val="000000"/>
                </a:solidFill>
                <a:latin typeface="Arial"/>
                <a:ea typeface="Arial"/>
                <a:cs typeface="Arial"/>
                <a:sym typeface="Arial"/>
              </a:rPr>
              <a:t>Participant criteria</a:t>
            </a:r>
            <a:endParaRPr sz="1900" b="1" i="0" u="none" strike="noStrike" cap="none" dirty="0">
              <a:solidFill>
                <a:srgbClr val="000000"/>
              </a:solidFill>
              <a:latin typeface="Arial"/>
              <a:ea typeface="Arial"/>
              <a:cs typeface="Arial"/>
              <a:sym typeface="Arial"/>
            </a:endParaRPr>
          </a:p>
        </p:txBody>
      </p:sp>
      <p:sp>
        <p:nvSpPr>
          <p:cNvPr id="397" name="Google Shape;397;gd5a972a73b_0_959"/>
          <p:cNvSpPr txBox="1"/>
          <p:nvPr/>
        </p:nvSpPr>
        <p:spPr>
          <a:xfrm>
            <a:off x="822150" y="5528642"/>
            <a:ext cx="2804700" cy="409578"/>
          </a:xfrm>
          <a:prstGeom prst="rect">
            <a:avLst/>
          </a:prstGeom>
          <a:noFill/>
          <a:ln>
            <a:noFill/>
          </a:ln>
        </p:spPr>
        <p:txBody>
          <a:bodyPr spcFirstLastPara="1" wrap="square" lIns="121900" tIns="121900" rIns="121900" bIns="121900" anchor="t" anchorCtr="0">
            <a:noAutofit/>
          </a:bodyPr>
          <a:lstStyle/>
          <a:p>
            <a:pPr>
              <a:buSzPts val="1700"/>
            </a:pPr>
            <a:r>
              <a:rPr lang="en-US" sz="1800" dirty="0">
                <a:solidFill>
                  <a:schemeClr val="dk1"/>
                </a:solidFill>
              </a:rPr>
              <a:t>Intermediate to advance app familiarity</a:t>
            </a:r>
            <a:endParaRPr lang="en-US"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700"/>
              <a:buFont typeface="Arial"/>
              <a:buNone/>
            </a:pPr>
            <a:endParaRPr sz="1800" b="0" i="0" u="none" strike="noStrike" cap="none" dirty="0">
              <a:solidFill>
                <a:srgbClr val="000000"/>
              </a:solidFill>
              <a:latin typeface="Arial"/>
              <a:ea typeface="Arial"/>
              <a:cs typeface="Arial"/>
              <a:sym typeface="Arial"/>
            </a:endParaRPr>
          </a:p>
        </p:txBody>
      </p:sp>
      <p:cxnSp>
        <p:nvCxnSpPr>
          <p:cNvPr id="398" name="Google Shape;398;gd5a972a73b_0_959"/>
          <p:cNvCxnSpPr/>
          <p:nvPr/>
        </p:nvCxnSpPr>
        <p:spPr>
          <a:xfrm>
            <a:off x="884767" y="6401283"/>
            <a:ext cx="2550900" cy="0"/>
          </a:xfrm>
          <a:prstGeom prst="straightConnector1">
            <a:avLst/>
          </a:prstGeom>
          <a:noFill/>
          <a:ln w="9525" cap="flat" cmpd="sng">
            <a:solidFill>
              <a:srgbClr val="FF0000"/>
            </a:solidFill>
            <a:prstDash val="solid"/>
            <a:round/>
            <a:headEnd type="none" w="sm" len="sm"/>
            <a:tailEnd type="none" w="sm" len="sm"/>
          </a:ln>
        </p:spPr>
      </p:cxnSp>
      <p:cxnSp>
        <p:nvCxnSpPr>
          <p:cNvPr id="400" name="Google Shape;400;gd5a972a73b_0_959"/>
          <p:cNvCxnSpPr/>
          <p:nvPr/>
        </p:nvCxnSpPr>
        <p:spPr>
          <a:xfrm>
            <a:off x="4304717" y="6401283"/>
            <a:ext cx="3092100" cy="0"/>
          </a:xfrm>
          <a:prstGeom prst="straightConnector1">
            <a:avLst/>
          </a:prstGeom>
          <a:noFill/>
          <a:ln w="9525" cap="flat" cmpd="sng">
            <a:solidFill>
              <a:srgbClr val="FF0000"/>
            </a:solidFill>
            <a:prstDash val="solid"/>
            <a:round/>
            <a:headEnd type="none" w="sm" len="sm"/>
            <a:tailEnd type="none" w="sm" len="sm"/>
          </a:ln>
        </p:spPr>
      </p:cxnSp>
      <p:sp>
        <p:nvSpPr>
          <p:cNvPr id="401" name="Google Shape;401;gd5a972a73b_0_959"/>
          <p:cNvSpPr txBox="1"/>
          <p:nvPr/>
        </p:nvSpPr>
        <p:spPr>
          <a:xfrm>
            <a:off x="8306894" y="5690083"/>
            <a:ext cx="3187200" cy="7113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1700"/>
              <a:buFont typeface="Arial"/>
              <a:buNone/>
            </a:pPr>
            <a:r>
              <a:rPr lang="en-IN" sz="1900" b="0" i="0" u="none" strike="noStrike" cap="none" dirty="0">
                <a:solidFill>
                  <a:srgbClr val="000000"/>
                </a:solidFill>
                <a:latin typeface="Arial"/>
                <a:ea typeface="Arial"/>
                <a:cs typeface="Arial"/>
                <a:sym typeface="Arial"/>
              </a:rPr>
              <a:t>40% satisfaction rate</a:t>
            </a:r>
            <a:endParaRPr sz="1900" b="0" i="0" u="none" strike="noStrike" cap="none" dirty="0">
              <a:solidFill>
                <a:srgbClr val="000000"/>
              </a:solidFill>
              <a:latin typeface="Arial"/>
              <a:ea typeface="Arial"/>
              <a:cs typeface="Arial"/>
              <a:sym typeface="Arial"/>
            </a:endParaRPr>
          </a:p>
        </p:txBody>
      </p:sp>
      <p:cxnSp>
        <p:nvCxnSpPr>
          <p:cNvPr id="402" name="Google Shape;402;gd5a972a73b_0_959"/>
          <p:cNvCxnSpPr/>
          <p:nvPr/>
        </p:nvCxnSpPr>
        <p:spPr>
          <a:xfrm>
            <a:off x="8313500" y="6401283"/>
            <a:ext cx="3092100" cy="0"/>
          </a:xfrm>
          <a:prstGeom prst="straightConnector1">
            <a:avLst/>
          </a:prstGeom>
          <a:noFill/>
          <a:ln w="9525" cap="flat" cmpd="sng">
            <a:solidFill>
              <a:srgbClr val="FF0000"/>
            </a:solidFill>
            <a:prstDash val="solid"/>
            <a:round/>
            <a:headEnd type="none" w="sm" len="sm"/>
            <a:tailEnd type="none" w="sm" len="sm"/>
          </a:ln>
        </p:spPr>
      </p:cxnSp>
      <p:pic>
        <p:nvPicPr>
          <p:cNvPr id="3" name="Graphic 2" descr="Burger and drink with solid fill">
            <a:extLst>
              <a:ext uri="{FF2B5EF4-FFF2-40B4-BE49-F238E27FC236}">
                <a16:creationId xmlns:a16="http://schemas.microsoft.com/office/drawing/2014/main" id="{826BD1CA-F04A-4672-83BC-BD26A888921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4800" y="450633"/>
            <a:ext cx="674700" cy="674700"/>
          </a:xfrm>
          <a:prstGeom prst="rect">
            <a:avLst/>
          </a:prstGeom>
        </p:spPr>
      </p:pic>
      <p:sp>
        <p:nvSpPr>
          <p:cNvPr id="5" name="TextBox 4">
            <a:extLst>
              <a:ext uri="{FF2B5EF4-FFF2-40B4-BE49-F238E27FC236}">
                <a16:creationId xmlns:a16="http://schemas.microsoft.com/office/drawing/2014/main" id="{487CCA3F-B57D-B0B3-A7E5-4E7CCA21DEAA}"/>
              </a:ext>
            </a:extLst>
          </p:cNvPr>
          <p:cNvSpPr txBox="1"/>
          <p:nvPr/>
        </p:nvSpPr>
        <p:spPr>
          <a:xfrm>
            <a:off x="5250609" y="2396262"/>
            <a:ext cx="1031857" cy="646331"/>
          </a:xfrm>
          <a:prstGeom prst="rect">
            <a:avLst/>
          </a:prstGeom>
          <a:noFill/>
        </p:spPr>
        <p:txBody>
          <a:bodyPr wrap="square" rtlCol="0">
            <a:spAutoFit/>
          </a:bodyPr>
          <a:lstStyle/>
          <a:p>
            <a:r>
              <a:rPr lang="en-IN" sz="1800" b="1" dirty="0"/>
              <a:t>Test</a:t>
            </a:r>
            <a:r>
              <a:rPr lang="en-IN" dirty="0"/>
              <a:t> </a:t>
            </a:r>
            <a:r>
              <a:rPr lang="en-IN" sz="1800" b="1" dirty="0"/>
              <a:t>Task</a:t>
            </a:r>
          </a:p>
        </p:txBody>
      </p:sp>
      <p:sp>
        <p:nvSpPr>
          <p:cNvPr id="6" name="TextBox 5">
            <a:extLst>
              <a:ext uri="{FF2B5EF4-FFF2-40B4-BE49-F238E27FC236}">
                <a16:creationId xmlns:a16="http://schemas.microsoft.com/office/drawing/2014/main" id="{43DA1044-F7EF-F078-3650-7036D17F300D}"/>
              </a:ext>
            </a:extLst>
          </p:cNvPr>
          <p:cNvSpPr txBox="1"/>
          <p:nvPr/>
        </p:nvSpPr>
        <p:spPr>
          <a:xfrm>
            <a:off x="9053005" y="2424133"/>
            <a:ext cx="1137655" cy="369332"/>
          </a:xfrm>
          <a:prstGeom prst="rect">
            <a:avLst/>
          </a:prstGeom>
          <a:noFill/>
        </p:spPr>
        <p:txBody>
          <a:bodyPr wrap="square" rtlCol="0">
            <a:spAutoFit/>
          </a:bodyPr>
          <a:lstStyle/>
          <a:p>
            <a:r>
              <a:rPr lang="en-IN" sz="1800" b="1" dirty="0"/>
              <a:t>Metrics</a:t>
            </a:r>
          </a:p>
        </p:txBody>
      </p:sp>
      <p:sp>
        <p:nvSpPr>
          <p:cNvPr id="11" name="TextBox 10">
            <a:extLst>
              <a:ext uri="{FF2B5EF4-FFF2-40B4-BE49-F238E27FC236}">
                <a16:creationId xmlns:a16="http://schemas.microsoft.com/office/drawing/2014/main" id="{EE2D233F-5F58-FBFD-FAC0-2B4176BBBB6C}"/>
              </a:ext>
            </a:extLst>
          </p:cNvPr>
          <p:cNvSpPr txBox="1"/>
          <p:nvPr/>
        </p:nvSpPr>
        <p:spPr>
          <a:xfrm rot="10800000" flipV="1">
            <a:off x="4399878" y="3677693"/>
            <a:ext cx="2605305" cy="923330"/>
          </a:xfrm>
          <a:prstGeom prst="rect">
            <a:avLst/>
          </a:prstGeom>
          <a:noFill/>
        </p:spPr>
        <p:txBody>
          <a:bodyPr wrap="square" rtlCol="0">
            <a:spAutoFit/>
          </a:bodyPr>
          <a:lstStyle/>
          <a:p>
            <a:r>
              <a:rPr lang="en-IN" sz="1800" dirty="0"/>
              <a:t>Find a dinner restaurant with specific dietary needs</a:t>
            </a:r>
          </a:p>
        </p:txBody>
      </p:sp>
      <p:sp>
        <p:nvSpPr>
          <p:cNvPr id="12" name="TextBox 11">
            <a:extLst>
              <a:ext uri="{FF2B5EF4-FFF2-40B4-BE49-F238E27FC236}">
                <a16:creationId xmlns:a16="http://schemas.microsoft.com/office/drawing/2014/main" id="{1BE24685-6ED5-1069-B05A-A26C4C1BD634}"/>
              </a:ext>
            </a:extLst>
          </p:cNvPr>
          <p:cNvSpPr txBox="1"/>
          <p:nvPr/>
        </p:nvSpPr>
        <p:spPr>
          <a:xfrm>
            <a:off x="4399877" y="4922874"/>
            <a:ext cx="2994490" cy="369332"/>
          </a:xfrm>
          <a:prstGeom prst="rect">
            <a:avLst/>
          </a:prstGeom>
          <a:noFill/>
        </p:spPr>
        <p:txBody>
          <a:bodyPr wrap="square" rtlCol="0">
            <a:spAutoFit/>
          </a:bodyPr>
          <a:lstStyle/>
          <a:p>
            <a:r>
              <a:rPr lang="en-IN" sz="1800" dirty="0"/>
              <a:t>Order a meal for delivery</a:t>
            </a:r>
          </a:p>
        </p:txBody>
      </p:sp>
      <p:sp>
        <p:nvSpPr>
          <p:cNvPr id="14" name="TextBox 13">
            <a:extLst>
              <a:ext uri="{FF2B5EF4-FFF2-40B4-BE49-F238E27FC236}">
                <a16:creationId xmlns:a16="http://schemas.microsoft.com/office/drawing/2014/main" id="{624F48CF-4115-DC1A-278E-D8B1C74E70A9}"/>
              </a:ext>
            </a:extLst>
          </p:cNvPr>
          <p:cNvSpPr txBox="1"/>
          <p:nvPr/>
        </p:nvSpPr>
        <p:spPr>
          <a:xfrm>
            <a:off x="4536927" y="5705972"/>
            <a:ext cx="2681454" cy="646331"/>
          </a:xfrm>
          <a:prstGeom prst="rect">
            <a:avLst/>
          </a:prstGeom>
          <a:noFill/>
        </p:spPr>
        <p:txBody>
          <a:bodyPr wrap="square" rtlCol="0">
            <a:spAutoFit/>
          </a:bodyPr>
          <a:lstStyle/>
          <a:p>
            <a:r>
              <a:rPr lang="en-IN" sz="1800" dirty="0"/>
              <a:t>Exploring new trending </a:t>
            </a:r>
            <a:r>
              <a:rPr lang="en-IN" sz="1800" dirty="0" err="1"/>
              <a:t>rrestaurants</a:t>
            </a:r>
            <a:r>
              <a:rPr lang="en-IN" sz="1800" dirty="0"/>
              <a:t> feature</a:t>
            </a:r>
          </a:p>
        </p:txBody>
      </p:sp>
      <p:sp>
        <p:nvSpPr>
          <p:cNvPr id="16" name="TextBox 15">
            <a:extLst>
              <a:ext uri="{FF2B5EF4-FFF2-40B4-BE49-F238E27FC236}">
                <a16:creationId xmlns:a16="http://schemas.microsoft.com/office/drawing/2014/main" id="{29A30DAB-D508-FD29-D658-EA13D511B019}"/>
              </a:ext>
            </a:extLst>
          </p:cNvPr>
          <p:cNvSpPr txBox="1"/>
          <p:nvPr/>
        </p:nvSpPr>
        <p:spPr>
          <a:xfrm>
            <a:off x="8452884" y="3880884"/>
            <a:ext cx="2814749" cy="369332"/>
          </a:xfrm>
          <a:prstGeom prst="rect">
            <a:avLst/>
          </a:prstGeom>
          <a:noFill/>
        </p:spPr>
        <p:txBody>
          <a:bodyPr wrap="square" rtlCol="0">
            <a:spAutoFit/>
          </a:bodyPr>
          <a:lstStyle/>
          <a:p>
            <a:r>
              <a:rPr lang="en-IN" sz="1800" dirty="0"/>
              <a:t>99% of task success rate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8" name="Google Shape;408;p17"/>
          <p:cNvSpPr/>
          <p:nvPr/>
        </p:nvSpPr>
        <p:spPr>
          <a:xfrm>
            <a:off x="11600" y="2455113"/>
            <a:ext cx="12216000" cy="2362400"/>
          </a:xfrm>
          <a:prstGeom prst="rect">
            <a:avLst/>
          </a:prstGeom>
          <a:solidFill>
            <a:srgbClr val="EFEFE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409" name="Google Shape;409;p17"/>
          <p:cNvSpPr txBox="1"/>
          <p:nvPr/>
        </p:nvSpPr>
        <p:spPr>
          <a:xfrm>
            <a:off x="1585517" y="2994777"/>
            <a:ext cx="5449200" cy="10760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4800"/>
              <a:buFont typeface="Arial"/>
              <a:buNone/>
            </a:pPr>
            <a:r>
              <a:rPr lang="en" sz="4800" b="1" i="0" u="none" strike="noStrike" cap="none">
                <a:solidFill>
                  <a:schemeClr val="dk1"/>
                </a:solidFill>
                <a:latin typeface="Arial"/>
                <a:ea typeface="Arial"/>
                <a:cs typeface="Arial"/>
                <a:sym typeface="Arial"/>
              </a:rPr>
              <a:t>Thank you!</a:t>
            </a:r>
            <a:endParaRPr sz="4800" b="1" i="0" u="none" strike="noStrike" cap="none">
              <a:solidFill>
                <a:schemeClr val="dk1"/>
              </a:solidFill>
              <a:latin typeface="Arial"/>
              <a:ea typeface="Arial"/>
              <a:cs typeface="Arial"/>
              <a:sym typeface="Arial"/>
            </a:endParaRPr>
          </a:p>
        </p:txBody>
      </p:sp>
      <p:cxnSp>
        <p:nvCxnSpPr>
          <p:cNvPr id="410" name="Google Shape;410;p17"/>
          <p:cNvCxnSpPr/>
          <p:nvPr/>
        </p:nvCxnSpPr>
        <p:spPr>
          <a:xfrm>
            <a:off x="11600" y="4838767"/>
            <a:ext cx="12186800" cy="0"/>
          </a:xfrm>
          <a:prstGeom prst="straightConnector1">
            <a:avLst/>
          </a:prstGeom>
          <a:noFill/>
          <a:ln w="19050" cap="flat" cmpd="sng">
            <a:solidFill>
              <a:srgbClr val="000000"/>
            </a:solidFill>
            <a:prstDash val="solid"/>
            <a:round/>
            <a:headEnd type="none" w="sm" len="sm"/>
            <a:tailEnd type="none" w="sm" len="sm"/>
          </a:ln>
        </p:spPr>
      </p:cxnSp>
      <p:sp>
        <p:nvSpPr>
          <p:cNvPr id="412" name="Google Shape;412;p17"/>
          <p:cNvSpPr txBox="1"/>
          <p:nvPr/>
        </p:nvSpPr>
        <p:spPr>
          <a:xfrm>
            <a:off x="2141333" y="5045109"/>
            <a:ext cx="4255500" cy="543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600"/>
              <a:buFont typeface="Arial"/>
              <a:buNone/>
            </a:pPr>
            <a:endParaRPr sz="1600" b="0" i="0" u="none" strike="noStrike" cap="none" dirty="0">
              <a:solidFill>
                <a:schemeClr val="dk1"/>
              </a:solidFill>
              <a:latin typeface="Arial"/>
              <a:ea typeface="Arial"/>
              <a:cs typeface="Arial"/>
              <a:sym typeface="Arial"/>
            </a:endParaRPr>
          </a:p>
        </p:txBody>
      </p:sp>
      <p:sp>
        <p:nvSpPr>
          <p:cNvPr id="413" name="Google Shape;413;p17"/>
          <p:cNvSpPr/>
          <p:nvPr/>
        </p:nvSpPr>
        <p:spPr>
          <a:xfrm>
            <a:off x="1248167" y="4501433"/>
            <a:ext cx="674700" cy="674700"/>
          </a:xfrm>
          <a:prstGeom prst="flowChartConnector">
            <a:avLst/>
          </a:prstGeom>
          <a:solidFill>
            <a:srgbClr val="000000"/>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2" name="TextBox 1">
            <a:extLst>
              <a:ext uri="{FF2B5EF4-FFF2-40B4-BE49-F238E27FC236}">
                <a16:creationId xmlns:a16="http://schemas.microsoft.com/office/drawing/2014/main" id="{9F40CD3C-1C92-4498-71E0-E47ADF48D446}"/>
              </a:ext>
            </a:extLst>
          </p:cNvPr>
          <p:cNvSpPr txBox="1"/>
          <p:nvPr/>
        </p:nvSpPr>
        <p:spPr>
          <a:xfrm>
            <a:off x="1761776" y="914399"/>
            <a:ext cx="4935591" cy="769441"/>
          </a:xfrm>
          <a:prstGeom prst="rect">
            <a:avLst/>
          </a:prstGeom>
          <a:noFill/>
        </p:spPr>
        <p:txBody>
          <a:bodyPr wrap="square" rtlCol="0">
            <a:spAutoFit/>
          </a:bodyPr>
          <a:lstStyle/>
          <a:p>
            <a:r>
              <a:rPr lang="en-IN" sz="4400" dirty="0">
                <a:solidFill>
                  <a:srgbClr val="FF0000"/>
                </a:solidFill>
              </a:rPr>
              <a:t>A</a:t>
            </a:r>
            <a:r>
              <a:rPr lang="en-IN" sz="4400" dirty="0"/>
              <a:t>dv </a:t>
            </a:r>
            <a:r>
              <a:rPr lang="en-IN" sz="4400" dirty="0">
                <a:solidFill>
                  <a:srgbClr val="FF0000"/>
                </a:solidFill>
              </a:rPr>
              <a:t>I</a:t>
            </a:r>
            <a:r>
              <a:rPr lang="en-IN" sz="4400" dirty="0"/>
              <a:t>ndian </a:t>
            </a:r>
            <a:r>
              <a:rPr lang="en-IN" sz="4400" dirty="0">
                <a:solidFill>
                  <a:srgbClr val="FF0000"/>
                </a:solidFill>
              </a:rPr>
              <a:t>c</a:t>
            </a:r>
            <a:r>
              <a:rPr lang="en-IN" sz="4400" dirty="0"/>
              <a:t>oder</a:t>
            </a:r>
          </a:p>
        </p:txBody>
      </p:sp>
      <p:pic>
        <p:nvPicPr>
          <p:cNvPr id="4" name="Graphic 3" descr="Burger and drink with solid fill">
            <a:extLst>
              <a:ext uri="{FF2B5EF4-FFF2-40B4-BE49-F238E27FC236}">
                <a16:creationId xmlns:a16="http://schemas.microsoft.com/office/drawing/2014/main" id="{A9866940-5C35-A667-95E1-13DE560C2EC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98635" y="4551901"/>
            <a:ext cx="624232" cy="624232"/>
          </a:xfrm>
          <a:prstGeom prst="rect">
            <a:avLst/>
          </a:prstGeom>
        </p:spPr>
      </p:pic>
      <p:pic>
        <p:nvPicPr>
          <p:cNvPr id="6" name="Picture 5">
            <a:extLst>
              <a:ext uri="{FF2B5EF4-FFF2-40B4-BE49-F238E27FC236}">
                <a16:creationId xmlns:a16="http://schemas.microsoft.com/office/drawing/2014/main" id="{98DF0516-6FCA-DD43-3890-2CE287B62571}"/>
              </a:ext>
            </a:extLst>
          </p:cNvPr>
          <p:cNvPicPr>
            <a:picLocks noChangeAspect="1"/>
          </p:cNvPicPr>
          <p:nvPr/>
        </p:nvPicPr>
        <p:blipFill rotWithShape="1">
          <a:blip r:embed="rId5">
            <a:alphaModFix amt="97000"/>
            <a:extLst>
              <a:ext uri="{BEBA8EAE-BF5A-486C-A8C5-ECC9F3942E4B}">
                <a14:imgProps xmlns:a14="http://schemas.microsoft.com/office/drawing/2010/main">
                  <a14:imgLayer r:embed="rId6">
                    <a14:imgEffect>
                      <a14:colorTemperature colorTemp="6400"/>
                    </a14:imgEffect>
                    <a14:imgEffect>
                      <a14:saturation sat="187000"/>
                    </a14:imgEffect>
                  </a14:imgLayer>
                </a14:imgProps>
              </a:ext>
            </a:extLst>
          </a:blip>
          <a:srcRect b="8747"/>
          <a:stretch/>
        </p:blipFill>
        <p:spPr>
          <a:xfrm>
            <a:off x="6915833" y="1528009"/>
            <a:ext cx="5318539" cy="4534862"/>
          </a:xfrm>
          <a:prstGeom prst="rect">
            <a:avLst/>
          </a:prstGeom>
          <a:scene3d>
            <a:camera prst="orthographicFront"/>
            <a:lightRig rig="threePt" dir="t"/>
          </a:scene3d>
          <a:sp3d extrusionH="12700" contourW="12700">
            <a:bevelT w="38100"/>
            <a:bevelB w="12700"/>
          </a:sp3d>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91"/>
        <p:cNvGrpSpPr/>
        <p:nvPr/>
      </p:nvGrpSpPr>
      <p:grpSpPr>
        <a:xfrm>
          <a:off x="0" y="0"/>
          <a:ext cx="0" cy="0"/>
          <a:chOff x="0" y="0"/>
          <a:chExt cx="0" cy="0"/>
        </a:xfrm>
      </p:grpSpPr>
      <p:sp>
        <p:nvSpPr>
          <p:cNvPr id="192" name="Google Shape;192;gd5a972a73b_0_106"/>
          <p:cNvSpPr txBox="1"/>
          <p:nvPr/>
        </p:nvSpPr>
        <p:spPr>
          <a:xfrm>
            <a:off x="681567" y="1414967"/>
            <a:ext cx="4668000" cy="5179200"/>
          </a:xfrm>
          <a:prstGeom prst="rect">
            <a:avLst/>
          </a:prstGeom>
          <a:noFill/>
          <a:ln>
            <a:noFill/>
          </a:ln>
        </p:spPr>
        <p:txBody>
          <a:bodyPr spcFirstLastPara="1" wrap="square" lIns="121900" tIns="121900" rIns="121900" bIns="121900" anchor="t" anchorCtr="0">
            <a:noAutofit/>
          </a:bodyPr>
          <a:lstStyle/>
          <a:p>
            <a:pPr marL="457200" marR="0" lvl="0" indent="-330200" algn="l" rtl="0">
              <a:lnSpc>
                <a:spcPct val="150000"/>
              </a:lnSpc>
              <a:spcBef>
                <a:spcPts val="0"/>
              </a:spcBef>
              <a:spcAft>
                <a:spcPts val="0"/>
              </a:spcAft>
              <a:buClr>
                <a:srgbClr val="000000"/>
              </a:buClr>
              <a:buSzPts val="1600"/>
              <a:buFont typeface="Arial"/>
              <a:buAutoNum type="arabicPeriod"/>
            </a:pPr>
            <a:r>
              <a:rPr lang="en" sz="1600" dirty="0"/>
              <a:t>Introduction</a:t>
            </a:r>
            <a:endParaRPr sz="1600" b="0" i="0" u="none" strike="noStrike" cap="none" dirty="0">
              <a:solidFill>
                <a:srgbClr val="000000"/>
              </a:solidFill>
              <a:latin typeface="Arial"/>
              <a:ea typeface="Arial"/>
              <a:cs typeface="Arial"/>
              <a:sym typeface="Arial"/>
            </a:endParaRPr>
          </a:p>
          <a:p>
            <a:pPr marL="457200" marR="0" lvl="0" indent="-330200" algn="l" rtl="0">
              <a:lnSpc>
                <a:spcPct val="150000"/>
              </a:lnSpc>
              <a:spcBef>
                <a:spcPts val="0"/>
              </a:spcBef>
              <a:spcAft>
                <a:spcPts val="0"/>
              </a:spcAft>
              <a:buClr>
                <a:srgbClr val="000000"/>
              </a:buClr>
              <a:buSzPts val="1600"/>
              <a:buFont typeface="Arial"/>
              <a:buAutoNum type="arabicPeriod"/>
            </a:pPr>
            <a:r>
              <a:rPr lang="en" sz="1600" b="0" i="0" u="none" strike="noStrike" cap="none" dirty="0">
                <a:solidFill>
                  <a:srgbClr val="000000"/>
                </a:solidFill>
                <a:latin typeface="Arial"/>
                <a:ea typeface="Arial"/>
                <a:cs typeface="Arial"/>
                <a:sym typeface="Arial"/>
              </a:rPr>
              <a:t>Goals</a:t>
            </a:r>
            <a:endParaRPr sz="1600" b="0" i="0" u="none" strike="noStrike" cap="none" dirty="0">
              <a:solidFill>
                <a:srgbClr val="000000"/>
              </a:solidFill>
              <a:latin typeface="Arial"/>
              <a:ea typeface="Arial"/>
              <a:cs typeface="Arial"/>
              <a:sym typeface="Arial"/>
            </a:endParaRPr>
          </a:p>
          <a:p>
            <a:pPr marL="457200" marR="0" lvl="0" indent="-330200" algn="l" rtl="0">
              <a:lnSpc>
                <a:spcPct val="150000"/>
              </a:lnSpc>
              <a:spcBef>
                <a:spcPts val="0"/>
              </a:spcBef>
              <a:spcAft>
                <a:spcPts val="0"/>
              </a:spcAft>
              <a:buClr>
                <a:srgbClr val="000000"/>
              </a:buClr>
              <a:buSzPts val="1600"/>
              <a:buFont typeface="Arial"/>
              <a:buAutoNum type="arabicPeriod"/>
            </a:pPr>
            <a:r>
              <a:rPr lang="en" sz="1600" b="0" i="0" u="none" strike="noStrike" cap="none" dirty="0">
                <a:solidFill>
                  <a:srgbClr val="000000"/>
                </a:solidFill>
                <a:latin typeface="Arial"/>
                <a:ea typeface="Arial"/>
                <a:cs typeface="Arial"/>
                <a:sym typeface="Arial"/>
              </a:rPr>
              <a:t>Methodology</a:t>
            </a:r>
            <a:endParaRPr sz="1600" b="0" i="0" u="none" strike="noStrike" cap="none" dirty="0">
              <a:solidFill>
                <a:srgbClr val="000000"/>
              </a:solidFill>
              <a:latin typeface="Arial"/>
              <a:ea typeface="Arial"/>
              <a:cs typeface="Arial"/>
              <a:sym typeface="Arial"/>
            </a:endParaRPr>
          </a:p>
          <a:p>
            <a:pPr marL="457200" marR="0" lvl="0" indent="-330200" algn="l" rtl="0">
              <a:lnSpc>
                <a:spcPct val="150000"/>
              </a:lnSpc>
              <a:spcBef>
                <a:spcPts val="0"/>
              </a:spcBef>
              <a:spcAft>
                <a:spcPts val="0"/>
              </a:spcAft>
              <a:buClr>
                <a:srgbClr val="000000"/>
              </a:buClr>
              <a:buSzPts val="1600"/>
              <a:buFont typeface="Arial"/>
              <a:buAutoNum type="arabicPeriod"/>
            </a:pPr>
            <a:r>
              <a:rPr lang="en" sz="1600" b="0" i="0" u="none" strike="noStrike" cap="none" dirty="0">
                <a:solidFill>
                  <a:srgbClr val="000000"/>
                </a:solidFill>
                <a:latin typeface="Arial"/>
                <a:ea typeface="Arial"/>
                <a:cs typeface="Arial"/>
                <a:sym typeface="Arial"/>
              </a:rPr>
              <a:t>Participant Profiles</a:t>
            </a:r>
            <a:endParaRPr sz="1600" b="0" i="0" u="none" strike="noStrike" cap="none" dirty="0">
              <a:solidFill>
                <a:srgbClr val="000000"/>
              </a:solidFill>
              <a:latin typeface="Arial"/>
              <a:ea typeface="Arial"/>
              <a:cs typeface="Arial"/>
              <a:sym typeface="Arial"/>
            </a:endParaRPr>
          </a:p>
          <a:p>
            <a:pPr marL="457200" marR="0" lvl="0" indent="-330200" algn="l" rtl="0">
              <a:lnSpc>
                <a:spcPct val="150000"/>
              </a:lnSpc>
              <a:spcBef>
                <a:spcPts val="0"/>
              </a:spcBef>
              <a:spcAft>
                <a:spcPts val="0"/>
              </a:spcAft>
              <a:buClr>
                <a:srgbClr val="000000"/>
              </a:buClr>
              <a:buSzPts val="1600"/>
              <a:buFont typeface="Arial"/>
              <a:buAutoNum type="arabicPeriod"/>
            </a:pPr>
            <a:r>
              <a:rPr lang="en" sz="1600" b="0" i="0" u="none" strike="noStrike" cap="none" dirty="0">
                <a:solidFill>
                  <a:srgbClr val="000000"/>
                </a:solidFill>
                <a:latin typeface="Arial"/>
                <a:ea typeface="Arial"/>
                <a:cs typeface="Arial"/>
                <a:sym typeface="Arial"/>
              </a:rPr>
              <a:t>Tasks Tested </a:t>
            </a:r>
            <a:endParaRPr sz="1600" b="0" i="0" u="none" strike="noStrike" cap="none" dirty="0">
              <a:solidFill>
                <a:srgbClr val="000000"/>
              </a:solidFill>
              <a:latin typeface="Arial"/>
              <a:ea typeface="Arial"/>
              <a:cs typeface="Arial"/>
              <a:sym typeface="Arial"/>
            </a:endParaRPr>
          </a:p>
          <a:p>
            <a:pPr marL="457200" marR="0" lvl="0" indent="-330200" algn="l" rtl="0">
              <a:lnSpc>
                <a:spcPct val="150000"/>
              </a:lnSpc>
              <a:spcBef>
                <a:spcPts val="0"/>
              </a:spcBef>
              <a:spcAft>
                <a:spcPts val="0"/>
              </a:spcAft>
              <a:buClr>
                <a:srgbClr val="000000"/>
              </a:buClr>
              <a:buSzPts val="1600"/>
              <a:buFont typeface="Arial"/>
              <a:buAutoNum type="arabicPeriod"/>
            </a:pPr>
            <a:r>
              <a:rPr lang="en" sz="1600" b="0" i="0" u="none" strike="noStrike" cap="none" dirty="0">
                <a:solidFill>
                  <a:srgbClr val="000000"/>
                </a:solidFill>
                <a:latin typeface="Arial"/>
                <a:ea typeface="Arial"/>
                <a:cs typeface="Arial"/>
                <a:sym typeface="Arial"/>
              </a:rPr>
              <a:t>Post-Test Questions</a:t>
            </a:r>
            <a:endParaRPr sz="1600" b="0" i="0" u="none" strike="noStrike" cap="none" dirty="0">
              <a:solidFill>
                <a:srgbClr val="000000"/>
              </a:solidFill>
              <a:latin typeface="Arial"/>
              <a:ea typeface="Arial"/>
              <a:cs typeface="Arial"/>
              <a:sym typeface="Arial"/>
            </a:endParaRPr>
          </a:p>
          <a:p>
            <a:pPr marL="457200" marR="0" lvl="0" indent="-330200" algn="l" rtl="0">
              <a:lnSpc>
                <a:spcPct val="150000"/>
              </a:lnSpc>
              <a:spcBef>
                <a:spcPts val="0"/>
              </a:spcBef>
              <a:spcAft>
                <a:spcPts val="0"/>
              </a:spcAft>
              <a:buClr>
                <a:srgbClr val="000000"/>
              </a:buClr>
              <a:buSzPts val="1600"/>
              <a:buFont typeface="Arial"/>
              <a:buAutoNum type="arabicPeriod"/>
            </a:pPr>
            <a:r>
              <a:rPr lang="en" sz="1600" b="0" i="0" u="none" strike="noStrike" cap="none" dirty="0">
                <a:solidFill>
                  <a:srgbClr val="000000"/>
                </a:solidFill>
                <a:latin typeface="Arial"/>
                <a:ea typeface="Arial"/>
                <a:cs typeface="Arial"/>
                <a:sym typeface="Arial"/>
              </a:rPr>
              <a:t>Results</a:t>
            </a:r>
            <a:endParaRPr sz="1600" b="0" i="0" u="none" strike="noStrike" cap="none" dirty="0">
              <a:solidFill>
                <a:srgbClr val="000000"/>
              </a:solidFill>
              <a:latin typeface="Arial"/>
              <a:ea typeface="Arial"/>
              <a:cs typeface="Arial"/>
              <a:sym typeface="Arial"/>
            </a:endParaRPr>
          </a:p>
          <a:p>
            <a:pPr marL="457200" marR="0" lvl="0" indent="-330200" algn="l" rtl="0">
              <a:lnSpc>
                <a:spcPct val="150000"/>
              </a:lnSpc>
              <a:spcBef>
                <a:spcPts val="0"/>
              </a:spcBef>
              <a:spcAft>
                <a:spcPts val="0"/>
              </a:spcAft>
              <a:buClr>
                <a:srgbClr val="000000"/>
              </a:buClr>
              <a:buSzPts val="1600"/>
              <a:buFont typeface="Arial"/>
              <a:buAutoNum type="arabicPeriod"/>
            </a:pPr>
            <a:r>
              <a:rPr lang="en" sz="1600" b="0" i="0" u="none" strike="noStrike" cap="none" dirty="0">
                <a:solidFill>
                  <a:srgbClr val="000000"/>
                </a:solidFill>
                <a:latin typeface="Arial"/>
                <a:ea typeface="Arial"/>
                <a:cs typeface="Arial"/>
                <a:sym typeface="Arial"/>
              </a:rPr>
              <a:t>Bugs &amp; Issues</a:t>
            </a:r>
            <a:endParaRPr sz="1600" b="0" i="0" u="none" strike="noStrike" cap="none" dirty="0">
              <a:solidFill>
                <a:srgbClr val="000000"/>
              </a:solidFill>
              <a:latin typeface="Arial"/>
              <a:ea typeface="Arial"/>
              <a:cs typeface="Arial"/>
              <a:sym typeface="Arial"/>
            </a:endParaRPr>
          </a:p>
          <a:p>
            <a:pPr marL="457200" marR="0" lvl="0" indent="-330200" algn="l" rtl="0">
              <a:lnSpc>
                <a:spcPct val="150000"/>
              </a:lnSpc>
              <a:spcBef>
                <a:spcPts val="0"/>
              </a:spcBef>
              <a:spcAft>
                <a:spcPts val="0"/>
              </a:spcAft>
              <a:buClr>
                <a:srgbClr val="000000"/>
              </a:buClr>
              <a:buSzPts val="1600"/>
              <a:buFont typeface="Arial"/>
              <a:buAutoNum type="arabicPeriod"/>
            </a:pPr>
            <a:r>
              <a:rPr lang="en" sz="1600" b="0" i="0" u="none" strike="noStrike" cap="none" dirty="0">
                <a:solidFill>
                  <a:srgbClr val="000000"/>
                </a:solidFill>
                <a:latin typeface="Arial"/>
                <a:ea typeface="Arial"/>
                <a:cs typeface="Arial"/>
                <a:sym typeface="Arial"/>
              </a:rPr>
              <a:t>Key Findings &amp; Recommendations</a:t>
            </a:r>
            <a:endParaRPr sz="1600" b="0" i="0" u="none" strike="noStrike" cap="none" dirty="0">
              <a:solidFill>
                <a:srgbClr val="000000"/>
              </a:solidFill>
              <a:latin typeface="Arial"/>
              <a:ea typeface="Arial"/>
              <a:cs typeface="Arial"/>
              <a:sym typeface="Arial"/>
            </a:endParaRPr>
          </a:p>
          <a:p>
            <a:pPr marL="457200" marR="0" lvl="0" indent="-330200" algn="l" rtl="0">
              <a:lnSpc>
                <a:spcPct val="150000"/>
              </a:lnSpc>
              <a:spcBef>
                <a:spcPts val="0"/>
              </a:spcBef>
              <a:spcAft>
                <a:spcPts val="0"/>
              </a:spcAft>
              <a:buClr>
                <a:srgbClr val="000000"/>
              </a:buClr>
              <a:buSzPts val="1600"/>
              <a:buFont typeface="Arial"/>
              <a:buAutoNum type="arabicPeriod"/>
            </a:pPr>
            <a:r>
              <a:rPr lang="en" sz="1600" b="0" i="0" u="none" strike="noStrike" cap="none" dirty="0">
                <a:solidFill>
                  <a:srgbClr val="000000"/>
                </a:solidFill>
                <a:latin typeface="Arial"/>
                <a:ea typeface="Arial"/>
                <a:cs typeface="Arial"/>
                <a:sym typeface="Arial"/>
              </a:rPr>
              <a:t>Disclaimer</a:t>
            </a:r>
            <a:endParaRPr sz="1600" b="0" i="0" u="none" strike="noStrike" cap="none" dirty="0">
              <a:solidFill>
                <a:srgbClr val="000000"/>
              </a:solidFill>
              <a:latin typeface="Arial"/>
              <a:ea typeface="Arial"/>
              <a:cs typeface="Arial"/>
              <a:sym typeface="Arial"/>
            </a:endParaRPr>
          </a:p>
          <a:p>
            <a:pPr marL="457200" marR="0" lvl="0" indent="-330200" algn="l" rtl="0">
              <a:lnSpc>
                <a:spcPct val="150000"/>
              </a:lnSpc>
              <a:spcBef>
                <a:spcPts val="0"/>
              </a:spcBef>
              <a:spcAft>
                <a:spcPts val="0"/>
              </a:spcAft>
              <a:buClr>
                <a:srgbClr val="000000"/>
              </a:buClr>
              <a:buSzPts val="1600"/>
              <a:buFont typeface="Arial"/>
              <a:buAutoNum type="arabicPeriod"/>
            </a:pPr>
            <a:r>
              <a:rPr lang="en" sz="1600" b="0" i="0" u="none" strike="noStrike" cap="none" dirty="0">
                <a:solidFill>
                  <a:srgbClr val="000000"/>
                </a:solidFill>
                <a:latin typeface="Arial"/>
                <a:ea typeface="Arial"/>
                <a:cs typeface="Arial"/>
                <a:sym typeface="Arial"/>
              </a:rPr>
              <a:t>Appendix</a:t>
            </a:r>
            <a:endParaRPr sz="1600" b="0" i="0" u="none" strike="noStrike" cap="none" dirty="0">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600"/>
              <a:buFont typeface="Arial"/>
              <a:buNone/>
            </a:pPr>
            <a:endParaRPr sz="1600" b="0" i="0" u="none" strike="noStrike" cap="none" dirty="0">
              <a:solidFill>
                <a:srgbClr val="000000"/>
              </a:solidFill>
              <a:latin typeface="Open Sans"/>
              <a:ea typeface="Open Sans"/>
              <a:cs typeface="Open Sans"/>
              <a:sym typeface="Open Sans"/>
            </a:endParaRPr>
          </a:p>
          <a:p>
            <a:pPr marL="0" marR="0" lvl="0" indent="0" algn="l" rtl="0">
              <a:lnSpc>
                <a:spcPct val="150000"/>
              </a:lnSpc>
              <a:spcBef>
                <a:spcPts val="0"/>
              </a:spcBef>
              <a:spcAft>
                <a:spcPts val="0"/>
              </a:spcAft>
              <a:buClr>
                <a:srgbClr val="000000"/>
              </a:buClr>
              <a:buSzPts val="1900"/>
              <a:buFont typeface="Arial"/>
              <a:buNone/>
            </a:pPr>
            <a:endParaRPr sz="1900" b="1" i="0" u="none" strike="noStrike" cap="none" dirty="0">
              <a:solidFill>
                <a:srgbClr val="000000"/>
              </a:solidFill>
              <a:latin typeface="Open Sans"/>
              <a:ea typeface="Open Sans"/>
              <a:cs typeface="Open Sans"/>
              <a:sym typeface="Open Sans"/>
            </a:endParaRPr>
          </a:p>
          <a:p>
            <a:pPr marL="0" marR="0" lvl="0" indent="0" algn="l" rtl="0">
              <a:lnSpc>
                <a:spcPct val="150000"/>
              </a:lnSpc>
              <a:spcBef>
                <a:spcPts val="0"/>
              </a:spcBef>
              <a:spcAft>
                <a:spcPts val="0"/>
              </a:spcAft>
              <a:buClr>
                <a:srgbClr val="000000"/>
              </a:buClr>
              <a:buSzPts val="1900"/>
              <a:buFont typeface="Arial"/>
              <a:buNone/>
            </a:pPr>
            <a:endParaRPr sz="1900" b="1" i="0" u="none" strike="noStrike" cap="none" dirty="0">
              <a:solidFill>
                <a:srgbClr val="000000"/>
              </a:solidFill>
              <a:latin typeface="Open Sans"/>
              <a:ea typeface="Open Sans"/>
              <a:cs typeface="Open Sans"/>
              <a:sym typeface="Open Sans"/>
            </a:endParaRPr>
          </a:p>
          <a:p>
            <a:pPr marL="0" marR="0" lvl="0" indent="0" algn="l" rtl="0">
              <a:lnSpc>
                <a:spcPct val="150000"/>
              </a:lnSpc>
              <a:spcBef>
                <a:spcPts val="0"/>
              </a:spcBef>
              <a:spcAft>
                <a:spcPts val="0"/>
              </a:spcAft>
              <a:buClr>
                <a:srgbClr val="000000"/>
              </a:buClr>
              <a:buSzPts val="1900"/>
              <a:buFont typeface="Arial"/>
              <a:buNone/>
            </a:pPr>
            <a:endParaRPr sz="1900" b="0" i="0" u="none" strike="noStrike" cap="none" dirty="0">
              <a:solidFill>
                <a:srgbClr val="000000"/>
              </a:solidFill>
              <a:latin typeface="Open Sans"/>
              <a:ea typeface="Open Sans"/>
              <a:cs typeface="Open Sans"/>
              <a:sym typeface="Open Sans"/>
            </a:endParaRPr>
          </a:p>
          <a:p>
            <a:pPr marL="0" marR="0" lvl="0" indent="0" algn="l" rtl="0">
              <a:lnSpc>
                <a:spcPct val="150000"/>
              </a:lnSpc>
              <a:spcBef>
                <a:spcPts val="0"/>
              </a:spcBef>
              <a:spcAft>
                <a:spcPts val="0"/>
              </a:spcAft>
              <a:buClr>
                <a:srgbClr val="000000"/>
              </a:buClr>
              <a:buSzPts val="1900"/>
              <a:buFont typeface="Arial"/>
              <a:buNone/>
            </a:pPr>
            <a:endParaRPr sz="1900" b="1" i="0" u="none" strike="noStrike" cap="none" dirty="0">
              <a:solidFill>
                <a:srgbClr val="000000"/>
              </a:solidFill>
              <a:latin typeface="Open Sans"/>
              <a:ea typeface="Open Sans"/>
              <a:cs typeface="Open Sans"/>
              <a:sym typeface="Open Sans"/>
            </a:endParaRPr>
          </a:p>
          <a:p>
            <a:pPr marL="0" marR="0" lvl="0" indent="0" algn="l" rtl="0">
              <a:lnSpc>
                <a:spcPct val="150000"/>
              </a:lnSpc>
              <a:spcBef>
                <a:spcPts val="0"/>
              </a:spcBef>
              <a:spcAft>
                <a:spcPts val="0"/>
              </a:spcAft>
              <a:buClr>
                <a:srgbClr val="000000"/>
              </a:buClr>
              <a:buSzPts val="1900"/>
              <a:buFont typeface="Arial"/>
              <a:buNone/>
            </a:pPr>
            <a:endParaRPr sz="1900" b="1" i="0" u="none" strike="noStrike" cap="none" dirty="0">
              <a:solidFill>
                <a:srgbClr val="000000"/>
              </a:solidFill>
              <a:latin typeface="Open Sans"/>
              <a:ea typeface="Open Sans"/>
              <a:cs typeface="Open Sans"/>
              <a:sym typeface="Open Sans"/>
            </a:endParaRPr>
          </a:p>
        </p:txBody>
      </p:sp>
      <p:sp>
        <p:nvSpPr>
          <p:cNvPr id="193" name="Google Shape;193;gd5a972a73b_0_106"/>
          <p:cNvSpPr txBox="1"/>
          <p:nvPr/>
        </p:nvSpPr>
        <p:spPr>
          <a:xfrm>
            <a:off x="6132233" y="1414967"/>
            <a:ext cx="4668000" cy="5179200"/>
          </a:xfrm>
          <a:prstGeom prst="rect">
            <a:avLst/>
          </a:prstGeom>
          <a:noFill/>
          <a:ln>
            <a:noFill/>
          </a:ln>
        </p:spPr>
        <p:txBody>
          <a:bodyPr spcFirstLastPara="1" wrap="square" lIns="121900" tIns="121900" rIns="121900" bIns="121900" anchor="t" anchorCtr="0">
            <a:noAutofit/>
          </a:bodyPr>
          <a:lstStyle/>
          <a:p>
            <a:pPr marL="0" marR="0" lvl="0" indent="0" algn="l" rtl="0">
              <a:lnSpc>
                <a:spcPct val="150000"/>
              </a:lnSpc>
              <a:spcBef>
                <a:spcPts val="0"/>
              </a:spcBef>
              <a:spcAft>
                <a:spcPts val="0"/>
              </a:spcAft>
              <a:buClr>
                <a:srgbClr val="000000"/>
              </a:buClr>
              <a:buSzPts val="1900"/>
              <a:buFont typeface="Arial"/>
              <a:buNone/>
            </a:pPr>
            <a:endParaRPr sz="1900" b="0" i="0" u="none" strike="noStrike" cap="none">
              <a:solidFill>
                <a:srgbClr val="000000"/>
              </a:solidFill>
              <a:latin typeface="Open Sans"/>
              <a:ea typeface="Open Sans"/>
              <a:cs typeface="Open Sans"/>
              <a:sym typeface="Open Sans"/>
            </a:endParaRPr>
          </a:p>
          <a:p>
            <a:pPr marL="0" marR="0" lvl="0" indent="0" algn="l" rtl="0">
              <a:lnSpc>
                <a:spcPct val="150000"/>
              </a:lnSpc>
              <a:spcBef>
                <a:spcPts val="0"/>
              </a:spcBef>
              <a:spcAft>
                <a:spcPts val="0"/>
              </a:spcAft>
              <a:buClr>
                <a:srgbClr val="000000"/>
              </a:buClr>
              <a:buSzPts val="1900"/>
              <a:buFont typeface="Arial"/>
              <a:buNone/>
            </a:pPr>
            <a:endParaRPr sz="1900" b="1" i="0" u="none" strike="noStrike" cap="none">
              <a:solidFill>
                <a:srgbClr val="000000"/>
              </a:solidFill>
              <a:latin typeface="Open Sans"/>
              <a:ea typeface="Open Sans"/>
              <a:cs typeface="Open Sans"/>
              <a:sym typeface="Open Sans"/>
            </a:endParaRPr>
          </a:p>
          <a:p>
            <a:pPr marL="0" marR="0" lvl="0" indent="0" algn="l" rtl="0">
              <a:lnSpc>
                <a:spcPct val="150000"/>
              </a:lnSpc>
              <a:spcBef>
                <a:spcPts val="0"/>
              </a:spcBef>
              <a:spcAft>
                <a:spcPts val="0"/>
              </a:spcAft>
              <a:buClr>
                <a:srgbClr val="000000"/>
              </a:buClr>
              <a:buSzPts val="1900"/>
              <a:buFont typeface="Arial"/>
              <a:buNone/>
            </a:pPr>
            <a:endParaRPr sz="1900" b="1" i="0" u="none" strike="noStrike" cap="none">
              <a:solidFill>
                <a:srgbClr val="000000"/>
              </a:solidFill>
              <a:latin typeface="Open Sans"/>
              <a:ea typeface="Open Sans"/>
              <a:cs typeface="Open Sans"/>
              <a:sym typeface="Open Sans"/>
            </a:endParaRPr>
          </a:p>
        </p:txBody>
      </p:sp>
      <p:cxnSp>
        <p:nvCxnSpPr>
          <p:cNvPr id="194" name="Google Shape;194;gd5a972a73b_0_106"/>
          <p:cNvCxnSpPr/>
          <p:nvPr/>
        </p:nvCxnSpPr>
        <p:spPr>
          <a:xfrm>
            <a:off x="11600" y="788033"/>
            <a:ext cx="12186900" cy="0"/>
          </a:xfrm>
          <a:prstGeom prst="straightConnector1">
            <a:avLst/>
          </a:prstGeom>
          <a:noFill/>
          <a:ln w="19050" cap="flat" cmpd="sng">
            <a:solidFill>
              <a:srgbClr val="000000"/>
            </a:solidFill>
            <a:prstDash val="solid"/>
            <a:round/>
            <a:headEnd type="none" w="sm" len="sm"/>
            <a:tailEnd type="none" w="sm" len="sm"/>
          </a:ln>
        </p:spPr>
      </p:cxnSp>
      <p:sp>
        <p:nvSpPr>
          <p:cNvPr id="195" name="Google Shape;195;gd5a972a73b_0_106"/>
          <p:cNvSpPr/>
          <p:nvPr/>
        </p:nvSpPr>
        <p:spPr>
          <a:xfrm>
            <a:off x="484800" y="450633"/>
            <a:ext cx="674700" cy="674700"/>
          </a:xfrm>
          <a:prstGeom prst="flowChartConnector">
            <a:avLst/>
          </a:prstGeom>
          <a:solidFill>
            <a:srgbClr val="000000"/>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gd5a972a73b_0_106"/>
          <p:cNvSpPr txBox="1"/>
          <p:nvPr/>
        </p:nvSpPr>
        <p:spPr>
          <a:xfrm>
            <a:off x="1415133" y="431233"/>
            <a:ext cx="3778800" cy="713700"/>
          </a:xfrm>
          <a:prstGeom prst="rect">
            <a:avLst/>
          </a:prstGeom>
          <a:solidFill>
            <a:srgbClr val="FFFFFF"/>
          </a:solidFill>
          <a:ln>
            <a:noFill/>
          </a:ln>
        </p:spPr>
        <p:txBody>
          <a:bodyPr spcFirstLastPara="1" wrap="square" lIns="121900" tIns="121900" rIns="121900" bIns="121900" anchor="t" anchorCtr="0">
            <a:noAutofit/>
          </a:bodyPr>
          <a:lstStyle/>
          <a:p>
            <a:pPr marL="0" marR="0" lvl="0" indent="0" algn="l" rtl="0">
              <a:lnSpc>
                <a:spcPct val="115000"/>
              </a:lnSpc>
              <a:spcBef>
                <a:spcPts val="0"/>
              </a:spcBef>
              <a:spcAft>
                <a:spcPts val="0"/>
              </a:spcAft>
              <a:buClr>
                <a:srgbClr val="000000"/>
              </a:buClr>
              <a:buSzPts val="3200"/>
              <a:buFont typeface="Arial"/>
              <a:buNone/>
            </a:pPr>
            <a:r>
              <a:rPr lang="en" sz="3200" b="1" i="0" u="none" strike="noStrike" cap="none">
                <a:solidFill>
                  <a:srgbClr val="000000"/>
                </a:solidFill>
                <a:latin typeface="Raleway"/>
                <a:ea typeface="Raleway"/>
                <a:cs typeface="Raleway"/>
                <a:sym typeface="Raleway"/>
              </a:rPr>
              <a:t> </a:t>
            </a:r>
            <a:r>
              <a:rPr lang="en" sz="3200" b="1" i="0" u="none" strike="noStrike" cap="none">
                <a:solidFill>
                  <a:srgbClr val="000000"/>
                </a:solidFill>
                <a:latin typeface="Arial"/>
                <a:ea typeface="Arial"/>
                <a:cs typeface="Arial"/>
                <a:sym typeface="Arial"/>
              </a:rPr>
              <a:t>Table of contents</a:t>
            </a:r>
            <a:endParaRPr sz="3200" b="1" i="0" u="none" strike="noStrike" cap="none">
              <a:solidFill>
                <a:srgbClr val="000000"/>
              </a:solidFill>
              <a:latin typeface="Arial"/>
              <a:ea typeface="Arial"/>
              <a:cs typeface="Arial"/>
              <a:sym typeface="Arial"/>
            </a:endParaRPr>
          </a:p>
        </p:txBody>
      </p:sp>
      <p:pic>
        <p:nvPicPr>
          <p:cNvPr id="3" name="Graphic 2" descr="Burger and drink with solid fill">
            <a:extLst>
              <a:ext uri="{FF2B5EF4-FFF2-40B4-BE49-F238E27FC236}">
                <a16:creationId xmlns:a16="http://schemas.microsoft.com/office/drawing/2014/main" id="{3D04B097-63AC-ECCC-C1BF-49434C55A33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9808" y="477936"/>
            <a:ext cx="604684" cy="604684"/>
          </a:xfrm>
          <a:prstGeom prst="rect">
            <a:avLst/>
          </a:prstGeom>
        </p:spPr>
      </p:pic>
      <p:pic>
        <p:nvPicPr>
          <p:cNvPr id="4" name="Picture 3">
            <a:extLst>
              <a:ext uri="{FF2B5EF4-FFF2-40B4-BE49-F238E27FC236}">
                <a16:creationId xmlns:a16="http://schemas.microsoft.com/office/drawing/2014/main" id="{A303F754-B7F6-3E58-6AC7-ED52A3B98759}"/>
              </a:ext>
            </a:extLst>
          </p:cNvPr>
          <p:cNvPicPr>
            <a:picLocks noChangeAspect="1"/>
          </p:cNvPicPr>
          <p:nvPr/>
        </p:nvPicPr>
        <p:blipFill rotWithShape="1">
          <a:blip r:embed="rId5"/>
          <a:srcRect l="7421" t="12428" r="10204"/>
          <a:stretch/>
        </p:blipFill>
        <p:spPr>
          <a:xfrm>
            <a:off x="6217920" y="2226833"/>
            <a:ext cx="4776395" cy="2642009"/>
          </a:xfrm>
          <a:prstGeom prst="rect">
            <a:avLst/>
          </a:prstGeom>
          <a:effectLst>
            <a:softEdge rad="635000"/>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1"/>
        <p:cNvGrpSpPr/>
        <p:nvPr/>
      </p:nvGrpSpPr>
      <p:grpSpPr>
        <a:xfrm>
          <a:off x="0" y="0"/>
          <a:ext cx="0" cy="0"/>
          <a:chOff x="0" y="0"/>
          <a:chExt cx="0" cy="0"/>
        </a:xfrm>
      </p:grpSpPr>
      <p:cxnSp>
        <p:nvCxnSpPr>
          <p:cNvPr id="204" name="Google Shape;204;gd5a972a73b_0_754"/>
          <p:cNvCxnSpPr>
            <a:cxnSpLocks/>
          </p:cNvCxnSpPr>
          <p:nvPr/>
        </p:nvCxnSpPr>
        <p:spPr>
          <a:xfrm flipV="1">
            <a:off x="-2957742" y="688258"/>
            <a:ext cx="15149742" cy="99725"/>
          </a:xfrm>
          <a:prstGeom prst="straightConnector1">
            <a:avLst/>
          </a:prstGeom>
          <a:noFill/>
          <a:ln w="19050" cap="flat" cmpd="sng">
            <a:solidFill>
              <a:srgbClr val="000000"/>
            </a:solidFill>
            <a:prstDash val="solid"/>
            <a:round/>
            <a:headEnd type="none" w="sm" len="sm"/>
            <a:tailEnd type="none" w="sm" len="sm"/>
          </a:ln>
        </p:spPr>
      </p:cxnSp>
      <p:sp>
        <p:nvSpPr>
          <p:cNvPr id="205" name="Google Shape;205;gd5a972a73b_0_754"/>
          <p:cNvSpPr/>
          <p:nvPr/>
        </p:nvSpPr>
        <p:spPr>
          <a:xfrm>
            <a:off x="484800" y="450633"/>
            <a:ext cx="674700" cy="674700"/>
          </a:xfrm>
          <a:prstGeom prst="flowChartConnector">
            <a:avLst/>
          </a:prstGeom>
          <a:solidFill>
            <a:srgbClr val="000000"/>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gd5a972a73b_0_754"/>
          <p:cNvSpPr txBox="1"/>
          <p:nvPr/>
        </p:nvSpPr>
        <p:spPr>
          <a:xfrm>
            <a:off x="1415133" y="431233"/>
            <a:ext cx="3778800" cy="713700"/>
          </a:xfrm>
          <a:prstGeom prst="rect">
            <a:avLst/>
          </a:prstGeom>
          <a:solidFill>
            <a:srgbClr val="FFFFFF"/>
          </a:solidFill>
          <a:ln>
            <a:noFill/>
          </a:ln>
        </p:spPr>
        <p:txBody>
          <a:bodyPr spcFirstLastPara="1" wrap="square" lIns="121900" tIns="121900" rIns="121900" bIns="121900" anchor="t" anchorCtr="0">
            <a:noAutofit/>
          </a:bodyPr>
          <a:lstStyle/>
          <a:p>
            <a:pPr marL="0" marR="0" lvl="0" indent="0" algn="l" rtl="0">
              <a:lnSpc>
                <a:spcPct val="115000"/>
              </a:lnSpc>
              <a:spcBef>
                <a:spcPts val="0"/>
              </a:spcBef>
              <a:spcAft>
                <a:spcPts val="0"/>
              </a:spcAft>
              <a:buClr>
                <a:srgbClr val="000000"/>
              </a:buClr>
              <a:buSzPts val="3200"/>
              <a:buFont typeface="Arial"/>
              <a:buNone/>
            </a:pPr>
            <a:r>
              <a:rPr lang="en" sz="3200" b="1" i="0" u="none" strike="noStrike" cap="none" dirty="0">
                <a:solidFill>
                  <a:srgbClr val="000000"/>
                </a:solidFill>
                <a:latin typeface="Arial"/>
                <a:ea typeface="Arial"/>
                <a:cs typeface="Arial"/>
                <a:sym typeface="Arial"/>
              </a:rPr>
              <a:t>    Introduction</a:t>
            </a:r>
            <a:endParaRPr sz="2800" b="1" i="0" u="none" strike="noStrike" cap="none" dirty="0">
              <a:solidFill>
                <a:srgbClr val="000000"/>
              </a:solidFill>
              <a:latin typeface="Arial"/>
              <a:ea typeface="Arial"/>
              <a:cs typeface="Arial"/>
              <a:sym typeface="Arial"/>
            </a:endParaRPr>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6ADCECFF-914D-7D85-0FF8-8988F167C86B}"/>
                  </a:ext>
                </a:extLst>
              </p14:cNvPr>
              <p14:cNvContentPartPr/>
              <p14:nvPr/>
            </p14:nvContentPartPr>
            <p14:xfrm>
              <a:off x="615960" y="934216"/>
              <a:ext cx="360" cy="360"/>
            </p14:xfrm>
          </p:contentPart>
        </mc:Choice>
        <mc:Fallback xmlns="">
          <p:pic>
            <p:nvPicPr>
              <p:cNvPr id="7" name="Ink 6">
                <a:extLst>
                  <a:ext uri="{FF2B5EF4-FFF2-40B4-BE49-F238E27FC236}">
                    <a16:creationId xmlns:a16="http://schemas.microsoft.com/office/drawing/2014/main" id="{6ADCECFF-914D-7D85-0FF8-8988F167C86B}"/>
                  </a:ext>
                </a:extLst>
              </p:cNvPr>
              <p:cNvPicPr/>
              <p:nvPr/>
            </p:nvPicPr>
            <p:blipFill>
              <a:blip r:embed="rId4"/>
              <a:stretch>
                <a:fillRect/>
              </a:stretch>
            </p:blipFill>
            <p:spPr>
              <a:xfrm>
                <a:off x="609840" y="928096"/>
                <a:ext cx="12600" cy="12600"/>
              </a:xfrm>
              <a:prstGeom prst="rect">
                <a:avLst/>
              </a:prstGeom>
            </p:spPr>
          </p:pic>
        </mc:Fallback>
      </mc:AlternateContent>
      <p:pic>
        <p:nvPicPr>
          <p:cNvPr id="9" name="Graphic 8" descr="Burger and drink with solid fill">
            <a:extLst>
              <a:ext uri="{FF2B5EF4-FFF2-40B4-BE49-F238E27FC236}">
                <a16:creationId xmlns:a16="http://schemas.microsoft.com/office/drawing/2014/main" id="{B66BE634-A460-E93B-BCB5-E55FE51F2C4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30602" y="496435"/>
            <a:ext cx="583096" cy="583096"/>
          </a:xfrm>
          <a:prstGeom prst="rect">
            <a:avLst/>
          </a:prstGeom>
        </p:spPr>
      </p:pic>
      <p:sp>
        <p:nvSpPr>
          <p:cNvPr id="3" name="TextBox 2">
            <a:extLst>
              <a:ext uri="{FF2B5EF4-FFF2-40B4-BE49-F238E27FC236}">
                <a16:creationId xmlns:a16="http://schemas.microsoft.com/office/drawing/2014/main" id="{F9208002-D688-F85D-64FB-203807A7B4E0}"/>
              </a:ext>
            </a:extLst>
          </p:cNvPr>
          <p:cNvSpPr txBox="1"/>
          <p:nvPr/>
        </p:nvSpPr>
        <p:spPr>
          <a:xfrm>
            <a:off x="6096000" y="1479704"/>
            <a:ext cx="5550567" cy="461665"/>
          </a:xfrm>
          <a:prstGeom prst="rect">
            <a:avLst/>
          </a:prstGeom>
          <a:noFill/>
        </p:spPr>
        <p:txBody>
          <a:bodyPr wrap="square" rtlCol="0">
            <a:spAutoFit/>
          </a:bodyPr>
          <a:lstStyle/>
          <a:p>
            <a:r>
              <a:rPr lang="en-US" sz="2400" dirty="0"/>
              <a:t> </a:t>
            </a:r>
            <a:endParaRPr lang="en-IN" sz="2400" dirty="0"/>
          </a:p>
        </p:txBody>
      </p:sp>
      <p:sp>
        <p:nvSpPr>
          <p:cNvPr id="2" name="TextBox 1">
            <a:extLst>
              <a:ext uri="{FF2B5EF4-FFF2-40B4-BE49-F238E27FC236}">
                <a16:creationId xmlns:a16="http://schemas.microsoft.com/office/drawing/2014/main" id="{D61B75E1-5A51-3374-9AA5-025391653B6B}"/>
              </a:ext>
            </a:extLst>
          </p:cNvPr>
          <p:cNvSpPr txBox="1"/>
          <p:nvPr/>
        </p:nvSpPr>
        <p:spPr>
          <a:xfrm>
            <a:off x="1113698" y="1941369"/>
            <a:ext cx="9550758" cy="3416320"/>
          </a:xfrm>
          <a:prstGeom prst="rect">
            <a:avLst/>
          </a:prstGeom>
          <a:noFill/>
        </p:spPr>
        <p:txBody>
          <a:bodyPr wrap="square" rtlCol="0">
            <a:spAutoFit/>
          </a:bodyPr>
          <a:lstStyle/>
          <a:p>
            <a:r>
              <a:rPr lang="en-US" sz="2400" dirty="0"/>
              <a:t>The purpose of the project waste to evaluate the usability of the restaurant finder application(Zomato app) using expert based evaluation and user based evaluation. Zomato is a popular online food delivery and restaurant discovery platform with a significant global user base. While it has gained popularity, there are areas where the user experience could be improved. This updated user research report aims to present the findings and insights gathered to enhance the user experience on Zomato by addressing the identified pain points</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11"/>
        <p:cNvGrpSpPr/>
        <p:nvPr/>
      </p:nvGrpSpPr>
      <p:grpSpPr>
        <a:xfrm>
          <a:off x="0" y="0"/>
          <a:ext cx="0" cy="0"/>
          <a:chOff x="0" y="0"/>
          <a:chExt cx="0" cy="0"/>
        </a:xfrm>
      </p:grpSpPr>
      <p:cxnSp>
        <p:nvCxnSpPr>
          <p:cNvPr id="212" name="Google Shape;212;gd5a972a73b_0_816"/>
          <p:cNvCxnSpPr/>
          <p:nvPr/>
        </p:nvCxnSpPr>
        <p:spPr>
          <a:xfrm>
            <a:off x="11600" y="788033"/>
            <a:ext cx="12186900" cy="0"/>
          </a:xfrm>
          <a:prstGeom prst="straightConnector1">
            <a:avLst/>
          </a:prstGeom>
          <a:noFill/>
          <a:ln w="19050" cap="flat" cmpd="sng">
            <a:solidFill>
              <a:srgbClr val="000000"/>
            </a:solidFill>
            <a:prstDash val="solid"/>
            <a:round/>
            <a:headEnd type="none" w="sm" len="sm"/>
            <a:tailEnd type="none" w="sm" len="sm"/>
          </a:ln>
        </p:spPr>
      </p:cxnSp>
      <p:sp>
        <p:nvSpPr>
          <p:cNvPr id="213" name="Google Shape;213;gd5a972a73b_0_816"/>
          <p:cNvSpPr/>
          <p:nvPr/>
        </p:nvSpPr>
        <p:spPr>
          <a:xfrm>
            <a:off x="484800" y="450633"/>
            <a:ext cx="674700" cy="674700"/>
          </a:xfrm>
          <a:prstGeom prst="flowChartConnector">
            <a:avLst/>
          </a:prstGeom>
          <a:solidFill>
            <a:srgbClr val="000000"/>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gd5a972a73b_0_816"/>
          <p:cNvSpPr txBox="1"/>
          <p:nvPr/>
        </p:nvSpPr>
        <p:spPr>
          <a:xfrm>
            <a:off x="1415132" y="431225"/>
            <a:ext cx="1468500" cy="713700"/>
          </a:xfrm>
          <a:prstGeom prst="rect">
            <a:avLst/>
          </a:prstGeom>
          <a:solidFill>
            <a:srgbClr val="FFFFFF"/>
          </a:solidFill>
          <a:ln>
            <a:noFill/>
          </a:ln>
        </p:spPr>
        <p:txBody>
          <a:bodyPr spcFirstLastPara="1" wrap="square" lIns="121900" tIns="121900" rIns="121900" bIns="121900" anchor="t" anchorCtr="0">
            <a:noAutofit/>
          </a:bodyPr>
          <a:lstStyle/>
          <a:p>
            <a:pPr marL="0" marR="0" lvl="0" indent="0" algn="l" rtl="0">
              <a:lnSpc>
                <a:spcPct val="115000"/>
              </a:lnSpc>
              <a:spcBef>
                <a:spcPts val="0"/>
              </a:spcBef>
              <a:spcAft>
                <a:spcPts val="0"/>
              </a:spcAft>
              <a:buClr>
                <a:srgbClr val="000000"/>
              </a:buClr>
              <a:buSzPts val="3200"/>
              <a:buFont typeface="Arial"/>
              <a:buNone/>
            </a:pPr>
            <a:r>
              <a:rPr lang="en" sz="3200" b="1" i="0" u="none" strike="noStrike" cap="none">
                <a:solidFill>
                  <a:srgbClr val="000000"/>
                </a:solidFill>
                <a:latin typeface="Raleway"/>
                <a:ea typeface="Raleway"/>
                <a:cs typeface="Raleway"/>
                <a:sym typeface="Raleway"/>
              </a:rPr>
              <a:t> Goals </a:t>
            </a:r>
            <a:endParaRPr sz="3200" b="1" i="0" u="none" strike="noStrike" cap="none">
              <a:solidFill>
                <a:srgbClr val="000000"/>
              </a:solidFill>
              <a:latin typeface="Raleway"/>
              <a:ea typeface="Raleway"/>
              <a:cs typeface="Raleway"/>
              <a:sym typeface="Raleway"/>
            </a:endParaRPr>
          </a:p>
          <a:p>
            <a:pPr marL="0" marR="0" lvl="0" indent="0" algn="l" rtl="0">
              <a:lnSpc>
                <a:spcPct val="115000"/>
              </a:lnSpc>
              <a:spcBef>
                <a:spcPts val="0"/>
              </a:spcBef>
              <a:spcAft>
                <a:spcPts val="0"/>
              </a:spcAft>
              <a:buClr>
                <a:srgbClr val="000000"/>
              </a:buClr>
              <a:buSzPts val="3200"/>
              <a:buFont typeface="Arial"/>
              <a:buNone/>
            </a:pPr>
            <a:endParaRPr sz="3200" b="1" i="0" u="none" strike="noStrike" cap="none">
              <a:solidFill>
                <a:srgbClr val="000000"/>
              </a:solidFill>
              <a:latin typeface="Raleway"/>
              <a:ea typeface="Raleway"/>
              <a:cs typeface="Raleway"/>
              <a:sym typeface="Raleway"/>
            </a:endParaRPr>
          </a:p>
        </p:txBody>
      </p:sp>
      <p:sp>
        <p:nvSpPr>
          <p:cNvPr id="221" name="Google Shape;221;gd5a972a73b_0_816"/>
          <p:cNvSpPr txBox="1"/>
          <p:nvPr/>
        </p:nvSpPr>
        <p:spPr>
          <a:xfrm>
            <a:off x="829077" y="4126314"/>
            <a:ext cx="2471700" cy="1382437"/>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1700"/>
              <a:buFont typeface="Arial"/>
              <a:buNone/>
            </a:pPr>
            <a:r>
              <a:rPr lang="en-US" b="0" i="0" u="none" strike="noStrike" cap="none" dirty="0">
                <a:solidFill>
                  <a:srgbClr val="000000"/>
                </a:solidFill>
                <a:latin typeface="Arial"/>
                <a:ea typeface="Arial"/>
                <a:cs typeface="Arial"/>
                <a:sym typeface="Arial"/>
              </a:rPr>
              <a:t> The collected data from user interviews, user testing, and surveys were analyzed to identify common pain points and insights.</a:t>
            </a:r>
            <a:endParaRPr b="0" i="0" u="none" strike="noStrike" cap="none" dirty="0">
              <a:solidFill>
                <a:srgbClr val="000000"/>
              </a:solidFill>
              <a:latin typeface="Arial"/>
              <a:ea typeface="Arial"/>
              <a:cs typeface="Arial"/>
              <a:sym typeface="Arial"/>
            </a:endParaRPr>
          </a:p>
        </p:txBody>
      </p:sp>
      <p:sp>
        <p:nvSpPr>
          <p:cNvPr id="222" name="Google Shape;222;gd5a972a73b_0_816"/>
          <p:cNvSpPr txBox="1"/>
          <p:nvPr/>
        </p:nvSpPr>
        <p:spPr>
          <a:xfrm>
            <a:off x="822149" y="5715475"/>
            <a:ext cx="2440800" cy="550603"/>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IN" sz="1200" dirty="0">
                <a:solidFill>
                  <a:schemeClr val="dk1"/>
                </a:solidFill>
              </a:rPr>
              <a:t>T</a:t>
            </a:r>
            <a:r>
              <a:rPr lang="en" sz="1200" dirty="0">
                <a:solidFill>
                  <a:schemeClr val="dk1"/>
                </a:solidFill>
              </a:rPr>
              <a:t>o ensure better user experiences and product sucess</a:t>
            </a:r>
            <a:endParaRPr sz="1200" b="0" i="0" u="none" strike="noStrike" cap="none" dirty="0">
              <a:solidFill>
                <a:schemeClr val="dk1"/>
              </a:solidFill>
              <a:latin typeface="Arial"/>
              <a:ea typeface="Arial"/>
              <a:cs typeface="Arial"/>
              <a:sym typeface="Arial"/>
            </a:endParaRPr>
          </a:p>
        </p:txBody>
      </p:sp>
      <p:sp>
        <p:nvSpPr>
          <p:cNvPr id="223" name="Google Shape;223;gd5a972a73b_0_816"/>
          <p:cNvSpPr txBox="1"/>
          <p:nvPr/>
        </p:nvSpPr>
        <p:spPr>
          <a:xfrm>
            <a:off x="4253200" y="4237704"/>
            <a:ext cx="3096900" cy="1297483"/>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US" b="0" i="0" u="none" strike="noStrike" cap="none" dirty="0">
                <a:solidFill>
                  <a:srgbClr val="000000"/>
                </a:solidFill>
                <a:latin typeface="Arial"/>
                <a:ea typeface="Arial"/>
                <a:cs typeface="Arial"/>
                <a:sym typeface="Arial"/>
              </a:rPr>
              <a:t>Users’ interactions with the Zomato app and website were observed to identify usability issues.</a:t>
            </a:r>
            <a:endParaRPr b="0" i="0" u="none" strike="noStrike" cap="none" dirty="0">
              <a:solidFill>
                <a:srgbClr val="000000"/>
              </a:solidFill>
              <a:latin typeface="Arial"/>
              <a:ea typeface="Arial"/>
              <a:cs typeface="Arial"/>
              <a:sym typeface="Arial"/>
            </a:endParaRPr>
          </a:p>
        </p:txBody>
      </p:sp>
      <p:sp>
        <p:nvSpPr>
          <p:cNvPr id="225" name="Google Shape;225;gd5a972a73b_0_816"/>
          <p:cNvSpPr txBox="1"/>
          <p:nvPr/>
        </p:nvSpPr>
        <p:spPr>
          <a:xfrm>
            <a:off x="8261433" y="4237703"/>
            <a:ext cx="3187200" cy="1012722"/>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US" b="0" i="0" u="none" strike="noStrike" cap="none" dirty="0">
                <a:solidFill>
                  <a:srgbClr val="000000"/>
                </a:solidFill>
                <a:latin typeface="Arial"/>
                <a:ea typeface="Arial"/>
                <a:cs typeface="Arial"/>
                <a:sym typeface="Arial"/>
              </a:rPr>
              <a:t>ability to prioritize action items is its real-time order tracking feature and addressing any potential issues promptly.</a:t>
            </a:r>
            <a:endParaRPr b="0" i="0" u="none" strike="noStrike" cap="none" dirty="0">
              <a:solidFill>
                <a:srgbClr val="000000"/>
              </a:solidFill>
              <a:latin typeface="Arial"/>
              <a:ea typeface="Arial"/>
              <a:cs typeface="Arial"/>
              <a:sym typeface="Arial"/>
            </a:endParaRPr>
          </a:p>
        </p:txBody>
      </p:sp>
      <p:sp>
        <p:nvSpPr>
          <p:cNvPr id="226" name="Google Shape;226;gd5a972a73b_0_816"/>
          <p:cNvSpPr txBox="1"/>
          <p:nvPr/>
        </p:nvSpPr>
        <p:spPr>
          <a:xfrm>
            <a:off x="8237701" y="5692254"/>
            <a:ext cx="3187200" cy="826534"/>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US" sz="1200" b="0" i="0" u="none" strike="noStrike" cap="none" dirty="0">
                <a:solidFill>
                  <a:srgbClr val="000000"/>
                </a:solidFill>
                <a:latin typeface="Arial"/>
                <a:ea typeface="Arial"/>
                <a:cs typeface="Arial"/>
                <a:sym typeface="Arial"/>
              </a:rPr>
              <a:t>which allows users to monitor the status of their food delivery, with timely updates.</a:t>
            </a:r>
            <a:endParaRPr sz="1200" b="0" i="0" u="none" strike="noStrike" cap="none" dirty="0">
              <a:solidFill>
                <a:srgbClr val="000000"/>
              </a:solidFill>
              <a:latin typeface="Arial"/>
              <a:ea typeface="Arial"/>
              <a:cs typeface="Arial"/>
              <a:sym typeface="Arial"/>
            </a:endParaRPr>
          </a:p>
        </p:txBody>
      </p:sp>
      <p:cxnSp>
        <p:nvCxnSpPr>
          <p:cNvPr id="227" name="Google Shape;227;gd5a972a73b_0_816"/>
          <p:cNvCxnSpPr/>
          <p:nvPr/>
        </p:nvCxnSpPr>
        <p:spPr>
          <a:xfrm>
            <a:off x="767099" y="5715475"/>
            <a:ext cx="2550900" cy="0"/>
          </a:xfrm>
          <a:prstGeom prst="straightConnector1">
            <a:avLst/>
          </a:prstGeom>
          <a:noFill/>
          <a:ln w="9525" cap="flat" cmpd="sng">
            <a:solidFill>
              <a:srgbClr val="FF0000"/>
            </a:solidFill>
            <a:prstDash val="solid"/>
            <a:round/>
            <a:headEnd type="none" w="sm" len="sm"/>
            <a:tailEnd type="none" w="sm" len="sm"/>
          </a:ln>
        </p:spPr>
      </p:cxnSp>
      <p:cxnSp>
        <p:nvCxnSpPr>
          <p:cNvPr id="228" name="Google Shape;228;gd5a972a73b_0_816"/>
          <p:cNvCxnSpPr/>
          <p:nvPr/>
        </p:nvCxnSpPr>
        <p:spPr>
          <a:xfrm>
            <a:off x="717619" y="6246487"/>
            <a:ext cx="2550900" cy="0"/>
          </a:xfrm>
          <a:prstGeom prst="straightConnector1">
            <a:avLst/>
          </a:prstGeom>
          <a:noFill/>
          <a:ln w="9525" cap="flat" cmpd="sng">
            <a:solidFill>
              <a:srgbClr val="FF0000"/>
            </a:solidFill>
            <a:prstDash val="solid"/>
            <a:round/>
            <a:headEnd type="none" w="sm" len="sm"/>
            <a:tailEnd type="none" w="sm" len="sm"/>
          </a:ln>
        </p:spPr>
      </p:cxnSp>
      <p:cxnSp>
        <p:nvCxnSpPr>
          <p:cNvPr id="229" name="Google Shape;229;gd5a972a73b_0_816"/>
          <p:cNvCxnSpPr/>
          <p:nvPr/>
        </p:nvCxnSpPr>
        <p:spPr>
          <a:xfrm>
            <a:off x="4356456" y="5692253"/>
            <a:ext cx="3092100" cy="0"/>
          </a:xfrm>
          <a:prstGeom prst="straightConnector1">
            <a:avLst/>
          </a:prstGeom>
          <a:noFill/>
          <a:ln w="9525" cap="flat" cmpd="sng">
            <a:solidFill>
              <a:srgbClr val="FF0000"/>
            </a:solidFill>
            <a:prstDash val="solid"/>
            <a:round/>
            <a:headEnd type="none" w="sm" len="sm"/>
            <a:tailEnd type="none" w="sm" len="sm"/>
          </a:ln>
        </p:spPr>
      </p:cxnSp>
      <p:cxnSp>
        <p:nvCxnSpPr>
          <p:cNvPr id="230" name="Google Shape;230;gd5a972a73b_0_816"/>
          <p:cNvCxnSpPr/>
          <p:nvPr/>
        </p:nvCxnSpPr>
        <p:spPr>
          <a:xfrm>
            <a:off x="4302176" y="6246487"/>
            <a:ext cx="3092100" cy="0"/>
          </a:xfrm>
          <a:prstGeom prst="straightConnector1">
            <a:avLst/>
          </a:prstGeom>
          <a:noFill/>
          <a:ln w="9525" cap="flat" cmpd="sng">
            <a:solidFill>
              <a:srgbClr val="FF0000"/>
            </a:solidFill>
            <a:prstDash val="solid"/>
            <a:round/>
            <a:headEnd type="none" w="sm" len="sm"/>
            <a:tailEnd type="none" w="sm" len="sm"/>
          </a:ln>
        </p:spPr>
      </p:cxnSp>
      <p:cxnSp>
        <p:nvCxnSpPr>
          <p:cNvPr id="231" name="Google Shape;231;gd5a972a73b_0_816"/>
          <p:cNvCxnSpPr/>
          <p:nvPr/>
        </p:nvCxnSpPr>
        <p:spPr>
          <a:xfrm>
            <a:off x="8261433" y="5692253"/>
            <a:ext cx="3092100" cy="0"/>
          </a:xfrm>
          <a:prstGeom prst="straightConnector1">
            <a:avLst/>
          </a:prstGeom>
          <a:noFill/>
          <a:ln w="9525" cap="flat" cmpd="sng">
            <a:solidFill>
              <a:srgbClr val="FF0000"/>
            </a:solidFill>
            <a:prstDash val="solid"/>
            <a:round/>
            <a:headEnd type="none" w="sm" len="sm"/>
            <a:tailEnd type="none" w="sm" len="sm"/>
          </a:ln>
        </p:spPr>
      </p:cxnSp>
      <p:cxnSp>
        <p:nvCxnSpPr>
          <p:cNvPr id="232" name="Google Shape;232;gd5a972a73b_0_816"/>
          <p:cNvCxnSpPr/>
          <p:nvPr/>
        </p:nvCxnSpPr>
        <p:spPr>
          <a:xfrm>
            <a:off x="8261433" y="6216789"/>
            <a:ext cx="3092100" cy="0"/>
          </a:xfrm>
          <a:prstGeom prst="straightConnector1">
            <a:avLst/>
          </a:prstGeom>
          <a:noFill/>
          <a:ln w="9525" cap="flat" cmpd="sng">
            <a:solidFill>
              <a:srgbClr val="FF0000"/>
            </a:solidFill>
            <a:prstDash val="solid"/>
            <a:round/>
            <a:headEnd type="none" w="sm" len="sm"/>
            <a:tailEnd type="none" w="sm" len="sm"/>
          </a:ln>
        </p:spPr>
      </p:cxnSp>
      <p:pic>
        <p:nvPicPr>
          <p:cNvPr id="3" name="Graphic 2" descr="Burger and drink with solid fill">
            <a:extLst>
              <a:ext uri="{FF2B5EF4-FFF2-40B4-BE49-F238E27FC236}">
                <a16:creationId xmlns:a16="http://schemas.microsoft.com/office/drawing/2014/main" id="{643536BA-5C31-BC51-E9DB-88DA3FF7A46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5632" y="452835"/>
            <a:ext cx="593035" cy="593035"/>
          </a:xfrm>
          <a:prstGeom prst="rect">
            <a:avLst/>
          </a:prstGeom>
        </p:spPr>
      </p:pic>
      <p:sp>
        <p:nvSpPr>
          <p:cNvPr id="4" name="Flowchart: Connector 3">
            <a:extLst>
              <a:ext uri="{FF2B5EF4-FFF2-40B4-BE49-F238E27FC236}">
                <a16:creationId xmlns:a16="http://schemas.microsoft.com/office/drawing/2014/main" id="{F8468CA6-471C-BE8B-F1B0-7123614872E4}"/>
              </a:ext>
            </a:extLst>
          </p:cNvPr>
          <p:cNvSpPr/>
          <p:nvPr/>
        </p:nvSpPr>
        <p:spPr>
          <a:xfrm>
            <a:off x="1108580" y="1963150"/>
            <a:ext cx="1580322" cy="1536125"/>
          </a:xfrm>
          <a:prstGeom prst="flowChartConnector">
            <a:avLst/>
          </a:prstGeom>
          <a:solidFill>
            <a:schemeClr val="bg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rtl="0">
              <a:lnSpc>
                <a:spcPct val="100000"/>
              </a:lnSpc>
              <a:spcBef>
                <a:spcPts val="0"/>
              </a:spcBef>
              <a:spcAft>
                <a:spcPts val="0"/>
              </a:spcAft>
              <a:buClr>
                <a:srgbClr val="000000"/>
              </a:buClr>
              <a:buSzPts val="1900"/>
              <a:buFont typeface="Arial"/>
              <a:buNone/>
            </a:pPr>
            <a:r>
              <a:rPr lang="en-IN" sz="1400" b="1" i="0" u="none" strike="noStrike" cap="none" dirty="0">
                <a:solidFill>
                  <a:schemeClr val="tx1">
                    <a:lumMod val="65000"/>
                    <a:lumOff val="35000"/>
                  </a:schemeClr>
                </a:solidFill>
                <a:latin typeface="Arial"/>
                <a:ea typeface="Arial"/>
                <a:cs typeface="Arial"/>
                <a:sym typeface="Arial"/>
              </a:rPr>
              <a:t>User based evaluation</a:t>
            </a:r>
          </a:p>
        </p:txBody>
      </p:sp>
      <p:sp>
        <p:nvSpPr>
          <p:cNvPr id="5" name="Flowchart: Connector 4">
            <a:extLst>
              <a:ext uri="{FF2B5EF4-FFF2-40B4-BE49-F238E27FC236}">
                <a16:creationId xmlns:a16="http://schemas.microsoft.com/office/drawing/2014/main" id="{F271D163-4107-A866-B703-CCF42FCD2A78}"/>
              </a:ext>
            </a:extLst>
          </p:cNvPr>
          <p:cNvSpPr/>
          <p:nvPr/>
        </p:nvSpPr>
        <p:spPr>
          <a:xfrm>
            <a:off x="5055665" y="1963150"/>
            <a:ext cx="1580322" cy="1440460"/>
          </a:xfrm>
          <a:prstGeom prst="flowChartConnector">
            <a:avLst/>
          </a:prstGeom>
          <a:solidFill>
            <a:schemeClr val="bg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rtl="0">
              <a:lnSpc>
                <a:spcPct val="100000"/>
              </a:lnSpc>
              <a:spcBef>
                <a:spcPts val="0"/>
              </a:spcBef>
              <a:spcAft>
                <a:spcPts val="0"/>
              </a:spcAft>
              <a:buClr>
                <a:srgbClr val="000000"/>
              </a:buClr>
              <a:buSzPts val="1900"/>
              <a:buFont typeface="Arial"/>
              <a:buNone/>
            </a:pPr>
            <a:r>
              <a:rPr lang="en-IN" sz="1400" b="1" i="0" u="none" strike="noStrike" cap="none" dirty="0">
                <a:solidFill>
                  <a:srgbClr val="000000"/>
                </a:solidFill>
                <a:latin typeface="Arial"/>
                <a:ea typeface="Arial"/>
                <a:cs typeface="Arial"/>
                <a:sym typeface="Arial"/>
              </a:rPr>
              <a:t>Identify </a:t>
            </a:r>
          </a:p>
          <a:p>
            <a:pPr marL="0" marR="0" lvl="0" indent="0" algn="ctr" rtl="0">
              <a:lnSpc>
                <a:spcPct val="100000"/>
              </a:lnSpc>
              <a:spcBef>
                <a:spcPts val="0"/>
              </a:spcBef>
              <a:spcAft>
                <a:spcPts val="0"/>
              </a:spcAft>
              <a:buClr>
                <a:srgbClr val="000000"/>
              </a:buClr>
              <a:buSzPts val="1900"/>
              <a:buFont typeface="Arial"/>
              <a:buNone/>
            </a:pPr>
            <a:r>
              <a:rPr lang="en-IN" sz="1400" b="1" i="0" u="none" strike="noStrike" cap="none" dirty="0">
                <a:solidFill>
                  <a:srgbClr val="000000"/>
                </a:solidFill>
                <a:latin typeface="Arial"/>
                <a:ea typeface="Arial"/>
                <a:cs typeface="Arial"/>
                <a:sym typeface="Arial"/>
              </a:rPr>
              <a:t>bugs </a:t>
            </a:r>
          </a:p>
          <a:p>
            <a:pPr marL="0" marR="0" lvl="0" indent="0" algn="ctr" rtl="0">
              <a:lnSpc>
                <a:spcPct val="100000"/>
              </a:lnSpc>
              <a:spcBef>
                <a:spcPts val="0"/>
              </a:spcBef>
              <a:spcAft>
                <a:spcPts val="0"/>
              </a:spcAft>
              <a:buClr>
                <a:srgbClr val="000000"/>
              </a:buClr>
              <a:buSzPts val="1900"/>
              <a:buFont typeface="Arial"/>
              <a:buNone/>
            </a:pPr>
            <a:r>
              <a:rPr lang="en-IN" sz="1400" b="1" i="0" u="none" strike="noStrike" cap="none" dirty="0">
                <a:solidFill>
                  <a:srgbClr val="000000"/>
                </a:solidFill>
                <a:latin typeface="Arial"/>
                <a:ea typeface="Arial"/>
                <a:cs typeface="Arial"/>
                <a:sym typeface="Arial"/>
              </a:rPr>
              <a:t>&amp; issues</a:t>
            </a:r>
            <a:endParaRPr lang="en-IN" sz="1400" b="0" i="0" u="none" strike="noStrike" cap="none" dirty="0">
              <a:solidFill>
                <a:srgbClr val="000000"/>
              </a:solidFill>
              <a:latin typeface="Arial"/>
              <a:ea typeface="Arial"/>
              <a:cs typeface="Arial"/>
              <a:sym typeface="Arial"/>
            </a:endParaRPr>
          </a:p>
          <a:p>
            <a:pPr algn="ctr"/>
            <a:endParaRPr lang="en-IN" dirty="0"/>
          </a:p>
        </p:txBody>
      </p:sp>
      <p:sp>
        <p:nvSpPr>
          <p:cNvPr id="6" name="Flowchart: Connector 5">
            <a:extLst>
              <a:ext uri="{FF2B5EF4-FFF2-40B4-BE49-F238E27FC236}">
                <a16:creationId xmlns:a16="http://schemas.microsoft.com/office/drawing/2014/main" id="{967080C1-38EE-5C11-81EC-E05477FF9AFB}"/>
              </a:ext>
            </a:extLst>
          </p:cNvPr>
          <p:cNvSpPr/>
          <p:nvPr/>
        </p:nvSpPr>
        <p:spPr>
          <a:xfrm>
            <a:off x="8766313" y="1961058"/>
            <a:ext cx="1580322" cy="1360919"/>
          </a:xfrm>
          <a:prstGeom prst="flowChartConnector">
            <a:avLst/>
          </a:prstGeom>
          <a:solidFill>
            <a:schemeClr val="bg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rtl="0">
              <a:lnSpc>
                <a:spcPct val="100000"/>
              </a:lnSpc>
              <a:spcBef>
                <a:spcPts val="0"/>
              </a:spcBef>
              <a:spcAft>
                <a:spcPts val="0"/>
              </a:spcAft>
              <a:buClr>
                <a:srgbClr val="000000"/>
              </a:buClr>
              <a:buSzPts val="1900"/>
              <a:buFont typeface="Arial"/>
              <a:buNone/>
            </a:pPr>
            <a:r>
              <a:rPr lang="en-IN" sz="1400" b="1" i="0" u="none" strike="noStrike" cap="none" dirty="0">
                <a:solidFill>
                  <a:srgbClr val="000000"/>
                </a:solidFill>
                <a:latin typeface="Arial"/>
                <a:ea typeface="Arial"/>
                <a:cs typeface="Arial"/>
                <a:sym typeface="Arial"/>
              </a:rPr>
              <a:t>Reveal </a:t>
            </a:r>
          </a:p>
          <a:p>
            <a:pPr marL="0" marR="0" lvl="0" indent="0" algn="ctr" rtl="0">
              <a:lnSpc>
                <a:spcPct val="100000"/>
              </a:lnSpc>
              <a:spcBef>
                <a:spcPts val="0"/>
              </a:spcBef>
              <a:spcAft>
                <a:spcPts val="0"/>
              </a:spcAft>
              <a:buClr>
                <a:srgbClr val="000000"/>
              </a:buClr>
              <a:buSzPts val="1900"/>
              <a:buFont typeface="Arial"/>
              <a:buNone/>
            </a:pPr>
            <a:r>
              <a:rPr lang="en-IN" sz="1400" b="1" i="0" u="none" strike="noStrike" cap="none" dirty="0">
                <a:solidFill>
                  <a:srgbClr val="000000"/>
                </a:solidFill>
                <a:latin typeface="Arial"/>
                <a:ea typeface="Arial"/>
                <a:cs typeface="Arial"/>
                <a:sym typeface="Arial"/>
              </a:rPr>
              <a:t>friction </a:t>
            </a:r>
          </a:p>
          <a:p>
            <a:pPr marL="0" marR="0" lvl="0" indent="0" algn="ctr" rtl="0">
              <a:lnSpc>
                <a:spcPct val="100000"/>
              </a:lnSpc>
              <a:spcBef>
                <a:spcPts val="0"/>
              </a:spcBef>
              <a:spcAft>
                <a:spcPts val="0"/>
              </a:spcAft>
              <a:buClr>
                <a:srgbClr val="000000"/>
              </a:buClr>
              <a:buSzPts val="1900"/>
              <a:buFont typeface="Arial"/>
              <a:buNone/>
            </a:pPr>
            <a:r>
              <a:rPr lang="en-IN" sz="1400" b="1" i="0" u="none" strike="noStrike" cap="none" dirty="0">
                <a:solidFill>
                  <a:srgbClr val="000000"/>
                </a:solidFill>
                <a:latin typeface="Arial"/>
                <a:ea typeface="Arial"/>
                <a:cs typeface="Arial"/>
                <a:sym typeface="Arial"/>
              </a:rPr>
              <a:t>points</a:t>
            </a:r>
          </a:p>
          <a:p>
            <a:pPr algn="ctr"/>
            <a:endParaRPr lang="en-IN" dirty="0"/>
          </a:p>
        </p:txBody>
      </p:sp>
      <p:sp>
        <p:nvSpPr>
          <p:cNvPr id="2" name="TextBox 1">
            <a:extLst>
              <a:ext uri="{FF2B5EF4-FFF2-40B4-BE49-F238E27FC236}">
                <a16:creationId xmlns:a16="http://schemas.microsoft.com/office/drawing/2014/main" id="{1E56E65C-1A9C-2C9B-5BF8-C66C940E8C6E}"/>
              </a:ext>
            </a:extLst>
          </p:cNvPr>
          <p:cNvSpPr txBox="1"/>
          <p:nvPr/>
        </p:nvSpPr>
        <p:spPr>
          <a:xfrm>
            <a:off x="4397851" y="5738538"/>
            <a:ext cx="2807597" cy="461665"/>
          </a:xfrm>
          <a:prstGeom prst="rect">
            <a:avLst/>
          </a:prstGeom>
          <a:noFill/>
        </p:spPr>
        <p:txBody>
          <a:bodyPr wrap="square" rtlCol="0">
            <a:spAutoFit/>
          </a:bodyPr>
          <a:lstStyle/>
          <a:p>
            <a:r>
              <a:rPr lang="en-IN" sz="1200" dirty="0"/>
              <a:t>To avoid costly fixes and negative reviews post-release.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7"/>
        <p:cNvGrpSpPr/>
        <p:nvPr/>
      </p:nvGrpSpPr>
      <p:grpSpPr>
        <a:xfrm>
          <a:off x="0" y="0"/>
          <a:ext cx="0" cy="0"/>
          <a:chOff x="0" y="0"/>
          <a:chExt cx="0" cy="0"/>
        </a:xfrm>
      </p:grpSpPr>
      <p:sp>
        <p:nvSpPr>
          <p:cNvPr id="238" name="Google Shape;238;gd5a972a73b_0_346"/>
          <p:cNvSpPr txBox="1">
            <a:spLocks noGrp="1"/>
          </p:cNvSpPr>
          <p:nvPr>
            <p:ph type="ctrTitle" idx="4294967295"/>
          </p:nvPr>
        </p:nvSpPr>
        <p:spPr>
          <a:xfrm>
            <a:off x="0" y="1672252"/>
            <a:ext cx="8959850" cy="1471612"/>
          </a:xfrm>
          <a:prstGeom prst="rect">
            <a:avLst/>
          </a:prstGeom>
          <a:noFill/>
          <a:ln>
            <a:noFill/>
          </a:ln>
        </p:spPr>
        <p:txBody>
          <a:bodyPr spcFirstLastPara="1" wrap="square" lIns="121900" tIns="121900" rIns="121900" bIns="121900" anchor="t" anchorCtr="0">
            <a:noAutofit/>
          </a:bodyPr>
          <a:lstStyle/>
          <a:p>
            <a:pPr marL="0" marR="0" lvl="0" indent="0" algn="ctr" rtl="0">
              <a:lnSpc>
                <a:spcPct val="90000"/>
              </a:lnSpc>
              <a:spcBef>
                <a:spcPts val="0"/>
              </a:spcBef>
              <a:spcAft>
                <a:spcPts val="0"/>
              </a:spcAft>
              <a:buClr>
                <a:schemeClr val="dk1"/>
              </a:buClr>
              <a:buSzPts val="2800"/>
              <a:buFont typeface="Raleway"/>
              <a:buNone/>
            </a:pPr>
            <a:r>
              <a:rPr lang="en" sz="3200" b="1" i="0" u="none" strike="noStrike" cap="none" dirty="0">
                <a:solidFill>
                  <a:schemeClr val="dk1"/>
                </a:solidFill>
                <a:latin typeface="Arial"/>
                <a:ea typeface="Arial"/>
                <a:cs typeface="Arial"/>
                <a:sym typeface="Arial"/>
              </a:rPr>
              <a:t>Methodology:</a:t>
            </a:r>
            <a:r>
              <a:rPr lang="en" sz="3200" b="0" i="0" u="none" strike="noStrike" cap="none" dirty="0">
                <a:solidFill>
                  <a:schemeClr val="dk1"/>
                </a:solidFill>
                <a:latin typeface="Arial"/>
                <a:ea typeface="Arial"/>
                <a:cs typeface="Arial"/>
                <a:sym typeface="Arial"/>
              </a:rPr>
              <a:t> </a:t>
            </a:r>
            <a:br>
              <a:rPr lang="en" sz="3200" b="0" i="0" u="none" strike="noStrike" cap="none" dirty="0">
                <a:solidFill>
                  <a:schemeClr val="dk1"/>
                </a:solidFill>
                <a:latin typeface="Arial"/>
                <a:ea typeface="Arial"/>
                <a:cs typeface="Arial"/>
                <a:sym typeface="Arial"/>
              </a:rPr>
            </a:br>
            <a:endParaRPr lang="en" sz="3200" b="0" i="0" u="none" strike="noStrike" cap="none" dirty="0">
              <a:solidFill>
                <a:schemeClr val="dk1"/>
              </a:solidFill>
              <a:latin typeface="Arial"/>
              <a:ea typeface="Arial"/>
              <a:cs typeface="Arial"/>
              <a:sym typeface="Arial"/>
            </a:endParaRPr>
          </a:p>
          <a:p>
            <a:pPr marL="0" marR="0" lvl="0" indent="0" algn="l" rtl="0">
              <a:lnSpc>
                <a:spcPct val="90000"/>
              </a:lnSpc>
              <a:spcBef>
                <a:spcPts val="0"/>
              </a:spcBef>
              <a:spcAft>
                <a:spcPts val="0"/>
              </a:spcAft>
              <a:buClr>
                <a:schemeClr val="dk1"/>
              </a:buClr>
              <a:buSzPts val="4400"/>
              <a:buFont typeface="Calibri"/>
              <a:buNone/>
            </a:pPr>
            <a:r>
              <a:rPr lang="en-US" sz="1400" b="1" i="0" u="none" strike="noStrike" cap="none" dirty="0">
                <a:solidFill>
                  <a:schemeClr val="dk1"/>
                </a:solidFill>
                <a:latin typeface="Arial"/>
                <a:ea typeface="Arial"/>
                <a:cs typeface="Arial"/>
                <a:sym typeface="Arial"/>
              </a:rPr>
              <a:t>- The research methodology included:</a:t>
            </a:r>
            <a:br>
              <a:rPr lang="en-US" sz="1400" b="1" i="0" u="none" strike="noStrike" cap="none" dirty="0">
                <a:solidFill>
                  <a:schemeClr val="dk1"/>
                </a:solidFill>
                <a:latin typeface="Arial"/>
                <a:ea typeface="Arial"/>
                <a:cs typeface="Arial"/>
                <a:sym typeface="Arial"/>
              </a:rPr>
            </a:br>
            <a:br>
              <a:rPr lang="en-US" sz="1400" b="1" i="0" u="none" strike="noStrike" cap="none" dirty="0">
                <a:solidFill>
                  <a:schemeClr val="dk1"/>
                </a:solidFill>
                <a:latin typeface="Arial"/>
                <a:ea typeface="Arial"/>
                <a:cs typeface="Arial"/>
                <a:sym typeface="Arial"/>
              </a:rPr>
            </a:br>
            <a:r>
              <a:rPr lang="en-US" sz="1400" b="1" i="0" u="none" strike="noStrike" cap="none" dirty="0">
                <a:solidFill>
                  <a:schemeClr val="dk1"/>
                </a:solidFill>
                <a:latin typeface="Arial"/>
                <a:ea typeface="Arial"/>
                <a:cs typeface="Arial"/>
                <a:sym typeface="Arial"/>
              </a:rPr>
              <a:t>(</a:t>
            </a:r>
            <a:r>
              <a:rPr lang="en-US" sz="1400" b="1" cap="none" dirty="0" err="1">
                <a:solidFill>
                  <a:schemeClr val="dk1"/>
                </a:solidFill>
                <a:latin typeface="Arial"/>
                <a:ea typeface="Arial"/>
                <a:cs typeface="Arial"/>
                <a:sym typeface="Arial"/>
              </a:rPr>
              <a:t>i</a:t>
            </a:r>
            <a:r>
              <a:rPr lang="en-US" sz="1400" b="1" cap="none" dirty="0">
                <a:solidFill>
                  <a:schemeClr val="dk1"/>
                </a:solidFill>
                <a:latin typeface="Arial"/>
                <a:ea typeface="Arial"/>
                <a:cs typeface="Arial"/>
                <a:sym typeface="Arial"/>
              </a:rPr>
              <a:t>) </a:t>
            </a:r>
            <a:r>
              <a:rPr lang="en-US" sz="1400" b="1" i="0" u="none" strike="noStrike" cap="none" dirty="0">
                <a:solidFill>
                  <a:schemeClr val="dk1"/>
                </a:solidFill>
                <a:latin typeface="Arial"/>
                <a:ea typeface="Arial"/>
                <a:cs typeface="Arial"/>
                <a:sym typeface="Arial"/>
              </a:rPr>
              <a:t>User interviews</a:t>
            </a:r>
            <a:r>
              <a:rPr lang="en-US" sz="1400" b="0" i="0" u="none" strike="noStrike" cap="none" dirty="0">
                <a:solidFill>
                  <a:schemeClr val="dk1"/>
                </a:solidFill>
                <a:latin typeface="Arial"/>
                <a:ea typeface="Arial"/>
                <a:cs typeface="Arial"/>
                <a:sym typeface="Arial"/>
              </a:rPr>
              <a:t>: In-depth interviews were conducted with a diverse group of Zomato users to understand their experiences, challenges, and expectations.</a:t>
            </a:r>
            <a:br>
              <a:rPr lang="en-US" sz="1400" b="0" i="0" u="none" strike="noStrike" cap="none" dirty="0">
                <a:solidFill>
                  <a:schemeClr val="dk1"/>
                </a:solidFill>
                <a:latin typeface="Arial"/>
                <a:ea typeface="Arial"/>
                <a:cs typeface="Arial"/>
                <a:sym typeface="Arial"/>
              </a:rPr>
            </a:br>
            <a:br>
              <a:rPr lang="en-US" sz="1400" b="0" i="0" u="none" strike="noStrike" cap="none" dirty="0">
                <a:solidFill>
                  <a:schemeClr val="dk1"/>
                </a:solidFill>
                <a:latin typeface="Arial"/>
                <a:ea typeface="Arial"/>
                <a:cs typeface="Arial"/>
                <a:sym typeface="Arial"/>
              </a:rPr>
            </a:br>
            <a:r>
              <a:rPr lang="en-US" sz="1400" b="1" i="0" u="none" strike="noStrike" cap="none" dirty="0">
                <a:solidFill>
                  <a:schemeClr val="dk1"/>
                </a:solidFill>
                <a:latin typeface="Arial"/>
                <a:ea typeface="Arial"/>
                <a:cs typeface="Arial"/>
                <a:sym typeface="Arial"/>
              </a:rPr>
              <a:t>(</a:t>
            </a:r>
            <a:r>
              <a:rPr lang="en-US" sz="1400" b="1" cap="none" dirty="0">
                <a:solidFill>
                  <a:schemeClr val="dk1"/>
                </a:solidFill>
                <a:latin typeface="Arial"/>
                <a:ea typeface="Arial"/>
                <a:cs typeface="Arial"/>
                <a:sym typeface="Arial"/>
              </a:rPr>
              <a:t>ii) </a:t>
            </a:r>
            <a:r>
              <a:rPr lang="en-US" sz="1400" b="1" i="0" u="none" strike="noStrike" cap="none" dirty="0">
                <a:solidFill>
                  <a:schemeClr val="dk1"/>
                </a:solidFill>
                <a:latin typeface="Arial"/>
                <a:ea typeface="Arial"/>
                <a:cs typeface="Arial"/>
                <a:sym typeface="Arial"/>
              </a:rPr>
              <a:t>User testing</a:t>
            </a:r>
            <a:r>
              <a:rPr lang="en-US" sz="1400" b="0" i="0" u="none" strike="noStrike" cap="none" dirty="0">
                <a:solidFill>
                  <a:schemeClr val="dk1"/>
                </a:solidFill>
                <a:latin typeface="Arial"/>
                <a:ea typeface="Arial"/>
                <a:cs typeface="Arial"/>
                <a:sym typeface="Arial"/>
              </a:rPr>
              <a:t>: Users’ interactions with the Zomato app and website were observed to identify usability issues.</a:t>
            </a:r>
            <a:br>
              <a:rPr lang="en-US" sz="1400" b="0" i="0" u="none" strike="noStrike" cap="none" dirty="0">
                <a:solidFill>
                  <a:schemeClr val="dk1"/>
                </a:solidFill>
                <a:latin typeface="Arial"/>
                <a:ea typeface="Arial"/>
                <a:cs typeface="Arial"/>
                <a:sym typeface="Arial"/>
              </a:rPr>
            </a:br>
            <a:br>
              <a:rPr lang="en-US" sz="1400" b="0" i="0" u="none" strike="noStrike" cap="none" dirty="0">
                <a:solidFill>
                  <a:schemeClr val="dk1"/>
                </a:solidFill>
                <a:latin typeface="Arial"/>
                <a:ea typeface="Arial"/>
                <a:cs typeface="Arial"/>
                <a:sym typeface="Arial"/>
              </a:rPr>
            </a:br>
            <a:r>
              <a:rPr lang="en-US" sz="1400" b="1" i="0" u="none" strike="noStrike" cap="none" dirty="0">
                <a:solidFill>
                  <a:schemeClr val="dk1"/>
                </a:solidFill>
                <a:latin typeface="Arial"/>
                <a:ea typeface="Arial"/>
                <a:cs typeface="Arial"/>
                <a:sym typeface="Arial"/>
              </a:rPr>
              <a:t>(iii) Surveys and questionnaires</a:t>
            </a:r>
            <a:r>
              <a:rPr lang="en-US" sz="1400" b="0" i="0" u="none" strike="noStrike" cap="none" dirty="0">
                <a:solidFill>
                  <a:schemeClr val="dk1"/>
                </a:solidFill>
                <a:latin typeface="Arial"/>
                <a:ea typeface="Arial"/>
                <a:cs typeface="Arial"/>
                <a:sym typeface="Arial"/>
              </a:rPr>
              <a:t>: Online surveys were administered to a larger sample of Zomato users to gather quantitative data on user satisfaction and preferences.</a:t>
            </a:r>
            <a:br>
              <a:rPr lang="en-US" sz="1400" b="0" i="0" u="none" strike="noStrike" cap="none" dirty="0">
                <a:solidFill>
                  <a:schemeClr val="dk1"/>
                </a:solidFill>
                <a:latin typeface="Arial"/>
                <a:ea typeface="Arial"/>
                <a:cs typeface="Arial"/>
                <a:sym typeface="Arial"/>
              </a:rPr>
            </a:br>
            <a:br>
              <a:rPr lang="en-US" sz="1400" b="0" i="0" u="none" strike="noStrike" cap="none" dirty="0">
                <a:solidFill>
                  <a:schemeClr val="dk1"/>
                </a:solidFill>
                <a:latin typeface="Arial"/>
                <a:ea typeface="Arial"/>
                <a:cs typeface="Arial"/>
                <a:sym typeface="Arial"/>
              </a:rPr>
            </a:br>
            <a:r>
              <a:rPr lang="en-US" sz="1400" b="1" i="0" u="none" strike="noStrike" cap="none" dirty="0">
                <a:solidFill>
                  <a:schemeClr val="dk1"/>
                </a:solidFill>
                <a:latin typeface="Arial"/>
                <a:ea typeface="Arial"/>
                <a:cs typeface="Arial"/>
                <a:sym typeface="Arial"/>
              </a:rPr>
              <a:t>(iv) Data analysis</a:t>
            </a:r>
            <a:r>
              <a:rPr lang="en-US" sz="1400" b="0" i="0" u="none" strike="noStrike" cap="none" dirty="0">
                <a:solidFill>
                  <a:schemeClr val="dk1"/>
                </a:solidFill>
                <a:latin typeface="Arial"/>
                <a:ea typeface="Arial"/>
                <a:cs typeface="Arial"/>
                <a:sym typeface="Arial"/>
              </a:rPr>
              <a:t>: The collected data from interviews, user testing, and surveys were analyzed to identify common pain points and insights.</a:t>
            </a:r>
            <a:endParaRPr lang="en-IN" sz="1400" b="0" i="0" u="none" strike="noStrike" cap="none" dirty="0">
              <a:solidFill>
                <a:schemeClr val="dk1"/>
              </a:solidFill>
              <a:latin typeface="Arial"/>
              <a:ea typeface="Arial"/>
              <a:cs typeface="Arial"/>
              <a:sym typeface="Arial"/>
            </a:endParaRPr>
          </a:p>
        </p:txBody>
      </p:sp>
      <p:sp>
        <p:nvSpPr>
          <p:cNvPr id="240" name="Google Shape;240;gd5a972a73b_0_346"/>
          <p:cNvSpPr/>
          <p:nvPr/>
        </p:nvSpPr>
        <p:spPr>
          <a:xfrm>
            <a:off x="5758581" y="5105056"/>
            <a:ext cx="674783" cy="674783"/>
          </a:xfrm>
          <a:prstGeom prst="flowChartConnector">
            <a:avLst/>
          </a:prstGeom>
          <a:solidFill>
            <a:srgbClr val="000000"/>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cxnSp>
        <p:nvCxnSpPr>
          <p:cNvPr id="242" name="Google Shape;242;gd5a972a73b_0_346"/>
          <p:cNvCxnSpPr/>
          <p:nvPr/>
        </p:nvCxnSpPr>
        <p:spPr>
          <a:xfrm rot="10800000">
            <a:off x="6591133" y="5442533"/>
            <a:ext cx="4011600" cy="0"/>
          </a:xfrm>
          <a:prstGeom prst="straightConnector1">
            <a:avLst/>
          </a:prstGeom>
          <a:noFill/>
          <a:ln w="9525" cap="flat" cmpd="sng">
            <a:solidFill>
              <a:schemeClr val="dk2"/>
            </a:solidFill>
            <a:prstDash val="solid"/>
            <a:round/>
            <a:headEnd type="none" w="sm" len="sm"/>
            <a:tailEnd type="none" w="sm" len="sm"/>
          </a:ln>
        </p:spPr>
      </p:cxnSp>
      <p:cxnSp>
        <p:nvCxnSpPr>
          <p:cNvPr id="243" name="Google Shape;243;gd5a972a73b_0_346"/>
          <p:cNvCxnSpPr/>
          <p:nvPr/>
        </p:nvCxnSpPr>
        <p:spPr>
          <a:xfrm rot="10800000">
            <a:off x="1589267" y="5442533"/>
            <a:ext cx="4011600" cy="0"/>
          </a:xfrm>
          <a:prstGeom prst="straightConnector1">
            <a:avLst/>
          </a:prstGeom>
          <a:noFill/>
          <a:ln w="9525" cap="flat" cmpd="sng">
            <a:solidFill>
              <a:schemeClr val="dk2"/>
            </a:solidFill>
            <a:prstDash val="solid"/>
            <a:round/>
            <a:headEnd type="none" w="sm" len="sm"/>
            <a:tailEnd type="none" w="sm" len="sm"/>
          </a:ln>
        </p:spPr>
      </p:cxnSp>
      <p:pic>
        <p:nvPicPr>
          <p:cNvPr id="3" name="Graphic 2" descr="Burger and drink with solid fill">
            <a:extLst>
              <a:ext uri="{FF2B5EF4-FFF2-40B4-BE49-F238E27FC236}">
                <a16:creationId xmlns:a16="http://schemas.microsoft.com/office/drawing/2014/main" id="{6915E42D-AECD-9E8F-CCFB-6B4E0324B23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58581" y="5105056"/>
            <a:ext cx="652670" cy="65267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
          <p:cNvSpPr/>
          <p:nvPr/>
        </p:nvSpPr>
        <p:spPr>
          <a:xfrm rot="16200000">
            <a:off x="4927362" y="-1087360"/>
            <a:ext cx="3938097" cy="9026544"/>
          </a:xfrm>
          <a:prstGeom prst="rect">
            <a:avLst/>
          </a:prstGeom>
          <a:solidFill>
            <a:schemeClr val="accent1">
              <a:lumMod val="60000"/>
              <a:lumOff val="40000"/>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Calibri"/>
              <a:ea typeface="Calibri"/>
              <a:cs typeface="Calibri"/>
              <a:sym typeface="Calibri"/>
            </a:endParaRPr>
          </a:p>
        </p:txBody>
      </p:sp>
      <p:sp>
        <p:nvSpPr>
          <p:cNvPr id="249" name="Google Shape;249;p3"/>
          <p:cNvSpPr txBox="1">
            <a:spLocks noGrp="1"/>
          </p:cNvSpPr>
          <p:nvPr>
            <p:ph type="body" idx="1"/>
          </p:nvPr>
        </p:nvSpPr>
        <p:spPr>
          <a:xfrm>
            <a:off x="3097648" y="2661920"/>
            <a:ext cx="7702432" cy="1452880"/>
          </a:xfrm>
          <a:prstGeom prst="rect">
            <a:avLst/>
          </a:prstGeom>
          <a:noFill/>
          <a:ln>
            <a:noFill/>
          </a:ln>
        </p:spPr>
        <p:txBody>
          <a:bodyPr spcFirstLastPara="1" wrap="square" lIns="121900" tIns="121900" rIns="121900" bIns="121900" anchor="ctr" anchorCtr="0">
            <a:noAutofit/>
          </a:bodyPr>
          <a:lstStyle/>
          <a:p>
            <a:pPr marL="0" lvl="0" indent="0" algn="l" rtl="0">
              <a:lnSpc>
                <a:spcPct val="150000"/>
              </a:lnSpc>
              <a:spcBef>
                <a:spcPts val="0"/>
              </a:spcBef>
              <a:spcAft>
                <a:spcPts val="0"/>
              </a:spcAft>
              <a:buClr>
                <a:schemeClr val="lt1"/>
              </a:buClr>
              <a:buSzPts val="1300"/>
              <a:buNone/>
            </a:pPr>
            <a:r>
              <a:rPr lang="en" sz="1600" dirty="0">
                <a:latin typeface="Arial"/>
                <a:ea typeface="Arial"/>
                <a:cs typeface="Arial"/>
                <a:sym typeface="Arial"/>
              </a:rPr>
              <a:t>Our pool of 10 testers consisted of young adults aged between 18-35 years old. The majority of our testers were male (65%) and 50% of testers were familiar with (name of organisation). Professionally, our testers came from a variety of career backgrounds that fell into (zomato) target demographic.</a:t>
            </a:r>
            <a:endParaRPr sz="1600" dirty="0">
              <a:solidFill>
                <a:srgbClr val="000000"/>
              </a:solidFill>
              <a:latin typeface="Arial"/>
              <a:ea typeface="Arial"/>
              <a:cs typeface="Arial"/>
              <a:sym typeface="Arial"/>
            </a:endParaRPr>
          </a:p>
        </p:txBody>
      </p:sp>
      <p:sp>
        <p:nvSpPr>
          <p:cNvPr id="263" name="Google Shape;263;p3"/>
          <p:cNvSpPr/>
          <p:nvPr/>
        </p:nvSpPr>
        <p:spPr>
          <a:xfrm>
            <a:off x="4628710" y="457739"/>
            <a:ext cx="825744" cy="812484"/>
          </a:xfrm>
          <a:prstGeom prst="flowChartConnector">
            <a:avLst/>
          </a:prstGeom>
          <a:solidFill>
            <a:srgbClr val="000000"/>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rgbClr val="000000"/>
              </a:solidFill>
              <a:latin typeface="Calibri"/>
              <a:ea typeface="Calibri"/>
              <a:cs typeface="Calibri"/>
              <a:sym typeface="Calibri"/>
            </a:endParaRPr>
          </a:p>
        </p:txBody>
      </p:sp>
      <p:sp>
        <p:nvSpPr>
          <p:cNvPr id="265" name="Google Shape;265;p3"/>
          <p:cNvSpPr txBox="1"/>
          <p:nvPr/>
        </p:nvSpPr>
        <p:spPr>
          <a:xfrm>
            <a:off x="5460954" y="431233"/>
            <a:ext cx="4114800" cy="713700"/>
          </a:xfrm>
          <a:prstGeom prst="rect">
            <a:avLst/>
          </a:prstGeom>
          <a:solidFill>
            <a:srgbClr val="FFFFFF"/>
          </a:solid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 sz="3200" b="1" i="0" u="none" strike="noStrike" cap="none" dirty="0">
                <a:solidFill>
                  <a:srgbClr val="000000"/>
                </a:solidFill>
                <a:latin typeface="Arial"/>
                <a:ea typeface="Arial"/>
                <a:cs typeface="Arial"/>
                <a:sym typeface="Arial"/>
              </a:rPr>
              <a:t>Participant Profiles</a:t>
            </a:r>
            <a:endParaRPr sz="3200" b="1" i="0" u="none" strike="noStrike" cap="none" dirty="0">
              <a:solidFill>
                <a:srgbClr val="000000"/>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3200"/>
              <a:buFont typeface="Arial"/>
              <a:buNone/>
            </a:pPr>
            <a:endParaRPr sz="3200" b="1" i="0" u="none" strike="noStrike" cap="none" dirty="0">
              <a:solidFill>
                <a:srgbClr val="000000"/>
              </a:solidFill>
              <a:latin typeface="Arial"/>
              <a:ea typeface="Arial"/>
              <a:cs typeface="Arial"/>
              <a:sym typeface="Arial"/>
            </a:endParaRPr>
          </a:p>
        </p:txBody>
      </p:sp>
      <p:pic>
        <p:nvPicPr>
          <p:cNvPr id="3" name="Graphic 2" descr="Burger and drink with solid fill">
            <a:extLst>
              <a:ext uri="{FF2B5EF4-FFF2-40B4-BE49-F238E27FC236}">
                <a16:creationId xmlns:a16="http://schemas.microsoft.com/office/drawing/2014/main" id="{5C99AB3F-7DB3-437D-1D51-BD6AAB6346B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84525" y="431233"/>
            <a:ext cx="686923" cy="686923"/>
          </a:xfrm>
          <a:prstGeom prst="rect">
            <a:avLst/>
          </a:prstGeom>
        </p:spPr>
      </p:pic>
      <p:cxnSp>
        <p:nvCxnSpPr>
          <p:cNvPr id="6" name="Straight Connector 5">
            <a:extLst>
              <a:ext uri="{FF2B5EF4-FFF2-40B4-BE49-F238E27FC236}">
                <a16:creationId xmlns:a16="http://schemas.microsoft.com/office/drawing/2014/main" id="{2B0D8BDE-B723-2BE2-18C9-382C7A01E1F9}"/>
              </a:ext>
            </a:extLst>
          </p:cNvPr>
          <p:cNvCxnSpPr>
            <a:cxnSpLocks/>
          </p:cNvCxnSpPr>
          <p:nvPr/>
        </p:nvCxnSpPr>
        <p:spPr>
          <a:xfrm>
            <a:off x="772160" y="0"/>
            <a:ext cx="0" cy="6858000"/>
          </a:xfrm>
          <a:prstGeom prst="line">
            <a:avLst/>
          </a:prstGeom>
        </p:spPr>
        <p:style>
          <a:lnRef idx="2">
            <a:schemeClr val="accent2"/>
          </a:lnRef>
          <a:fillRef idx="0">
            <a:schemeClr val="accent2"/>
          </a:fillRef>
          <a:effectRef idx="1">
            <a:schemeClr val="accent2"/>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gd5a972a73b_0_254"/>
          <p:cNvSpPr txBox="1"/>
          <p:nvPr/>
        </p:nvSpPr>
        <p:spPr>
          <a:xfrm>
            <a:off x="681566" y="1414967"/>
            <a:ext cx="10316700" cy="5179200"/>
          </a:xfrm>
          <a:prstGeom prst="rect">
            <a:avLst/>
          </a:prstGeom>
          <a:noFill/>
          <a:ln>
            <a:noFill/>
          </a:ln>
        </p:spPr>
        <p:txBody>
          <a:bodyPr spcFirstLastPara="1" wrap="square" lIns="121900" tIns="121900" rIns="121900" bIns="121900" anchor="t" anchorCtr="0">
            <a:noAutofit/>
          </a:bodyPr>
          <a:lstStyle/>
          <a:p>
            <a:pPr marL="0" marR="0" lvl="0" indent="0" algn="l" rtl="0">
              <a:lnSpc>
                <a:spcPct val="150000"/>
              </a:lnSpc>
              <a:spcBef>
                <a:spcPts val="0"/>
              </a:spcBef>
              <a:spcAft>
                <a:spcPts val="0"/>
              </a:spcAft>
              <a:buClr>
                <a:srgbClr val="000000"/>
              </a:buClr>
              <a:buSzPts val="2400"/>
              <a:buFont typeface="Arial"/>
              <a:buNone/>
            </a:pPr>
            <a:r>
              <a:rPr lang="en" sz="2400" b="1" i="0" u="none" strike="noStrike" cap="none" dirty="0">
                <a:solidFill>
                  <a:schemeClr val="dk1"/>
                </a:solidFill>
                <a:latin typeface="Arial"/>
                <a:ea typeface="Arial"/>
                <a:cs typeface="Arial"/>
                <a:sym typeface="Arial"/>
              </a:rPr>
              <a:t>Task 1 – </a:t>
            </a:r>
            <a:r>
              <a:rPr lang="en" sz="2400" b="1" i="0" u="none" strike="noStrike" cap="none" dirty="0">
                <a:solidFill>
                  <a:schemeClr val="tx1">
                    <a:lumMod val="65000"/>
                    <a:lumOff val="35000"/>
                  </a:schemeClr>
                </a:solidFill>
                <a:latin typeface="Arial"/>
                <a:ea typeface="Arial"/>
                <a:cs typeface="Arial"/>
                <a:sym typeface="Arial"/>
              </a:rPr>
              <a:t>C</a:t>
            </a:r>
            <a:r>
              <a:rPr lang="en" sz="2400" b="1" i="0" u="none" strike="noStrike" cap="none" dirty="0">
                <a:solidFill>
                  <a:schemeClr val="dk1"/>
                </a:solidFill>
                <a:latin typeface="Arial"/>
                <a:ea typeface="Arial"/>
                <a:cs typeface="Arial"/>
                <a:sym typeface="Arial"/>
              </a:rPr>
              <a:t>reate account</a:t>
            </a:r>
            <a:endParaRPr sz="1400" b="0" i="0" u="none" strike="noStrike" cap="none" dirty="0">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2400"/>
              <a:buFont typeface="Arial"/>
              <a:buNone/>
            </a:pPr>
            <a:r>
              <a:rPr lang="en" sz="2400" b="1" i="0" u="none" strike="noStrike" cap="none" dirty="0">
                <a:solidFill>
                  <a:schemeClr val="dk1"/>
                </a:solidFill>
                <a:latin typeface="Arial"/>
                <a:ea typeface="Arial"/>
                <a:cs typeface="Arial"/>
                <a:sym typeface="Arial"/>
              </a:rPr>
              <a:t>Task 2 – Log in</a:t>
            </a:r>
            <a:endParaRPr sz="1800" b="1" i="0" u="none" strike="noStrike" cap="none" dirty="0">
              <a:solidFill>
                <a:schemeClr val="dk1"/>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2400"/>
              <a:buFont typeface="Arial"/>
              <a:buNone/>
            </a:pPr>
            <a:r>
              <a:rPr lang="en" sz="2400" b="1" i="0" u="none" strike="noStrike" cap="none" dirty="0">
                <a:solidFill>
                  <a:schemeClr val="dk1"/>
                </a:solidFill>
                <a:latin typeface="Arial"/>
                <a:ea typeface="Arial"/>
                <a:cs typeface="Arial"/>
                <a:sym typeface="Arial"/>
              </a:rPr>
              <a:t>Task 3 – Click on online shop button</a:t>
            </a:r>
            <a:endParaRPr sz="2400" b="1" i="0" u="none" strike="noStrike" cap="none" dirty="0">
              <a:solidFill>
                <a:schemeClr val="dk1"/>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2400"/>
              <a:buFont typeface="Arial"/>
              <a:buNone/>
            </a:pPr>
            <a:r>
              <a:rPr lang="en" sz="2400" b="1" i="0" u="none" strike="noStrike" cap="none" dirty="0">
                <a:solidFill>
                  <a:schemeClr val="dk1"/>
                </a:solidFill>
                <a:latin typeface="Arial"/>
                <a:ea typeface="Arial"/>
                <a:cs typeface="Arial"/>
                <a:sym typeface="Arial"/>
              </a:rPr>
              <a:t>Task 4 – </a:t>
            </a:r>
            <a:r>
              <a:rPr lang="en" sz="2400" b="1" dirty="0">
                <a:solidFill>
                  <a:schemeClr val="dk1"/>
                </a:solidFill>
              </a:rPr>
              <a:t>select item</a:t>
            </a:r>
            <a:endParaRPr sz="2400" b="1" i="0" u="none" strike="noStrike" cap="none" dirty="0">
              <a:solidFill>
                <a:schemeClr val="dk1"/>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2400"/>
              <a:buFont typeface="Arial"/>
              <a:buNone/>
            </a:pPr>
            <a:r>
              <a:rPr lang="en" sz="2400" b="1" i="0" u="none" strike="noStrike" cap="none" dirty="0">
                <a:solidFill>
                  <a:schemeClr val="dk1"/>
                </a:solidFill>
                <a:latin typeface="Arial"/>
                <a:ea typeface="Arial"/>
                <a:cs typeface="Arial"/>
                <a:sym typeface="Arial"/>
              </a:rPr>
              <a:t>Task 5 – payment</a:t>
            </a:r>
            <a:endParaRPr sz="2400" b="1" i="0" u="none" strike="noStrike" cap="none" dirty="0">
              <a:solidFill>
                <a:schemeClr val="dk1"/>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2400"/>
              <a:buFont typeface="Arial"/>
              <a:buNone/>
            </a:pPr>
            <a:endParaRPr sz="2400" b="0" i="0" u="none" strike="noStrike" cap="none" dirty="0">
              <a:solidFill>
                <a:schemeClr val="dk1"/>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2400"/>
              <a:buFont typeface="Arial"/>
              <a:buNone/>
            </a:pPr>
            <a:endParaRPr sz="2400" b="1" i="0" u="none" strike="noStrike" cap="none" dirty="0">
              <a:solidFill>
                <a:schemeClr val="dk1"/>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2400"/>
              <a:buFont typeface="Arial"/>
              <a:buNone/>
            </a:pPr>
            <a:endParaRPr sz="2400" b="1" i="0" u="none" strike="noStrike" cap="none" dirty="0">
              <a:solidFill>
                <a:schemeClr val="dk1"/>
              </a:solidFill>
              <a:latin typeface="Arial"/>
              <a:ea typeface="Arial"/>
              <a:cs typeface="Arial"/>
              <a:sym typeface="Arial"/>
            </a:endParaRPr>
          </a:p>
        </p:txBody>
      </p:sp>
      <p:cxnSp>
        <p:nvCxnSpPr>
          <p:cNvPr id="271" name="Google Shape;271;gd5a972a73b_0_254"/>
          <p:cNvCxnSpPr/>
          <p:nvPr/>
        </p:nvCxnSpPr>
        <p:spPr>
          <a:xfrm>
            <a:off x="11600" y="788033"/>
            <a:ext cx="12186900" cy="0"/>
          </a:xfrm>
          <a:prstGeom prst="straightConnector1">
            <a:avLst/>
          </a:prstGeom>
          <a:noFill/>
          <a:ln w="19050" cap="flat" cmpd="sng">
            <a:solidFill>
              <a:srgbClr val="000000"/>
            </a:solidFill>
            <a:prstDash val="solid"/>
            <a:round/>
            <a:headEnd type="none" w="sm" len="sm"/>
            <a:tailEnd type="none" w="sm" len="sm"/>
          </a:ln>
        </p:spPr>
      </p:cxnSp>
      <p:sp>
        <p:nvSpPr>
          <p:cNvPr id="272" name="Google Shape;272;gd5a972a73b_0_254"/>
          <p:cNvSpPr/>
          <p:nvPr/>
        </p:nvSpPr>
        <p:spPr>
          <a:xfrm>
            <a:off x="484800" y="450633"/>
            <a:ext cx="674700" cy="674700"/>
          </a:xfrm>
          <a:prstGeom prst="flowChartConnector">
            <a:avLst/>
          </a:prstGeom>
          <a:solidFill>
            <a:srgbClr val="000000"/>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74" name="Google Shape;274;gd5a972a73b_0_254"/>
          <p:cNvSpPr txBox="1"/>
          <p:nvPr/>
        </p:nvSpPr>
        <p:spPr>
          <a:xfrm>
            <a:off x="1415125" y="431225"/>
            <a:ext cx="2817600" cy="713700"/>
          </a:xfrm>
          <a:prstGeom prst="rect">
            <a:avLst/>
          </a:prstGeom>
          <a:solidFill>
            <a:srgbClr val="FFFFFF"/>
          </a:solidFill>
          <a:ln>
            <a:noFill/>
          </a:ln>
        </p:spPr>
        <p:txBody>
          <a:bodyPr spcFirstLastPara="1" wrap="square" lIns="121900" tIns="121900" rIns="121900" bIns="121900" anchor="t" anchorCtr="0">
            <a:noAutofit/>
          </a:bodyPr>
          <a:lstStyle/>
          <a:p>
            <a:pPr marL="0" marR="0" lvl="0" indent="0" algn="ctr" rtl="0">
              <a:lnSpc>
                <a:spcPct val="100000"/>
              </a:lnSpc>
              <a:spcBef>
                <a:spcPts val="0"/>
              </a:spcBef>
              <a:spcAft>
                <a:spcPts val="0"/>
              </a:spcAft>
              <a:buClr>
                <a:srgbClr val="000000"/>
              </a:buClr>
              <a:buSzPts val="3200"/>
              <a:buFont typeface="Arial"/>
              <a:buNone/>
            </a:pPr>
            <a:r>
              <a:rPr lang="en" sz="3200" b="1" i="0" u="none" strike="noStrike" cap="none">
                <a:solidFill>
                  <a:schemeClr val="dk1"/>
                </a:solidFill>
                <a:latin typeface="Arial"/>
                <a:ea typeface="Arial"/>
                <a:cs typeface="Arial"/>
                <a:sym typeface="Arial"/>
              </a:rPr>
              <a:t>Tasks Tested</a:t>
            </a:r>
            <a:endParaRPr sz="3200" b="1"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3200"/>
              <a:buFont typeface="Arial"/>
              <a:buNone/>
            </a:pPr>
            <a:endParaRPr sz="3200" b="1" i="0" u="none" strike="noStrike" cap="none">
              <a:solidFill>
                <a:schemeClr val="dk1"/>
              </a:solidFill>
              <a:latin typeface="Arial"/>
              <a:ea typeface="Arial"/>
              <a:cs typeface="Arial"/>
              <a:sym typeface="Arial"/>
            </a:endParaRPr>
          </a:p>
        </p:txBody>
      </p:sp>
      <p:pic>
        <p:nvPicPr>
          <p:cNvPr id="3" name="Graphic 2" descr="Burger and drink with solid fill">
            <a:extLst>
              <a:ext uri="{FF2B5EF4-FFF2-40B4-BE49-F238E27FC236}">
                <a16:creationId xmlns:a16="http://schemas.microsoft.com/office/drawing/2014/main" id="{397E37FC-77AB-1D39-70A3-97AB4D71783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30602" y="496435"/>
            <a:ext cx="583096" cy="58309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gd5a972a73b_0_924"/>
          <p:cNvSpPr txBox="1"/>
          <p:nvPr/>
        </p:nvSpPr>
        <p:spPr>
          <a:xfrm>
            <a:off x="822150" y="1404754"/>
            <a:ext cx="10316700" cy="5179200"/>
          </a:xfrm>
          <a:prstGeom prst="rect">
            <a:avLst/>
          </a:prstGeom>
          <a:noFill/>
          <a:ln>
            <a:noFill/>
          </a:ln>
        </p:spPr>
        <p:txBody>
          <a:bodyPr spcFirstLastPara="1" wrap="square" lIns="121900" tIns="121900" rIns="121900" bIns="121900" anchor="t" anchorCtr="0">
            <a:noAutofit/>
          </a:bodyPr>
          <a:lstStyle/>
          <a:p>
            <a:pPr marL="457200" marR="0" lvl="0" indent="-381000" algn="l" rtl="0">
              <a:lnSpc>
                <a:spcPct val="150000"/>
              </a:lnSpc>
              <a:spcBef>
                <a:spcPts val="0"/>
              </a:spcBef>
              <a:spcAft>
                <a:spcPts val="0"/>
              </a:spcAft>
              <a:buClr>
                <a:schemeClr val="dk1"/>
              </a:buClr>
              <a:buSzPts val="2400"/>
              <a:buFont typeface="Arial"/>
              <a:buAutoNum type="arabicPeriod"/>
            </a:pPr>
            <a:r>
              <a:rPr lang="en" sz="2400" b="1" i="0" u="none" strike="noStrike" cap="none" dirty="0">
                <a:solidFill>
                  <a:schemeClr val="dk1"/>
                </a:solidFill>
                <a:latin typeface="Arial"/>
                <a:ea typeface="Arial"/>
                <a:cs typeface="Arial"/>
                <a:sym typeface="Arial"/>
              </a:rPr>
              <a:t>How would you describe this product to someone?</a:t>
            </a:r>
            <a:endParaRPr sz="1400" b="0" i="0" u="none" strike="noStrike" cap="none" dirty="0">
              <a:solidFill>
                <a:srgbClr val="000000"/>
              </a:solidFill>
              <a:latin typeface="Arial"/>
              <a:ea typeface="Arial"/>
              <a:cs typeface="Arial"/>
              <a:sym typeface="Arial"/>
            </a:endParaRPr>
          </a:p>
          <a:p>
            <a:pPr marL="457200" marR="0" lvl="0" indent="-381000" algn="l" rtl="0">
              <a:lnSpc>
                <a:spcPct val="150000"/>
              </a:lnSpc>
              <a:spcBef>
                <a:spcPts val="0"/>
              </a:spcBef>
              <a:spcAft>
                <a:spcPts val="0"/>
              </a:spcAft>
              <a:buClr>
                <a:schemeClr val="dk1"/>
              </a:buClr>
              <a:buSzPts val="2400"/>
              <a:buFont typeface="Arial"/>
              <a:buAutoNum type="arabicPeriod"/>
            </a:pPr>
            <a:r>
              <a:rPr lang="en" sz="2400" b="1" i="0" u="none" strike="noStrike" cap="none" dirty="0">
                <a:solidFill>
                  <a:schemeClr val="dk1"/>
                </a:solidFill>
                <a:latin typeface="Arial"/>
                <a:ea typeface="Arial"/>
                <a:cs typeface="Arial"/>
                <a:sym typeface="Arial"/>
              </a:rPr>
              <a:t>What was your favourite aspect of the product?</a:t>
            </a:r>
            <a:endParaRPr sz="1800" b="1" i="0" u="none" strike="noStrike" cap="none" dirty="0">
              <a:solidFill>
                <a:schemeClr val="dk1"/>
              </a:solidFill>
              <a:latin typeface="Arial"/>
              <a:ea typeface="Arial"/>
              <a:cs typeface="Arial"/>
              <a:sym typeface="Arial"/>
            </a:endParaRPr>
          </a:p>
          <a:p>
            <a:pPr marL="457200" marR="0" lvl="0" indent="-381000" algn="l" rtl="0">
              <a:lnSpc>
                <a:spcPct val="150000"/>
              </a:lnSpc>
              <a:spcBef>
                <a:spcPts val="0"/>
              </a:spcBef>
              <a:spcAft>
                <a:spcPts val="0"/>
              </a:spcAft>
              <a:buClr>
                <a:schemeClr val="dk1"/>
              </a:buClr>
              <a:buSzPts val="2400"/>
              <a:buFont typeface="Arial"/>
              <a:buAutoNum type="arabicPeriod"/>
            </a:pPr>
            <a:r>
              <a:rPr lang="en" sz="2400" b="1" i="0" u="none" strike="noStrike" cap="none" dirty="0">
                <a:solidFill>
                  <a:schemeClr val="dk1"/>
                </a:solidFill>
                <a:latin typeface="Arial"/>
                <a:ea typeface="Arial"/>
                <a:cs typeface="Arial"/>
                <a:sym typeface="Arial"/>
              </a:rPr>
              <a:t>What was the most confusing part of the test?</a:t>
            </a:r>
            <a:endParaRPr sz="1800" b="0" i="0" u="none" strike="noStrike" cap="none" dirty="0">
              <a:solidFill>
                <a:schemeClr val="dk1"/>
              </a:solidFill>
              <a:latin typeface="Arial"/>
              <a:ea typeface="Arial"/>
              <a:cs typeface="Arial"/>
              <a:sym typeface="Arial"/>
            </a:endParaRPr>
          </a:p>
          <a:p>
            <a:pPr marL="457200" marR="0" lvl="0" indent="-381000" algn="l" rtl="0">
              <a:lnSpc>
                <a:spcPct val="150000"/>
              </a:lnSpc>
              <a:spcBef>
                <a:spcPts val="0"/>
              </a:spcBef>
              <a:spcAft>
                <a:spcPts val="0"/>
              </a:spcAft>
              <a:buClr>
                <a:schemeClr val="dk1"/>
              </a:buClr>
              <a:buSzPts val="2400"/>
              <a:buFont typeface="Arial"/>
              <a:buAutoNum type="arabicPeriod"/>
            </a:pPr>
            <a:r>
              <a:rPr lang="en" sz="2400" b="1" i="0" u="none" strike="noStrike" cap="none" dirty="0">
                <a:solidFill>
                  <a:schemeClr val="dk1"/>
                </a:solidFill>
                <a:latin typeface="Arial"/>
                <a:ea typeface="Arial"/>
                <a:cs typeface="Arial"/>
                <a:sym typeface="Arial"/>
              </a:rPr>
              <a:t>Would you continue using this product?</a:t>
            </a:r>
            <a:endParaRPr sz="2400" b="1" i="0" u="none" strike="noStrike" cap="none" dirty="0">
              <a:solidFill>
                <a:schemeClr val="dk1"/>
              </a:solidFill>
              <a:latin typeface="Arial"/>
              <a:ea typeface="Arial"/>
              <a:cs typeface="Arial"/>
              <a:sym typeface="Arial"/>
            </a:endParaRPr>
          </a:p>
          <a:p>
            <a:pPr marL="457200" marR="0" lvl="0" indent="-381000" algn="l" rtl="0">
              <a:lnSpc>
                <a:spcPct val="150000"/>
              </a:lnSpc>
              <a:spcBef>
                <a:spcPts val="0"/>
              </a:spcBef>
              <a:spcAft>
                <a:spcPts val="0"/>
              </a:spcAft>
              <a:buClr>
                <a:schemeClr val="dk1"/>
              </a:buClr>
              <a:buSzPts val="2400"/>
              <a:buFont typeface="Arial"/>
              <a:buAutoNum type="arabicPeriod"/>
            </a:pPr>
            <a:r>
              <a:rPr lang="en" sz="2400" b="1" i="0" u="none" strike="noStrike" cap="none" dirty="0">
                <a:solidFill>
                  <a:schemeClr val="dk1"/>
                </a:solidFill>
                <a:latin typeface="Arial"/>
                <a:ea typeface="Arial"/>
                <a:cs typeface="Arial"/>
                <a:sym typeface="Arial"/>
              </a:rPr>
              <a:t>Would you recommend this product to a friend or colleague?</a:t>
            </a:r>
            <a:endParaRPr sz="2400" b="1" i="0" u="none" strike="noStrike" cap="none" dirty="0">
              <a:solidFill>
                <a:schemeClr val="dk1"/>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2400"/>
              <a:buFont typeface="Arial"/>
              <a:buNone/>
            </a:pPr>
            <a:endParaRPr sz="2400" b="0" i="0" u="none" strike="noStrike" cap="none" dirty="0">
              <a:solidFill>
                <a:schemeClr val="dk1"/>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2400"/>
              <a:buFont typeface="Arial"/>
              <a:buNone/>
            </a:pPr>
            <a:endParaRPr sz="2400" b="1" i="0" u="none" strike="noStrike" cap="none" dirty="0">
              <a:solidFill>
                <a:schemeClr val="dk1"/>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2400"/>
              <a:buFont typeface="Arial"/>
              <a:buNone/>
            </a:pPr>
            <a:endParaRPr sz="2400" b="1" i="0" u="none" strike="noStrike" cap="none" dirty="0">
              <a:solidFill>
                <a:schemeClr val="dk1"/>
              </a:solidFill>
              <a:latin typeface="Arial"/>
              <a:ea typeface="Arial"/>
              <a:cs typeface="Arial"/>
              <a:sym typeface="Arial"/>
            </a:endParaRPr>
          </a:p>
        </p:txBody>
      </p:sp>
      <p:cxnSp>
        <p:nvCxnSpPr>
          <p:cNvPr id="282" name="Google Shape;282;gd5a972a73b_0_924"/>
          <p:cNvCxnSpPr/>
          <p:nvPr/>
        </p:nvCxnSpPr>
        <p:spPr>
          <a:xfrm>
            <a:off x="11600" y="788033"/>
            <a:ext cx="12186900" cy="0"/>
          </a:xfrm>
          <a:prstGeom prst="straightConnector1">
            <a:avLst/>
          </a:prstGeom>
          <a:noFill/>
          <a:ln w="19050" cap="flat" cmpd="sng">
            <a:solidFill>
              <a:srgbClr val="000000"/>
            </a:solidFill>
            <a:prstDash val="solid"/>
            <a:round/>
            <a:headEnd type="none" w="sm" len="sm"/>
            <a:tailEnd type="none" w="sm" len="sm"/>
          </a:ln>
        </p:spPr>
      </p:cxnSp>
      <p:sp>
        <p:nvSpPr>
          <p:cNvPr id="283" name="Google Shape;283;gd5a972a73b_0_924"/>
          <p:cNvSpPr/>
          <p:nvPr/>
        </p:nvSpPr>
        <p:spPr>
          <a:xfrm>
            <a:off x="484800" y="450633"/>
            <a:ext cx="674700" cy="674700"/>
          </a:xfrm>
          <a:prstGeom prst="flowChartConnector">
            <a:avLst/>
          </a:prstGeom>
          <a:solidFill>
            <a:srgbClr val="000000"/>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85" name="Google Shape;285;gd5a972a73b_0_924"/>
          <p:cNvSpPr txBox="1"/>
          <p:nvPr/>
        </p:nvSpPr>
        <p:spPr>
          <a:xfrm>
            <a:off x="1415125" y="431225"/>
            <a:ext cx="4282800" cy="713700"/>
          </a:xfrm>
          <a:prstGeom prst="rect">
            <a:avLst/>
          </a:prstGeom>
          <a:solidFill>
            <a:srgbClr val="FFFFFF"/>
          </a:solidFill>
          <a:ln>
            <a:noFill/>
          </a:ln>
        </p:spPr>
        <p:txBody>
          <a:bodyPr spcFirstLastPara="1" wrap="square" lIns="121900" tIns="121900" rIns="121900" bIns="121900" anchor="t" anchorCtr="0">
            <a:noAutofit/>
          </a:bodyPr>
          <a:lstStyle/>
          <a:p>
            <a:pPr marL="0" marR="0" lvl="0" indent="0" algn="ctr" rtl="0">
              <a:lnSpc>
                <a:spcPct val="100000"/>
              </a:lnSpc>
              <a:spcBef>
                <a:spcPts val="0"/>
              </a:spcBef>
              <a:spcAft>
                <a:spcPts val="0"/>
              </a:spcAft>
              <a:buClr>
                <a:srgbClr val="000000"/>
              </a:buClr>
              <a:buSzPts val="3200"/>
              <a:buFont typeface="Arial"/>
              <a:buNone/>
            </a:pPr>
            <a:r>
              <a:rPr lang="en" sz="3200" b="1" i="0" u="none" strike="noStrike" cap="none" dirty="0">
                <a:solidFill>
                  <a:schemeClr val="dk1"/>
                </a:solidFill>
                <a:latin typeface="Arial"/>
                <a:ea typeface="Arial"/>
                <a:cs typeface="Arial"/>
                <a:sym typeface="Arial"/>
              </a:rPr>
              <a:t>Post-Test Questions</a:t>
            </a:r>
            <a:endParaRPr sz="3200" b="1" i="0" u="none" strike="noStrike" cap="none" dirty="0">
              <a:solidFill>
                <a:schemeClr val="dk1"/>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3200"/>
              <a:buFont typeface="Arial"/>
              <a:buNone/>
            </a:pPr>
            <a:endParaRPr sz="3200" b="1" i="0" u="none" strike="noStrike" cap="none" dirty="0">
              <a:solidFill>
                <a:schemeClr val="dk1"/>
              </a:solidFill>
              <a:latin typeface="Arial"/>
              <a:ea typeface="Arial"/>
              <a:cs typeface="Arial"/>
              <a:sym typeface="Arial"/>
            </a:endParaRPr>
          </a:p>
        </p:txBody>
      </p:sp>
      <p:pic>
        <p:nvPicPr>
          <p:cNvPr id="3" name="Graphic 2" descr="Burger and drink with solid fill">
            <a:extLst>
              <a:ext uri="{FF2B5EF4-FFF2-40B4-BE49-F238E27FC236}">
                <a16:creationId xmlns:a16="http://schemas.microsoft.com/office/drawing/2014/main" id="{F0502D0A-652C-D2EA-E781-C1298EC6B64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2779" y="450633"/>
            <a:ext cx="616721" cy="61672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Shape 291"/>
        <p:cNvGrpSpPr/>
        <p:nvPr/>
      </p:nvGrpSpPr>
      <p:grpSpPr>
        <a:xfrm>
          <a:off x="0" y="0"/>
          <a:ext cx="0" cy="0"/>
          <a:chOff x="0" y="0"/>
          <a:chExt cx="0" cy="0"/>
        </a:xfrm>
      </p:grpSpPr>
      <p:sp>
        <p:nvSpPr>
          <p:cNvPr id="292" name="Google Shape;292;gd5a972a73b_0_437"/>
          <p:cNvSpPr txBox="1">
            <a:spLocks noGrp="1"/>
          </p:cNvSpPr>
          <p:nvPr>
            <p:ph type="ctrTitle" idx="4294967295"/>
          </p:nvPr>
        </p:nvSpPr>
        <p:spPr>
          <a:xfrm>
            <a:off x="0" y="2284413"/>
            <a:ext cx="8959850" cy="1471612"/>
          </a:xfrm>
          <a:prstGeom prst="rect">
            <a:avLst/>
          </a:prstGeom>
          <a:noFill/>
          <a:ln>
            <a:noFill/>
          </a:ln>
        </p:spPr>
        <p:txBody>
          <a:bodyPr spcFirstLastPara="1" wrap="square" lIns="121900" tIns="121900" rIns="121900" bIns="121900" anchor="t" anchorCtr="0">
            <a:noAutofit/>
          </a:bodyPr>
          <a:lstStyle/>
          <a:p>
            <a:pPr marL="0" marR="0" lvl="0" indent="0" algn="l" rtl="0">
              <a:lnSpc>
                <a:spcPct val="90000"/>
              </a:lnSpc>
              <a:spcBef>
                <a:spcPts val="0"/>
              </a:spcBef>
              <a:spcAft>
                <a:spcPts val="0"/>
              </a:spcAft>
              <a:buClr>
                <a:schemeClr val="dk1"/>
              </a:buClr>
              <a:buSzPts val="2800"/>
              <a:buFont typeface="Raleway"/>
              <a:buNone/>
            </a:pPr>
            <a:endParaRPr sz="4800" b="1" i="0" u="none" strike="noStrike" cap="none">
              <a:solidFill>
                <a:schemeClr val="dk1"/>
              </a:solidFill>
              <a:latin typeface="Arial"/>
              <a:ea typeface="Arial"/>
              <a:cs typeface="Arial"/>
              <a:sym typeface="Arial"/>
            </a:endParaRPr>
          </a:p>
          <a:p>
            <a:pPr marL="0" marR="0" lvl="0" indent="0" algn="l" rtl="0">
              <a:lnSpc>
                <a:spcPct val="90000"/>
              </a:lnSpc>
              <a:spcBef>
                <a:spcPts val="0"/>
              </a:spcBef>
              <a:spcAft>
                <a:spcPts val="0"/>
              </a:spcAft>
              <a:buClr>
                <a:schemeClr val="dk1"/>
              </a:buClr>
              <a:buSzPts val="2800"/>
              <a:buFont typeface="Raleway"/>
              <a:buNone/>
            </a:pPr>
            <a:r>
              <a:rPr lang="en" sz="4800" b="1" i="0" u="none" strike="noStrike" cap="none">
                <a:solidFill>
                  <a:schemeClr val="dk1"/>
                </a:solidFill>
                <a:latin typeface="Arial"/>
                <a:ea typeface="Arial"/>
                <a:cs typeface="Arial"/>
                <a:sym typeface="Arial"/>
              </a:rPr>
              <a:t>Results</a:t>
            </a:r>
            <a:br>
              <a:rPr lang="en" sz="2800" b="0" i="0" u="none" strike="noStrike" cap="none">
                <a:solidFill>
                  <a:schemeClr val="dk1"/>
                </a:solidFill>
                <a:latin typeface="Arial"/>
                <a:ea typeface="Arial"/>
                <a:cs typeface="Arial"/>
                <a:sym typeface="Arial"/>
              </a:rPr>
            </a:br>
            <a:endParaRPr sz="2400" b="1" i="0" u="none" strike="noStrike" cap="none">
              <a:solidFill>
                <a:schemeClr val="dk1"/>
              </a:solidFill>
              <a:latin typeface="Arial"/>
              <a:ea typeface="Arial"/>
              <a:cs typeface="Arial"/>
              <a:sym typeface="Arial"/>
            </a:endParaRPr>
          </a:p>
        </p:txBody>
      </p:sp>
      <p:sp>
        <p:nvSpPr>
          <p:cNvPr id="294" name="Google Shape;294;gd5a972a73b_0_437"/>
          <p:cNvSpPr/>
          <p:nvPr/>
        </p:nvSpPr>
        <p:spPr>
          <a:xfrm>
            <a:off x="5758581" y="5105056"/>
            <a:ext cx="674783" cy="674783"/>
          </a:xfrm>
          <a:prstGeom prst="flowChartConnector">
            <a:avLst/>
          </a:prstGeom>
          <a:solidFill>
            <a:srgbClr val="000000"/>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cxnSp>
        <p:nvCxnSpPr>
          <p:cNvPr id="296" name="Google Shape;296;gd5a972a73b_0_437"/>
          <p:cNvCxnSpPr/>
          <p:nvPr/>
        </p:nvCxnSpPr>
        <p:spPr>
          <a:xfrm rot="10800000">
            <a:off x="6591133" y="5442533"/>
            <a:ext cx="4011600" cy="0"/>
          </a:xfrm>
          <a:prstGeom prst="straightConnector1">
            <a:avLst/>
          </a:prstGeom>
          <a:noFill/>
          <a:ln w="9525" cap="flat" cmpd="sng">
            <a:solidFill>
              <a:schemeClr val="dk2"/>
            </a:solidFill>
            <a:prstDash val="solid"/>
            <a:round/>
            <a:headEnd type="none" w="sm" len="sm"/>
            <a:tailEnd type="none" w="sm" len="sm"/>
          </a:ln>
        </p:spPr>
      </p:cxnSp>
      <p:cxnSp>
        <p:nvCxnSpPr>
          <p:cNvPr id="297" name="Google Shape;297;gd5a972a73b_0_437"/>
          <p:cNvCxnSpPr/>
          <p:nvPr/>
        </p:nvCxnSpPr>
        <p:spPr>
          <a:xfrm rot="10800000">
            <a:off x="1589267" y="5442533"/>
            <a:ext cx="4011600" cy="0"/>
          </a:xfrm>
          <a:prstGeom prst="straightConnector1">
            <a:avLst/>
          </a:prstGeom>
          <a:noFill/>
          <a:ln w="9525" cap="flat" cmpd="sng">
            <a:solidFill>
              <a:schemeClr val="dk2"/>
            </a:solidFill>
            <a:prstDash val="solid"/>
            <a:round/>
            <a:headEnd type="none" w="sm" len="sm"/>
            <a:tailEnd type="none" w="sm" len="sm"/>
          </a:ln>
        </p:spPr>
      </p:cxnSp>
      <p:pic>
        <p:nvPicPr>
          <p:cNvPr id="3" name="Graphic 2" descr="Burger and drink with solid fill">
            <a:extLst>
              <a:ext uri="{FF2B5EF4-FFF2-40B4-BE49-F238E27FC236}">
                <a16:creationId xmlns:a16="http://schemas.microsoft.com/office/drawing/2014/main" id="{26313232-4D32-B671-D967-E38F3A9D32A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57503" y="5103978"/>
            <a:ext cx="675861" cy="675861"/>
          </a:xfrm>
          <a:prstGeom prst="rect">
            <a:avLst/>
          </a:prstGeom>
        </p:spPr>
      </p:pic>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佈景主題">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ntegral">
  <a:themeElements>
    <a:clrScheme name="Integral">
      <a:dk1>
        <a:sysClr val="windowText" lastClr="000000"/>
      </a:dk1>
      <a:lt1>
        <a:sysClr val="window" lastClr="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29F68FFC-748B-4FC3-BF39-7F84A6D5840F}"/>
    </a:ext>
  </a:extLst>
</a:theme>
</file>

<file path=ppt/theme/theme3.xml><?xml version="1.0" encoding="utf-8"?>
<a:theme xmlns:a="http://schemas.openxmlformats.org/drawingml/2006/main" name="Office 佈景主題">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407</TotalTime>
  <Words>948</Words>
  <Application>Microsoft Office PowerPoint</Application>
  <PresentationFormat>Widescreen</PresentationFormat>
  <Paragraphs>137</Paragraphs>
  <Slides>17</Slides>
  <Notes>16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17</vt:i4>
      </vt:variant>
    </vt:vector>
  </HeadingPairs>
  <TitlesOfParts>
    <vt:vector size="26" baseType="lpstr">
      <vt:lpstr>Arial</vt:lpstr>
      <vt:lpstr>Tw Cen MT Condensed</vt:lpstr>
      <vt:lpstr>Raleway</vt:lpstr>
      <vt:lpstr>Tw Cen MT</vt:lpstr>
      <vt:lpstr>Wingdings 3</vt:lpstr>
      <vt:lpstr>Calibri</vt:lpstr>
      <vt:lpstr>Open Sans</vt:lpstr>
      <vt:lpstr>Office 佈景主題</vt:lpstr>
      <vt:lpstr>Integral</vt:lpstr>
      <vt:lpstr>PowerPoint Presentation</vt:lpstr>
      <vt:lpstr>PowerPoint Presentation</vt:lpstr>
      <vt:lpstr>PowerPoint Presentation</vt:lpstr>
      <vt:lpstr>PowerPoint Presentation</vt:lpstr>
      <vt:lpstr>Methodology:   - The research methodology included:  (i) User interviews: In-depth interviews were conducted with a diverse group of Zomato users to understand their experiences, challenges, and expectations.  (ii) User testing: Users’ interactions with the Zomato app and website were observed to identify usability issues.  (iii) Surveys and questionnaires: Online surveys were administered to a larger sample of Zomato users to gather quantitative data on user satisfaction and preferences.  (iv) Data analysis: The collected data from interviews, user testing, and surveys were analyzed to identify common pain points and insights.</vt:lpstr>
      <vt:lpstr>PowerPoint Presentation</vt:lpstr>
      <vt:lpstr>PowerPoint Presentation</vt:lpstr>
      <vt:lpstr>PowerPoint Presentation</vt:lpstr>
      <vt:lpstr> Results </vt:lpstr>
      <vt:lpstr>PowerPoint Presentation</vt:lpstr>
      <vt:lpstr>PowerPoint Presentation</vt:lpstr>
      <vt:lpstr>Key Findings &amp; Recommendations </vt:lpstr>
      <vt:lpstr>PowerPoint Presentation</vt:lpstr>
      <vt:lpstr>Recommendation: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Wu,SS (pgt)</dc:creator>
  <cp:lastModifiedBy>S.Harini Vasan</cp:lastModifiedBy>
  <cp:revision>1</cp:revision>
  <dcterms:created xsi:type="dcterms:W3CDTF">2020-03-19T03:19:12Z</dcterms:created>
  <dcterms:modified xsi:type="dcterms:W3CDTF">2024-03-19T09:04:16Z</dcterms:modified>
</cp:coreProperties>
</file>