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Harini S</a:t>
            </a:r>
          </a:p>
          <a:p>
            <a:r>
              <a:rPr lang="en-US" sz="2400" dirty="0"/>
              <a:t>NM ID: 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2ADD1B6CE9F6C</a:t>
            </a:r>
            <a:r>
              <a:rPr lang="en-US" sz="2400" dirty="0">
                <a:latin typeface="Times New Roman" panose="02020603050405020304" pitchFamily="18" charset="0"/>
              </a:rPr>
              <a:t>6783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</a:rPr>
              <a:t>940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</a:rPr>
              <a:t>19574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EBF5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endParaRPr lang="en-US" sz="2400" dirty="0"/>
          </a:p>
          <a:p>
            <a:r>
              <a:rPr lang="en-US" sz="2400" dirty="0"/>
              <a:t>REGISTER NO: 312209833</a:t>
            </a:r>
          </a:p>
          <a:p>
            <a:r>
              <a:rPr lang="en-US" sz="2400" dirty="0"/>
              <a:t>DEPARTMENT: BCom Accounting &amp; Finance </a:t>
            </a:r>
          </a:p>
          <a:p>
            <a:r>
              <a:rPr lang="en-US" sz="2400" dirty="0"/>
              <a:t>COLLEGE:  Valliammal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_ downloaded from Kaggle.com.</a:t>
            </a:r>
          </a:p>
          <a:p>
            <a:r>
              <a:rPr lang="en-US" dirty="0"/>
              <a:t>FEATURE SELECTION _ Identified each and every feature related to employee data set in Excel.</a:t>
            </a:r>
          </a:p>
          <a:p>
            <a:r>
              <a:rPr lang="en-US" dirty="0"/>
              <a:t>DATA CLEANING _ Identified the missing values and filtered out the same.</a:t>
            </a:r>
          </a:p>
          <a:p>
            <a:r>
              <a:rPr lang="en-US" dirty="0"/>
              <a:t>PERFORMANCE LEVEL _ Calculated the performance level of employees by considering the Current Employee Rating column in the given Excel.</a:t>
            </a:r>
          </a:p>
          <a:p>
            <a:r>
              <a:rPr lang="en-US" dirty="0"/>
              <a:t>PIVOT TABLE _ To summarize the employee performance analysis.</a:t>
            </a:r>
          </a:p>
          <a:p>
            <a:r>
              <a:rPr lang="en-US" dirty="0"/>
              <a:t>GRAPH _ To visualize the data through graphical representation.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Will make them to work more in a more effective manner.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502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hariniharini0234@gmail.com</cp:lastModifiedBy>
  <cp:revision>17</cp:revision>
  <dcterms:created xsi:type="dcterms:W3CDTF">2024-03-29T15:07:22Z</dcterms:created>
  <dcterms:modified xsi:type="dcterms:W3CDTF">2024-08-28T14:18:33Z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