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66" r:id="rId2"/>
    <p:sldId id="256" r:id="rId3"/>
    <p:sldId id="260" r:id="rId4"/>
    <p:sldId id="257" r:id="rId5"/>
    <p:sldId id="262" r:id="rId6"/>
    <p:sldId id="261" r:id="rId7"/>
    <p:sldId id="264" r:id="rId8"/>
    <p:sldId id="273" r:id="rId9"/>
    <p:sldId id="274" r:id="rId10"/>
    <p:sldId id="276" r:id="rId11"/>
    <p:sldId id="267" r:id="rId12"/>
    <p:sldId id="268" r:id="rId13"/>
    <p:sldId id="270" r:id="rId14"/>
    <p:sldId id="277" r:id="rId15"/>
    <p:sldId id="278" r:id="rId16"/>
    <p:sldId id="279" r:id="rId17"/>
    <p:sldId id="281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S" userId="5ce7ab11f41b2a50" providerId="LiveId" clId="{947C6109-3A60-4F3F-BE82-8EF67FDE9015}"/>
    <pc:docChg chg="undo custSel modSld">
      <pc:chgData name="Shankar S" userId="5ce7ab11f41b2a50" providerId="LiveId" clId="{947C6109-3A60-4F3F-BE82-8EF67FDE9015}" dt="2023-09-19T08:15:47.536" v="13" actId="14100"/>
      <pc:docMkLst>
        <pc:docMk/>
      </pc:docMkLst>
      <pc:sldChg chg="modSp mod">
        <pc:chgData name="Shankar S" userId="5ce7ab11f41b2a50" providerId="LiveId" clId="{947C6109-3A60-4F3F-BE82-8EF67FDE9015}" dt="2023-09-19T08:08:48.981" v="3" actId="14734"/>
        <pc:sldMkLst>
          <pc:docMk/>
          <pc:sldMk cId="588924712" sldId="273"/>
        </pc:sldMkLst>
        <pc:graphicFrameChg chg="modGraphic">
          <ac:chgData name="Shankar S" userId="5ce7ab11f41b2a50" providerId="LiveId" clId="{947C6109-3A60-4F3F-BE82-8EF67FDE9015}" dt="2023-09-19T08:08:48.981" v="3" actId="14734"/>
          <ac:graphicFrameMkLst>
            <pc:docMk/>
            <pc:sldMk cId="588924712" sldId="273"/>
            <ac:graphicFrameMk id="4" creationId="{B6964F35-8D4C-AA90-DBAD-35218C1EE6EA}"/>
          </ac:graphicFrameMkLst>
        </pc:graphicFrameChg>
      </pc:sldChg>
      <pc:sldChg chg="modSp mod">
        <pc:chgData name="Shankar S" userId="5ce7ab11f41b2a50" providerId="LiveId" clId="{947C6109-3A60-4F3F-BE82-8EF67FDE9015}" dt="2023-09-19T08:15:12.077" v="6" actId="2711"/>
        <pc:sldMkLst>
          <pc:docMk/>
          <pc:sldMk cId="277905885" sldId="280"/>
        </pc:sldMkLst>
        <pc:spChg chg="mod">
          <ac:chgData name="Shankar S" userId="5ce7ab11f41b2a50" providerId="LiveId" clId="{947C6109-3A60-4F3F-BE82-8EF67FDE9015}" dt="2023-09-19T08:15:12.077" v="6" actId="2711"/>
          <ac:spMkLst>
            <pc:docMk/>
            <pc:sldMk cId="277905885" sldId="280"/>
            <ac:spMk id="3" creationId="{13AA299C-EB78-AD18-2D16-55449251F607}"/>
          </ac:spMkLst>
        </pc:spChg>
      </pc:sldChg>
      <pc:sldChg chg="modSp mod">
        <pc:chgData name="Shankar S" userId="5ce7ab11f41b2a50" providerId="LiveId" clId="{947C6109-3A60-4F3F-BE82-8EF67FDE9015}" dt="2023-09-19T08:15:47.536" v="13" actId="14100"/>
        <pc:sldMkLst>
          <pc:docMk/>
          <pc:sldMk cId="3415067505" sldId="281"/>
        </pc:sldMkLst>
        <pc:spChg chg="mod">
          <ac:chgData name="Shankar S" userId="5ce7ab11f41b2a50" providerId="LiveId" clId="{947C6109-3A60-4F3F-BE82-8EF67FDE9015}" dt="2023-09-19T08:07:33.171" v="0" actId="1076"/>
          <ac:spMkLst>
            <pc:docMk/>
            <pc:sldMk cId="3415067505" sldId="281"/>
            <ac:spMk id="2" creationId="{FEDFD05C-1B76-6066-76EC-0DC3952562E9}"/>
          </ac:spMkLst>
        </pc:spChg>
        <pc:spChg chg="mod">
          <ac:chgData name="Shankar S" userId="5ce7ab11f41b2a50" providerId="LiveId" clId="{947C6109-3A60-4F3F-BE82-8EF67FDE9015}" dt="2023-09-19T08:15:47.536" v="13" actId="14100"/>
          <ac:spMkLst>
            <pc:docMk/>
            <pc:sldMk cId="3415067505" sldId="281"/>
            <ac:spMk id="3" creationId="{CA1B7F37-8EBC-1C7A-0824-3BD848C293E3}"/>
          </ac:spMkLst>
        </pc:spChg>
      </pc:sldChg>
    </pc:docChg>
  </pc:docChgLst>
  <pc:docChgLst>
    <pc:chgData name="Shankar S" userId="5ce7ab11f41b2a50" providerId="LiveId" clId="{685E62AD-753C-4532-A8A9-116608FBD215}"/>
    <pc:docChg chg="undo custSel modSld">
      <pc:chgData name="Shankar S" userId="5ce7ab11f41b2a50" providerId="LiveId" clId="{685E62AD-753C-4532-A8A9-116608FBD215}" dt="2023-10-15T11:42:38.932" v="18" actId="20577"/>
      <pc:docMkLst>
        <pc:docMk/>
      </pc:docMkLst>
      <pc:sldChg chg="addSp delSp modSp mod">
        <pc:chgData name="Shankar S" userId="5ce7ab11f41b2a50" providerId="LiveId" clId="{685E62AD-753C-4532-A8A9-116608FBD215}" dt="2023-10-15T11:42:38.932" v="18" actId="20577"/>
        <pc:sldMkLst>
          <pc:docMk/>
          <pc:sldMk cId="2199821813" sldId="256"/>
        </pc:sldMkLst>
        <pc:spChg chg="add del mod">
          <ac:chgData name="Shankar S" userId="5ce7ab11f41b2a50" providerId="LiveId" clId="{685E62AD-753C-4532-A8A9-116608FBD215}" dt="2023-10-15T11:42:30.469" v="2" actId="478"/>
          <ac:spMkLst>
            <pc:docMk/>
            <pc:sldMk cId="2199821813" sldId="256"/>
            <ac:spMk id="3" creationId="{2E582A28-5CAE-3092-A345-2D357D9463B7}"/>
          </ac:spMkLst>
        </pc:spChg>
        <pc:spChg chg="add del mod">
          <ac:chgData name="Shankar S" userId="5ce7ab11f41b2a50" providerId="LiveId" clId="{685E62AD-753C-4532-A8A9-116608FBD215}" dt="2023-10-15T11:42:38.932" v="18" actId="20577"/>
          <ac:spMkLst>
            <pc:docMk/>
            <pc:sldMk cId="2199821813" sldId="256"/>
            <ac:spMk id="5" creationId="{2A776DEA-8D94-B548-49D5-DFA95EFFBF75}"/>
          </ac:spMkLst>
        </pc:spChg>
      </pc:sldChg>
      <pc:sldChg chg="modSp mod">
        <pc:chgData name="Shankar S" userId="5ce7ab11f41b2a50" providerId="LiveId" clId="{685E62AD-753C-4532-A8A9-116608FBD215}" dt="2023-10-09T04:27:18.869" v="0" actId="14734"/>
        <pc:sldMkLst>
          <pc:docMk/>
          <pc:sldMk cId="588924712" sldId="273"/>
        </pc:sldMkLst>
        <pc:graphicFrameChg chg="modGraphic">
          <ac:chgData name="Shankar S" userId="5ce7ab11f41b2a50" providerId="LiveId" clId="{685E62AD-753C-4532-A8A9-116608FBD215}" dt="2023-10-09T04:27:18.869" v="0" actId="14734"/>
          <ac:graphicFrameMkLst>
            <pc:docMk/>
            <pc:sldMk cId="588924712" sldId="273"/>
            <ac:graphicFrameMk id="4" creationId="{B6964F35-8D4C-AA90-DBAD-35218C1EE6EA}"/>
          </ac:graphicFrameMkLst>
        </pc:graphicFrameChg>
      </pc:sldChg>
    </pc:docChg>
  </pc:docChgLst>
  <pc:docChgLst>
    <pc:chgData name="Shankarshanmugam5121@outlook.com" userId="5ce7ab11f41b2a50" providerId="LiveId" clId="{947C6109-3A60-4F3F-BE82-8EF67FDE9015}"/>
    <pc:docChg chg="undo custSel modSld">
      <pc:chgData name="Shankarshanmugam5121@outlook.com" userId="5ce7ab11f41b2a50" providerId="LiveId" clId="{947C6109-3A60-4F3F-BE82-8EF67FDE9015}" dt="2023-09-09T06:24:49.465" v="21" actId="123"/>
      <pc:docMkLst>
        <pc:docMk/>
      </pc:docMkLst>
      <pc:sldChg chg="modSp mod">
        <pc:chgData name="Shankarshanmugam5121@outlook.com" userId="5ce7ab11f41b2a50" providerId="LiveId" clId="{947C6109-3A60-4F3F-BE82-8EF67FDE9015}" dt="2023-09-09T06:23:16.415" v="11" actId="123"/>
        <pc:sldMkLst>
          <pc:docMk/>
          <pc:sldMk cId="4090554577" sldId="257"/>
        </pc:sldMkLst>
        <pc:spChg chg="mod">
          <ac:chgData name="Shankarshanmugam5121@outlook.com" userId="5ce7ab11f41b2a50" providerId="LiveId" clId="{947C6109-3A60-4F3F-BE82-8EF67FDE9015}" dt="2023-09-09T06:23:16.415" v="11" actId="123"/>
          <ac:spMkLst>
            <pc:docMk/>
            <pc:sldMk cId="4090554577" sldId="257"/>
            <ac:spMk id="3" creationId="{29EFDC09-B876-4833-EDEF-AAB7EB7A8CDD}"/>
          </ac:spMkLst>
        </pc:spChg>
      </pc:sldChg>
      <pc:sldChg chg="modSp mod">
        <pc:chgData name="Shankarshanmugam5121@outlook.com" userId="5ce7ab11f41b2a50" providerId="LiveId" clId="{947C6109-3A60-4F3F-BE82-8EF67FDE9015}" dt="2023-09-09T06:23:35.628" v="13" actId="123"/>
        <pc:sldMkLst>
          <pc:docMk/>
          <pc:sldMk cId="3202058269" sldId="261"/>
        </pc:sldMkLst>
        <pc:spChg chg="mod">
          <ac:chgData name="Shankarshanmugam5121@outlook.com" userId="5ce7ab11f41b2a50" providerId="LiveId" clId="{947C6109-3A60-4F3F-BE82-8EF67FDE9015}" dt="2023-09-09T06:23:35.628" v="13" actId="123"/>
          <ac:spMkLst>
            <pc:docMk/>
            <pc:sldMk cId="3202058269" sldId="261"/>
            <ac:spMk id="3" creationId="{95363AA8-3E4E-D454-D8FC-1BC47A86F8EE}"/>
          </ac:spMkLst>
        </pc:spChg>
      </pc:sldChg>
      <pc:sldChg chg="modSp mod">
        <pc:chgData name="Shankarshanmugam5121@outlook.com" userId="5ce7ab11f41b2a50" providerId="LiveId" clId="{947C6109-3A60-4F3F-BE82-8EF67FDE9015}" dt="2023-09-09T06:23:24.609" v="12" actId="123"/>
        <pc:sldMkLst>
          <pc:docMk/>
          <pc:sldMk cId="175066848" sldId="262"/>
        </pc:sldMkLst>
        <pc:spChg chg="mod">
          <ac:chgData name="Shankarshanmugam5121@outlook.com" userId="5ce7ab11f41b2a50" providerId="LiveId" clId="{947C6109-3A60-4F3F-BE82-8EF67FDE9015}" dt="2023-09-09T06:23:24.609" v="12" actId="123"/>
          <ac:spMkLst>
            <pc:docMk/>
            <pc:sldMk cId="175066848" sldId="262"/>
            <ac:spMk id="3" creationId="{B4B30F63-DEAB-6AF2-3664-A340D6D0D345}"/>
          </ac:spMkLst>
        </pc:spChg>
      </pc:sldChg>
      <pc:sldChg chg="modSp mod">
        <pc:chgData name="Shankarshanmugam5121@outlook.com" userId="5ce7ab11f41b2a50" providerId="LiveId" clId="{947C6109-3A60-4F3F-BE82-8EF67FDE9015}" dt="2023-09-09T06:21:38.140" v="6" actId="20577"/>
        <pc:sldMkLst>
          <pc:docMk/>
          <pc:sldMk cId="605777428" sldId="267"/>
        </pc:sldMkLst>
        <pc:spChg chg="mod">
          <ac:chgData name="Shankarshanmugam5121@outlook.com" userId="5ce7ab11f41b2a50" providerId="LiveId" clId="{947C6109-3A60-4F3F-BE82-8EF67FDE9015}" dt="2023-09-09T06:21:38.140" v="6" actId="20577"/>
          <ac:spMkLst>
            <pc:docMk/>
            <pc:sldMk cId="605777428" sldId="267"/>
            <ac:spMk id="3" creationId="{9329E7DC-8BD2-AF8B-44DE-245B048152DE}"/>
          </ac:spMkLst>
        </pc:spChg>
      </pc:sldChg>
      <pc:sldChg chg="modSp mod">
        <pc:chgData name="Shankarshanmugam5121@outlook.com" userId="5ce7ab11f41b2a50" providerId="LiveId" clId="{947C6109-3A60-4F3F-BE82-8EF67FDE9015}" dt="2023-09-09T06:23:53.434" v="14" actId="123"/>
        <pc:sldMkLst>
          <pc:docMk/>
          <pc:sldMk cId="386726214" sldId="268"/>
        </pc:sldMkLst>
        <pc:spChg chg="mod">
          <ac:chgData name="Shankarshanmugam5121@outlook.com" userId="5ce7ab11f41b2a50" providerId="LiveId" clId="{947C6109-3A60-4F3F-BE82-8EF67FDE9015}" dt="2023-09-09T06:23:53.434" v="14" actId="123"/>
          <ac:spMkLst>
            <pc:docMk/>
            <pc:sldMk cId="386726214" sldId="268"/>
            <ac:spMk id="3" creationId="{709234F8-4427-E9E7-776B-95C420310D0D}"/>
          </ac:spMkLst>
        </pc:spChg>
      </pc:sldChg>
      <pc:sldChg chg="modSp mod">
        <pc:chgData name="Shankarshanmugam5121@outlook.com" userId="5ce7ab11f41b2a50" providerId="LiveId" clId="{947C6109-3A60-4F3F-BE82-8EF67FDE9015}" dt="2023-09-09T06:23:00.751" v="10" actId="14100"/>
        <pc:sldMkLst>
          <pc:docMk/>
          <pc:sldMk cId="2684707777" sldId="279"/>
        </pc:sldMkLst>
        <pc:spChg chg="mod">
          <ac:chgData name="Shankarshanmugam5121@outlook.com" userId="5ce7ab11f41b2a50" providerId="LiveId" clId="{947C6109-3A60-4F3F-BE82-8EF67FDE9015}" dt="2023-09-09T06:23:00.751" v="10" actId="14100"/>
          <ac:spMkLst>
            <pc:docMk/>
            <pc:sldMk cId="2684707777" sldId="279"/>
            <ac:spMk id="3" creationId="{352664F6-2028-072F-1B56-5B1103785A71}"/>
          </ac:spMkLst>
        </pc:spChg>
      </pc:sldChg>
      <pc:sldChg chg="modSp mod">
        <pc:chgData name="Shankarshanmugam5121@outlook.com" userId="5ce7ab11f41b2a50" providerId="LiveId" clId="{947C6109-3A60-4F3F-BE82-8EF67FDE9015}" dt="2023-09-09T06:24:49.465" v="21" actId="123"/>
        <pc:sldMkLst>
          <pc:docMk/>
          <pc:sldMk cId="277905885" sldId="280"/>
        </pc:sldMkLst>
        <pc:spChg chg="mod">
          <ac:chgData name="Shankarshanmugam5121@outlook.com" userId="5ce7ab11f41b2a50" providerId="LiveId" clId="{947C6109-3A60-4F3F-BE82-8EF67FDE9015}" dt="2023-09-09T06:24:49.465" v="21" actId="123"/>
          <ac:spMkLst>
            <pc:docMk/>
            <pc:sldMk cId="277905885" sldId="280"/>
            <ac:spMk id="3" creationId="{13AA299C-EB78-AD18-2D16-55449251F607}"/>
          </ac:spMkLst>
        </pc:spChg>
      </pc:sldChg>
      <pc:sldChg chg="modSp mod">
        <pc:chgData name="Shankarshanmugam5121@outlook.com" userId="5ce7ab11f41b2a50" providerId="LiveId" clId="{947C6109-3A60-4F3F-BE82-8EF67FDE9015}" dt="2023-09-09T06:24:38.801" v="20" actId="27636"/>
        <pc:sldMkLst>
          <pc:docMk/>
          <pc:sldMk cId="3415067505" sldId="281"/>
        </pc:sldMkLst>
        <pc:spChg chg="mod">
          <ac:chgData name="Shankarshanmugam5121@outlook.com" userId="5ce7ab11f41b2a50" providerId="LiveId" clId="{947C6109-3A60-4F3F-BE82-8EF67FDE9015}" dt="2023-09-09T06:24:38.801" v="20" actId="27636"/>
          <ac:spMkLst>
            <pc:docMk/>
            <pc:sldMk cId="3415067505" sldId="281"/>
            <ac:spMk id="3" creationId="{CA1B7F37-8EBC-1C7A-0824-3BD848C293E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5:22.0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0 557 24575,'38'-1'0,"-1"-3"0,0-1 0,53-14 0,-30 6 0,1245-233-2336,-1125 217 2054,729-104-569,-618 104 1134,334 9 0,-332 10 1485,-47 0-633,-211 10-1135,-19-1 0,0 0 0,0 2 0,0 0 0,23 5 0,-28-1 0,-14-1 0,-20 2 0,-319 18 0,134-12 0,-444 31-718,-982 86-2227,679-13 2156,796-96 1842,145-19-504,0 1 1,0 1-1,1 0 1,-17 6 0,23-7-33,42-2-459,50-9 0,75-8-55,862-107-152,-282-9-670,-679 116 516,109-44 0,-77 26-74,-43 25 181,1 2-1,-1 3 0,1 1 1,69 5-1,275 26-1332,-9 19-2184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5:26.1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39 209 24575,'-3'0'0,"1"-1"0,-1 1 0,0-1 0,1 0 0,-1 1 0,1-1 0,-1 0 0,1 0 0,0-1 0,-4-2 0,5 4 0,1 0 0,-1 0 0,1-1 0,-1 1 0,1 0 0,-1-1 0,1 1 0,0-1 0,-1 1 0,1 0 0,0-1 0,-1 1 0,1-1 0,0 1 0,0-1 0,-1 1 0,1-1 0,0 1 0,0-1 0,0 0 0,0 1 0,0-1 0,0 1 0,0-1 0,0 1 0,0-1 0,0 1 0,0-1 0,0 1 0,0-1 0,0 0 0,0 1 0,0-1 0,1 1 0,-1-1 0,0 1 0,0-1 0,1 1 0,-1-1 0,0 1 0,1 0 0,-1-1 0,0 1 0,1-1 0,-1 1 0,1 0 0,-1-1 0,1 1 0,-1 0 0,1 0 0,-1-1 0,1 1 0,-1 0 0,1 0 0,-1 0 0,1-1 0,16-5 0,0 0 0,0 1 0,1 1 0,-1 0 0,1 1 0,30-1 0,-35 3 0,575-10 0,-395 13 0,913-1 0,-1071-4 0,-1-1 0,1-2 0,-1-1 0,61-21 0,-49 13 0,80-14 0,62 8 0,258 4 0,-340 15 0,96 5 0,-119 9 0,-52-7 0,46 3 0,-41-7 0,224-3 0,-197-9 0,-53 8 0,0 1 0,-1 0 0,1 1 0,0 0 0,0 0 0,0 1 0,0 1 0,0-1 0,15 4 0,19 5 0,77 5 0,-32-5 0,256 39 0,380 42 0,-683-86 0,395 21 0,-424-26 0,45-1 0,-1 3 0,0 2 0,109 20 0,-105-11 0,0-4 0,0-2 0,119-4 0,-178-2 0,28 1 0,1 2 0,28 6 0,-25-3 0,40 1 0,104-8 0,58 2 0,-182 5 0,59 13 0,-68-9 0,1-3 0,54 3 0,-63-8 0,1 3 0,59 14 0,-57-10 0,75 7 0,-79-12 0,0 2 0,36 9 0,-34-6 0,67 7 0,20-14 0,-81-4 0,0 3 0,69 10 0,-96-8 0,0 0 0,-1 2 0,1 0 0,-1 0 0,29 16 0,-36-17-170,0 0-1,0 0 0,0-1 1,0 0-1,0-1 0,1 0 1,14 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5:43.5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377 1 24575,'1'8'0,"1"0"0,0 0 0,0 0 0,1 0 0,0 0 0,0-1 0,1 1 0,0-1 0,1 0 0,-1 0 0,1 0 0,9 8 0,17 29 0,-26-38 0,1 0 0,0 0 0,0 0 0,0-1 0,9 5 0,-6-3 0,17 8 0,-21-12 0,0 0 0,0 0 0,0 0 0,0 0 0,0 1 0,6 7 0,-10-10 0,0 1 0,0 0 0,-1 0 0,1 0 0,0-1 0,-1 1 0,0 0 0,1 0 0,-1 0 0,0 0 0,0 0 0,0 0 0,0 0 0,0 0 0,-1 0 0,1 0 0,-1-1 0,1 1 0,-1 0 0,0 0 0,1 0 0,-1-1 0,0 1 0,0 0 0,0-1 0,0 1 0,-3 2 0,-8 20 0,8-15 0,0 0 0,0-1 0,-1 0 0,0 0 0,0 0 0,-1 0 0,-10 10 0,-1-1 0,-34 27 0,50-43 0,0 0 0,0 0 0,0 0 0,0 0 0,-1 0 0,1-1 0,0 1 0,-1 0 0,1-1 0,-1 1 0,1-1 0,-1 1 0,1-1 0,-1 0 0,1 1 0,-1-1 0,1 0 0,-1 0 0,1 0 0,-1 0 0,1 0 0,-3-1 0,1-1 0,1 1 0,-1-1 0,1 0 0,0 0 0,-1 0 0,1 0 0,0 0 0,0 0 0,-2-3 0,-9-11 0,-3 0 0,4 4 0,0 1 0,1-2 0,0 0 0,1 0 0,1-1 0,0 0 0,-13-27 0,15 22 0,1 1 0,0 1 0,-2 0 0,-15-25 0,20 37 0,0 0 0,-1 1 0,0-1 0,1 1 0,-2 0 0,1 1 0,0-1 0,-1 0 0,0 1 0,0 0 0,0 0 0,0 1 0,0 0 0,-1-1 0,-10-1 0,5 1-136,0 1-1,0 0 1,-1 1-1,1 1 1,-1-1-1,1 2 1,-1 0-1,1 0 0,-15 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5:57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1324 24575,'14'-8'0,"0"0"0,1 1 0,0 1 0,16-5 0,10-4 0,388-145-379,697-164 0,220 40 379,-953 200 379,543-191 0,-848 240-379,-45 17 0,80-23 0,-60 19 0,-54 18 0,0 0 0,0 0 0,1 1 0,-1 0 0,1 1 0,0 0 0,-1 0 0,1 1 0,0 0 0,13 2 0,-23-2 0,1 1 0,0 0 0,-1 0 0,1 0 0,-1 0 0,1 0 0,0 1 0,-1-1 0,1 0 0,0 0 0,-1 0 0,1 0 0,-1 1 0,1-1 0,-1 0 0,1 1 0,0-1 0,-1 0 0,1 1 0,-1-1 0,0 1 0,1-1 0,-1 0 0,1 1 0,-1-1 0,0 1 0,1 0 0,-1-1 0,0 1 0,1-1 0,-1 1 0,0 0 0,0 0 0,0 1 0,-1-1 0,1 0 0,-1 0 0,1 1 0,-1-1 0,0 0 0,1 0 0,-1 0 0,0 0 0,0 0 0,0 0 0,0 0 0,-1 1 0,-39 27 0,-171 76 0,40-21 0,-184 95 0,-397 139 0,5-107 0,141-47 0,536-140 0,-61 17 0,119-40 0,25-9 0,28-9 0,58-10 0,130-17 0,-95 20 0,45-10 0,811-166 0,-926 186 0,558-140 0,-532 127 0,160-26 0,-42 12 0,-113 20 0,-29 6 245,70-12-1855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7:25.6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1328 1 24575,'-394'7'0,"369"-7"0,1 1 0,-1 1 0,0 1 0,1 1 0,0 1 0,-44 16 0,-34 18 0,79-32 0,-1-2 0,0 0 0,0-2 0,0 0 0,-47-2 0,15 0 0,-58 9 0,69-6 0,29-3 0,0 1 0,0 0 0,-18 5 0,42-8 0,1 0 0,0 1 0,-1 0 0,1 0 0,-1 1 0,12 2 0,9 0 0,130 0 0,-132-5 0,-1 0 0,1-2 0,50-13 0,-34 3 0,-43 14 0,0-1 0,0 1 0,0 0 0,-1-1 0,1 1 0,0-1 0,0 1 0,0 0 0,-1-1 0,1 1 0,0 0 0,-1-1 0,1 1 0,0 0 0,0-1 0,-1 1 0,1 0 0,-1-1 0,1 1 0,0 0 0,-1 0 0,1 0 0,-1-1 0,1 1 0,0 0 0,-1 0 0,1 0 0,-1 0 0,1 0 0,-1 0 0,1 0 0,-1 0 0,1 0 0,0 0 0,-2 0 0,-17-3 0,-129 14 0,-23 0 0,95-10 0,-78-2 0,147-2 159,14 0 22,16-1-1540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8:00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428 114 24575,'-6'1'0,"1"-1"0,-1 1 0,1 1 0,-1-1 0,1 1 0,0 0 0,0 0 0,-7 5 0,6-5 0,1 1 0,-1 0 0,1-1 0,-1 0 0,0 0 0,1-1 0,-1 0 0,-7 1 0,-8-3 0,19 0 0,13-2 0,173-33 0,-141 26 0,17-2 0,-56 13 0,-15 1 0,-19 1 0,-180 4 0,206-6 0,0 0 0,0 0 0,0 0 0,1 1 0,-1-1 0,1 1 0,-1 0 0,1 0 0,0 0 0,-6 5 0,8-6 0,0-1 0,0 1 0,0 0 0,0 0 0,1 0 0,-1 0 0,0 0 0,0 0 0,1 0 0,-1 0 0,1 1 0,-1-1 0,1 0 0,-1 0 0,1 2 0,0-2 0,0 0 0,0-1 0,0 1 0,0 0 0,1-1 0,-1 1 0,0 0 0,1-1 0,-1 1 0,0 0 0,1-1 0,-1 1 0,1-1 0,-1 1 0,1 0 0,-1-1 0,1 0 0,0 1 0,-1-1 0,1 1 0,0-1 0,-1 0 0,1 1 0,0-1 0,-1 0 0,1 0 0,0 1 0,1-1 0,2 1 0,1 0 0,0 0 0,0-1 0,0 0 0,-1 1 0,1-2 0,0 1 0,0-1 0,6-1 0,47-13 0,-37 8 0,-9 4 0,0 1 0,-1 1 0,25 0 0,-24 1 0,1-1 0,-1 0 0,14-3 0,49-19 0,107-64 0,-172 85 0,0-1 0,0 1 0,0 1 0,1 0 0,-1 1 0,0 0 0,0 0 0,1 1 0,9 2 0,34 1 0,-52-5 0,-1 1 0,1 0 0,-1 0 0,0 0 0,1 1 0,-1-1 0,0 0 0,1 0 0,-1 1 0,0-1 0,1 1 0,-1-1 0,0 1 0,0-1 0,1 1 0,-1 0 0,0 0 0,0 0 0,0-1 0,0 1 0,0 0 0,0 0 0,0 1 0,0-1 0,-1 0 0,2 2 0,-2-2 0,0 0 0,0 0 0,0 0 0,0 1 0,0-1 0,0 0 0,0 0 0,0 0 0,-1 0 0,1 0 0,0 0 0,-1 0 0,1 1 0,-1-1 0,1 0 0,-1 0 0,0-1 0,1 1 0,-1 0 0,0 0 0,0 0 0,1 0 0,-1-1 0,0 1 0,0 0 0,0-1 0,0 1 0,0 0 0,0-1 0,0 1 0,0-1 0,-2 1 0,-10 5 0,7-3 0,1 0 0,-1-1 0,1 0 0,-1 0 0,0 0 0,0-1 0,-10 2 0,-120 11 0,119-9 0,0 0 0,0 0 0,1 2 0,0 0 0,-17 10 0,27-14 0,-22-31 0,24 25 0,0 1 0,0 0 0,0 1 0,0-1 0,0 0 0,0 1 0,0 0 0,0 0 0,-1 0 0,1 1 0,-8-1 0,-51 7 0,31-2 0,-36 6 0,47-6 0,-1-1 0,-29 0 0,-146 5 0,196-8 0,1 0 0,-1 0 0,1 0 0,-1 0 0,0 0 0,1 0 0,-1 0 0,1 0 0,-1 0 0,1 0 0,-1 0 0,1 0 0,-1 0 0,1 1 0,0-1 0,-1 0 0,1 0 0,-1 1 0,1-1 0,-1 0 0,1 1 0,0-1 0,-1 1 0,1-1 0,0 0 0,-1 1 0,1-1 0,0 1 0,0-1 0,-1 1 0,1 0 0,0 0 0,0-1 0,1 1 0,-1 0 0,0 0 0,1 0 0,-1-1 0,1 1 0,-1 0 0,1-1 0,-1 1 0,1 0 0,-1-1 0,1 1 0,0 0 0,-1-1 0,2 1 0,0 1 0,1 0 0,-1-1 0,0 0 0,0 1 0,1-1 0,-1 0 0,1 0 0,-1-1 0,1 1 0,-1 0 0,1-1 0,0 0 0,-1 1 0,4-1 0,21-8 0,-18 5 0,0 0 0,1 1 0,-1 0 0,0 1 0,17-1 0,73-5 0,-14 0 0,-46 2 0,43-11 0,-66 13 0,6-4 0,0 0 0,24-11 0,23-8 0,-190 24 0,-56 9 0,52 7 0,104-11 0,0 1 0,1 0 0,-25 9 0,37-9 0,0-1 0,0 1 0,0 1 0,0-1 0,-10 9 0,-11 7 0,21-18 0,8-6 0,1 3 0,-1 1 0,1-1 0,-1 1 0,1-1 0,0 1 0,-1-1 0,1 1 0,-1-1 0,1 1 0,0-1 0,0 1 0,-1 0 0,1-1 0,0 1 0,0 0 0,-1 0 0,1 0 0,0-1 0,0 1 0,0 0 0,-1 0 0,3 1 0,15 4 0,-18-5 0,0 0 0,1 0 0,-1 1 0,0-1 0,0 0 0,1 0 0,-1 0 0,0 1 0,0-1 0,0 0 0,1 0 0,-1 1 0,0-1 0,0 0 0,0 0 0,0 1 0,0-1 0,1 0 0,-1 1 0,0-1 0,0 0 0,0 0 0,0 1 0,0-1 0,0 0 0,0 1 0,0-1 0,0 0 0,-1 1 0,1 0 0,-1 0 0,0 0 0,0 0 0,0 0 0,0 0 0,0-1 0,0 1 0,0 0 0,0-1 0,0 1 0,-1 0 0,1-1 0,0 0 0,0 1 0,-1-1 0,1 0 0,0 1 0,0-1 0,-1 0 0,1 0 0,-3 0 0,-74 7 0,38-1 0,106-4 0,-42 0 0,0-1 0,43-5 0,-6 0 0,-43 4 0,-1-1 0,28-5 0,-29 1 0,-11 4 0,-1-1 0,1 1 0,-1 0 0,1 0 0,0 0 0,0 1 0,-1 0 0,1 0 0,0 0 0,8 1 0,-17 2 0,0 0 0,0-1 0,-1 0 0,1 0 0,0 0 0,-1-1 0,-6 2 0,2-1 0,1 0 0,-1 0 0,0-1 0,0-1 0,0 1 0,0-1 0,0-1 0,0 0 0,-16-4 0,-3 1 0,-59 1 0,50 4 0,29 0 0,9-1 0,30 1 0,-1 1 0,32 7 0,-59-8 0,22 4 0,-25-5 0,-1 0 0,1 0 0,0 0 0,-1 0 0,1 0 0,0 0 0,0 0 0,-1 1 0,1-1 0,0 0 0,-1 0 0,1 0 0,0 0 0,0 0 0,-1 0 0,1 1 0,0-1 0,0 0 0,0 0 0,-1 0 0,1 1 0,0-1 0,0 0 0,0 0 0,0 1 0,-1-1 0,1 0 0,0 1 0,0-1 0,0 0 0,0 0 0,0 1 0,0-1 0,0 0 0,0 1 0,0-1 0,0 0 0,0 0 0,0 1 0,0-1 0,0 0 0,0 1 0,0-1 0,0 0 0,0 0 0,0 1 0,1-1 0,-1 0 0,0 0 0,0 1 0,0-1 0,0 0 0,1 0 0,-1 1 0,0-1 0,0 0 0,0 0 0,1 0 0,-1 0 0,0 1 0,0-1 0,1 0 0,-1 0 0,0 0 0,1 0 0,-1 0 0,0 0 0,-7 2 0,0 0 0,-1-1 0,1 0 0,-1 0 0,1 0 0,-1-1 0,1-1 0,-1 1 0,1-1 0,-1-1 0,-9-2 0,-3 1 0,6 0 0,2 1 0,-1 0 0,1 0 0,-1 1 0,0 1 0,0 0 0,1 0 0,-20 4 0,32-4 0,0 0 0,-1 0 0,1 0 0,-1 0 0,1 1 0,-1-1 0,1 0 0,-1 0 0,1 0 0,-1 0 0,1 1 0,0-1 0,-1 0 0,1 0 0,0 1 0,-1-1 0,1 0 0,0 1 0,-1-1 0,1 0 0,0 1 0,-1-1 0,1 0 0,0 1 0,0-1 0,-1 1 0,1-1 0,0 1 0,0-1 0,0 0 0,0 1 0,0-1 0,0 1 0,0-1 0,0 1 0,0-1 0,0 1 0,13 14 0,-8-11 0,0-1 0,0 0 0,1 0 0,-1-1 0,9 3 0,-8-5 0,0 0 0,0-1 0,0 1 0,0-1 0,-1-1 0,1 1 0,0-1 0,8-4 0,17-4 0,-2 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6:58:31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58 668 24575,'2'-20'0,"0"1"0,2 0 0,0 0 0,9-25 0,-2 8 0,66-220 0,-77 253 0,-5 10 0,-6 15 0,6 7 0,2 0 0,0 0 0,2 1 0,4 45 0,-1-2 0,0-171 0,-7-188 0,5 285 0,0 0 0,0 0 0,0 0 0,0 0 0,0 0 0,0 0 0,0 0 0,-1 0 0,1 0 0,0 0 0,-1 0 0,1 0 0,-1 1 0,1-1 0,-1 0 0,1 0 0,-1 0 0,-1-1 0,2 2 0,-1 0 0,1 0 0,0 0 0,-1 1 0,1-1 0,-1 0 0,1 0 0,-1 0 0,1 0 0,-1 1 0,1-1 0,0 0 0,-1 0 0,1 1 0,-1-1 0,1 0 0,0 1 0,-1-1 0,1 0 0,0 1 0,0-1 0,-1 1 0,1-1 0,0 0 0,-1 1 0,-14 37 0,-37 278 0,50-285 0,1-25 0,-1-25 0,-14-90 0,-9-98 0,23 177 0,2 0 0,1 0 0,2 1 0,11-58 0,-14 87 0,0 0 0,0 1 0,0-1 0,0 0 0,0 0 0,0 0 0,0 0 0,0 0 0,1 0 0,-1 0 0,0 0 0,0 0 0,0 0 0,0 0 0,0 0 0,0 0 0,0 0 0,0 0 0,0 1 0,0-1 0,0 0 0,0 0 0,0 0 0,0 0 0,1 0 0,-1 0 0,0 0 0,0 0 0,0 0 0,0 0 0,0 0 0,0 0 0,0 0 0,0 0 0,0 0 0,0 0 0,0 0 0,1 0 0,0 17 0,1 25 0,-1 159 0,-1 104 0,2-78 0,0-92 0,5-175 0,14-39 0,-1-2 0,-12 50 0,-1 1 0,-2-1 0,-1 0 0,-2 0 0,-2-52 0,-3 65 0,0-1 0,-2 1 0,-13-32 0,18 49 0,0 0 0,0 0 0,0 1 0,0-1 0,-1 0 0,1 0 0,0 0 0,-1 0 0,1 1 0,0-1 0,-1 0 0,1 0 0,-1 1 0,0-1 0,1 1 0,-1-1 0,1 0 0,-1 1 0,0-1 0,0 1 0,1-1 0,-1 1 0,0-1 0,0 1 0,1 0 0,-1-1 0,0 1 0,0 0 0,0 0 0,0 0 0,0 0 0,1-1 0,-1 1 0,0 0 0,-2 1 0,2-1 0,0 1 0,0 0 0,0 0 0,1 0 0,-1 0 0,0 0 0,0 0 0,0 0 0,1 0 0,-1 0 0,1 0 0,-1 0 0,1 0 0,-1 1 0,1-1 0,0 0 0,-1 0 0,1 0 0,0 1 0,0-1 0,0 0 0,0 0 0,0 1 0,0 0 0,2 89 0,-2-64 0,9 49 0,-3-28 0,10 65 0,4 21 0,-3 10 0,-15-172 0,1-1 0,2 1 0,1 0 0,11-30 0,-7 22 0,24-54 0,-24 67 0,-1-1 0,11-46 0,-19 70 0,-1-1 0,0 0 0,0 1 0,1-1 0,-1 0 0,0 1 0,0-1 0,0 0 0,0 0 0,0 1 0,0-1 0,0 0 0,0 1 0,0-1 0,0 0 0,0 1 0,0-1 0,0 0 0,-1 0 0,1 1 0,0-1 0,0 1 0,-1-1 0,1 0 0,-1 1 0,1-1 0,-1 0 0,0 1 0,1 1 0,-1 0 0,0-1 0,0 1 0,1-1 0,-1 1 0,1 0 0,-1 0 0,0-1 0,1 1 0,-1 0 0,1 0 0,0 0 0,-1-1 0,1 1 0,0 0 0,-1 0 0,1 0 0,0 0 0,0 1 0,-5 14 0,-1-1 0,0 1 0,-9 14 0,7-15 0,0 2 0,-8 23 0,-28 94 0,42-126 0,5-15 0,5-16 0,5-40 0,1 1 0,36-91 0,-65 216 0,-6 24 0,21-87 0,0 0 0,0 0 0,0 0 0,0 0 0,0 0 0,0 0 0,0 0 0,0 0 0,-1 0 0,1 1 0,0-1 0,0 0 0,0 0 0,0 0 0,0 0 0,0 0 0,0 0 0,0 0 0,0 0 0,0 0 0,0 0 0,0 0 0,0 0 0,0 0 0,-1 0 0,1 0 0,0 0 0,0 0 0,0 0 0,0 0 0,0 0 0,0 0 0,0 0 0,0 0 0,0 0 0,0 0 0,0 0 0,0 0 0,-1 0 0,1 0 0,0 0 0,0 0 0,0 0 0,0 0 0,0 0 0,0 0 0,0 0 0,0 0 0,0 0 0,0 0 0,0 0 0,0 0 0,0-1 0,0 1 0,0 0 0,0 0 0,-1 0 0,1 0 0,0 0 0,0 0 0,0 0 0,0 0 0,0 0 0,0 0 0,0 0 0,0 0 0,0-1 0,0 1 0,0 0 0,-4-11 0,-2-11 0,7-17 0,0 32 0,-1 0 0,0-1 0,0 1 0,0 0 0,-1-1 0,-2-6 0,3 13 0,0 1 0,0 0 0,0-1 0,0 1 0,0 0 0,0-1 0,-1 1 0,1 0 0,0 0 0,0-1 0,0 1 0,0 0 0,-1-1 0,1 1 0,0 0 0,0 0 0,-1 0 0,1-1 0,0 1 0,-1 0 0,1 0 0,0 0 0,0 0 0,-1-1 0,1 1 0,0 0 0,-1 0 0,1 0 0,0 0 0,-1 0 0,1 0 0,0 0 0,-1 0 0,1 0 0,0 0 0,-1 0 0,1 0 0,0 0 0,-1 0 0,1 0 0,0 1 0,-1-1 0,1 0 0,0 0 0,-1 0 0,1 0 0,0 1 0,0-1 0,-1 0 0,1 0 0,0 0 0,0 1 0,-1-1 0,1 0 0,0 1 0,0-1 0,0 0 0,0 0 0,-1 1 0,1 0 0,-11 19 0,11-20 0,0 1 0,0-1 0,0 0 0,0 1 0,-1-1 0,1 0 0,0 0 0,0 1 0,0-1 0,0 0 0,0 1 0,0-1 0,0 0 0,0 1 0,0-1 0,0 0 0,0 1 0,0-1 0,0 0 0,1 0 0,-1 1 0,0-1 0,0 0 0,0 1 0,0-1 0,0 0 0,1 0 0,-1 1 0,0-1 0,0 0 0,0 0 0,1 0 0,-1 1 0,0-1 0,0 0 0,1 0 0,-1 0 0,11-9 0,15-32 0,-17 27 0,-2 4 0,-3 6 0,-1-1 0,1 0 0,-1 1 0,-1-1 0,1 0 0,3-9 0,-42 30 0,32-15 0,-5 2 0,0 0 0,0-1 0,-1 0 0,1 0 0,0-1 0,-1-1 0,0 1 0,1-2 0,-1 1 0,1-1 0,-15-4 0,22 4 0,-1-1 0,2 0 0,-1 0 0,0 0 0,0 0 0,0-1 0,1 1 0,-1 0 0,1-1 0,0 1 0,0 0 0,0-1 0,-1-3 0,-12-39 0,13 42 0,0-4 0,1 0 0,0 0 0,0-1 0,1 1 0,-1 0 0,2 0 0,-1 0 0,1-1 0,0 1 0,0 1 0,1-1 0,0 0 0,7-11 0,-10 18-30,0 0 0,0 0-1,0-1 1,0 1 0,0 0-1,1-1 1,-1 1 0,0 0-1,0 0 1,0-1 0,0 1-1,0 0 1,1 0 0,-1-1-1,0 1 1,0 0-1,1 0 1,-1 0 0,0 0-1,0-1 1,1 1 0,-1 0-1,0 0 1,0 0 0,1 0-1,-1 0 1,0 0 0,1 0-1,-1 0 1,0 0 0,0 0-1,1 0 1,-1 0 0,0 0-1,1 0 1,-1 0 0,0 0-1,1 0 1,-1 0 0,0 0-1,0 0 1,1 0 0,-1 0-1,1 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95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46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7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5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9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4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6180D9-E7F3-458C-97C4-56D3AFA170A2}" type="datetimeFigureOut">
              <a:rPr lang="en-IN" smtClean="0"/>
              <a:t>15-10-2023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35245E1-8D1E-40D9-86BC-4F991F153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4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0483603_Research_paper_on_Group_chatting_Application" TargetMode="External"/><Relationship Id="rId2" Type="http://schemas.openxmlformats.org/officeDocument/2006/relationships/hyperlink" Target="https://www.irjmets.com/uploadedfiles/paper/issue_5_may_2022/23435/final/fin_irjmets165298556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ademia.edu/81380770/Development_of_Chat_Application" TargetMode="External"/><Relationship Id="rId5" Type="http://schemas.openxmlformats.org/officeDocument/2006/relationships/hyperlink" Target="https://gscen.shikshamandal.org/wp-content/uploads/2022/sp/BCCA20-21/22.pdf" TargetMode="External"/><Relationship Id="rId4" Type="http://schemas.openxmlformats.org/officeDocument/2006/relationships/hyperlink" Target="https://portal.bazeuniversity.edu.ng/student/assets/thesis/20210215120658149063642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1BC6-2295-33FA-EF2D-D1A85C5B6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AE059-745D-D142-C36B-A28E4CB2D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8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E0FB-F959-D071-5335-241424B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866" y="190828"/>
            <a:ext cx="6764593" cy="419776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964F35-8D4C-AA90-DBAD-35218C1E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74271"/>
              </p:ext>
            </p:extLst>
          </p:nvPr>
        </p:nvGraphicFramePr>
        <p:xfrm>
          <a:off x="793102" y="703910"/>
          <a:ext cx="10384970" cy="6065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8461">
                  <a:extLst>
                    <a:ext uri="{9D8B030D-6E8A-4147-A177-3AD203B41FA5}">
                      <a16:colId xmlns:a16="http://schemas.microsoft.com/office/drawing/2014/main" val="206070742"/>
                    </a:ext>
                  </a:extLst>
                </a:gridCol>
                <a:gridCol w="2416224">
                  <a:extLst>
                    <a:ext uri="{9D8B030D-6E8A-4147-A177-3AD203B41FA5}">
                      <a16:colId xmlns:a16="http://schemas.microsoft.com/office/drawing/2014/main" val="3290034368"/>
                    </a:ext>
                  </a:extLst>
                </a:gridCol>
                <a:gridCol w="2908630">
                  <a:extLst>
                    <a:ext uri="{9D8B030D-6E8A-4147-A177-3AD203B41FA5}">
                      <a16:colId xmlns:a16="http://schemas.microsoft.com/office/drawing/2014/main" val="3052275436"/>
                    </a:ext>
                  </a:extLst>
                </a:gridCol>
                <a:gridCol w="4111655">
                  <a:extLst>
                    <a:ext uri="{9D8B030D-6E8A-4147-A177-3AD203B41FA5}">
                      <a16:colId xmlns:a16="http://schemas.microsoft.com/office/drawing/2014/main" val="1306568527"/>
                    </a:ext>
                  </a:extLst>
                </a:gridCol>
              </a:tblGrid>
              <a:tr h="715690">
                <a:tc>
                  <a:txBody>
                    <a:bodyPr/>
                    <a:lstStyle/>
                    <a:p>
                      <a:r>
                        <a:rPr lang="en-US" sz="2200" dirty="0"/>
                        <a:t>Serial No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Authors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Title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Description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746"/>
                  </a:ext>
                </a:extLst>
              </a:tr>
              <a:tr h="1975304">
                <a:tc>
                  <a:txBody>
                    <a:bodyPr/>
                    <a:lstStyle/>
                    <a:p>
                      <a:r>
                        <a:rPr lang="en-US" sz="2200" dirty="0"/>
                        <a:t>    10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Jhalak Mittal,</a:t>
                      </a:r>
                    </a:p>
                    <a:p>
                      <a:r>
                        <a:rPr lang="en-IN" sz="2200" dirty="0"/>
                        <a:t>Arushi Garg, </a:t>
                      </a:r>
                    </a:p>
                    <a:p>
                      <a:r>
                        <a:rPr lang="en-IN" sz="2200" dirty="0"/>
                        <a:t>Shivani Sharma</a:t>
                      </a: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/>
                        <a:t>Online Chatting Application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 The</a:t>
                      </a:r>
                      <a:r>
                        <a:rPr lang="en-US" sz="2200" dirty="0"/>
                        <a:t> online communication application must be capable off the writings or pictures or some other documents in a quicker manner with least deferral or with no postponement. </a:t>
                      </a:r>
                      <a:endParaRPr lang="en-IN" sz="2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8833"/>
                  </a:ext>
                </a:extLst>
              </a:tr>
              <a:tr h="1660400">
                <a:tc>
                  <a:txBody>
                    <a:bodyPr/>
                    <a:lstStyle/>
                    <a:p>
                      <a:r>
                        <a:rPr lang="en-US" sz="2200" dirty="0"/>
                        <a:t>    11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200" dirty="0" err="1"/>
                        <a:t>Akshata</a:t>
                      </a:r>
                      <a:r>
                        <a:rPr lang="en-IN" sz="2200" dirty="0"/>
                        <a:t> </a:t>
                      </a:r>
                      <a:r>
                        <a:rPr lang="en-IN" sz="2200" dirty="0" err="1"/>
                        <a:t>Vhandale</a:t>
                      </a:r>
                      <a:r>
                        <a:rPr lang="en-IN" sz="2200" dirty="0"/>
                        <a:t>, </a:t>
                      </a:r>
                      <a:r>
                        <a:rPr lang="en-IN" sz="2200" dirty="0" err="1"/>
                        <a:t>Sayam</a:t>
                      </a:r>
                      <a:r>
                        <a:rPr lang="en-IN" sz="2200" dirty="0"/>
                        <a:t> N </a:t>
                      </a:r>
                      <a:r>
                        <a:rPr lang="en-IN" sz="2200" dirty="0" err="1"/>
                        <a:t>Gandhak</a:t>
                      </a:r>
                      <a:r>
                        <a:rPr lang="en-IN" sz="2200" dirty="0"/>
                        <a:t>, Saundarya </a:t>
                      </a:r>
                      <a:r>
                        <a:rPr lang="en-IN" sz="2200" dirty="0" err="1"/>
                        <a:t>Karhale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An Overview Of Real-time Chat Application 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This chat application in the manufacture begins with the collection of relevant data that will be displayed in the web and mobile versions.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81948"/>
                  </a:ext>
                </a:extLst>
              </a:tr>
              <a:tr h="1345497">
                <a:tc>
                  <a:txBody>
                    <a:bodyPr/>
                    <a:lstStyle/>
                    <a:p>
                      <a:r>
                        <a:rPr lang="en-US" sz="2200" dirty="0"/>
                        <a:t>    12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Satish Singh, </a:t>
                      </a:r>
                    </a:p>
                    <a:p>
                      <a:pPr algn="l"/>
                      <a:r>
                        <a:rPr lang="en-US" sz="2200" dirty="0"/>
                        <a:t>Satyam Singh, </a:t>
                      </a:r>
                    </a:p>
                    <a:p>
                      <a:pPr algn="l"/>
                      <a:r>
                        <a:rPr lang="en-US" sz="2200" dirty="0"/>
                        <a:t>Dr. Ashish Sharma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Real-Time Web-Based Secure Chat Application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The purpose of this project is to develop a web application that will allow users to instantaneously and at the moment connect.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89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FB9E-6768-33AE-FA45-76769A80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E7DC-8BD2-AF8B-44DE-245B04815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Most of the web pages doesn’t provide the customization in the visual mode.</a:t>
            </a:r>
          </a:p>
          <a:p>
            <a:pPr algn="just"/>
            <a:r>
              <a:rPr lang="en-US" sz="2400" dirty="0"/>
              <a:t>Latency issues.</a:t>
            </a:r>
          </a:p>
          <a:p>
            <a:pPr algn="just"/>
            <a:r>
              <a:rPr lang="en-US" sz="2400" dirty="0"/>
              <a:t>Some web page doesn’t provide end-to-end encryption.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577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03F1-8C95-8A64-F9A1-1C902734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34F8-4427-E9E7-776B-95C42031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Provide the secured and seamless connection among the people.</a:t>
            </a:r>
          </a:p>
          <a:p>
            <a:pPr algn="just"/>
            <a:r>
              <a:rPr lang="en-US" sz="2400" dirty="0"/>
              <a:t>Provide easy way to connect multiple people at a time .</a:t>
            </a:r>
          </a:p>
          <a:p>
            <a:pPr algn="just"/>
            <a:r>
              <a:rPr lang="en-IN" sz="2400" dirty="0"/>
              <a:t>Provide the full duplex as the multiple user can share their thought’s at the same time </a:t>
            </a:r>
          </a:p>
          <a:p>
            <a:pPr algn="just"/>
            <a:r>
              <a:rPr lang="en-IN" sz="2400" dirty="0"/>
              <a:t>Provide the features like customization in the theme. </a:t>
            </a:r>
          </a:p>
        </p:txBody>
      </p:sp>
    </p:spTree>
    <p:extLst>
      <p:ext uri="{BB962C8B-B14F-4D97-AF65-F5344CB8AC3E}">
        <p14:creationId xmlns:p14="http://schemas.microsoft.com/office/powerpoint/2010/main" val="38672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F09C-3680-B5A4-68A0-16F25573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ARCHTECTURE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6F64FA-0DBC-EB50-80BA-8BDF7BB08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377168"/>
            <a:ext cx="7729727" cy="3897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03A18D-918F-0411-00E0-D3EBCE435AEC}"/>
                  </a:ext>
                </a:extLst>
              </p14:cNvPr>
              <p14:cNvContentPartPr/>
              <p14:nvPr/>
            </p14:nvContentPartPr>
            <p14:xfrm>
              <a:off x="5495429" y="5584430"/>
              <a:ext cx="1533600" cy="20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03A18D-918F-0411-00E0-D3EBCE435A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32429" y="5521430"/>
                <a:ext cx="1659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7B6C96-3F5C-012D-4CA8-514381D8C300}"/>
                  </a:ext>
                </a:extLst>
              </p14:cNvPr>
              <p14:cNvContentPartPr/>
              <p14:nvPr/>
            </p14:nvContentPartPr>
            <p14:xfrm>
              <a:off x="6405509" y="5681630"/>
              <a:ext cx="3150000" cy="18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7B6C96-3F5C-012D-4CA8-514381D8C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2869" y="5618630"/>
                <a:ext cx="3275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668184-F7FB-71E3-DED7-81FF685F4522}"/>
                  </a:ext>
                </a:extLst>
              </p14:cNvPr>
              <p14:cNvContentPartPr/>
              <p14:nvPr/>
            </p14:nvContentPartPr>
            <p14:xfrm>
              <a:off x="9663705" y="5808165"/>
              <a:ext cx="211320" cy="16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668184-F7FB-71E3-DED7-81FF685F45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0705" y="5745525"/>
                <a:ext cx="3369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2AD969-DCF4-BDC6-CFA4-8575365E8738}"/>
                  </a:ext>
                </a:extLst>
              </p14:cNvPr>
              <p14:cNvContentPartPr/>
              <p14:nvPr/>
            </p14:nvContentPartPr>
            <p14:xfrm>
              <a:off x="3676320" y="5607870"/>
              <a:ext cx="1762920" cy="47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2AD969-DCF4-BDC6-CFA4-8575365E87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3680" y="5544870"/>
                <a:ext cx="188856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03A2C1-E816-8F8A-2FF1-3CBA6C115D3C}"/>
                  </a:ext>
                </a:extLst>
              </p14:cNvPr>
              <p14:cNvContentPartPr/>
              <p14:nvPr/>
            </p14:nvContentPartPr>
            <p14:xfrm>
              <a:off x="3151500" y="6072880"/>
              <a:ext cx="478080" cy="51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03A2C1-E816-8F8A-2FF1-3CBA6C115D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88860" y="6010240"/>
                <a:ext cx="603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ED4F8DA-ED02-30AF-432E-F73F6A4A9A13}"/>
                  </a:ext>
                </a:extLst>
              </p14:cNvPr>
              <p14:cNvContentPartPr/>
              <p14:nvPr/>
            </p14:nvContentPartPr>
            <p14:xfrm>
              <a:off x="2959980" y="6189520"/>
              <a:ext cx="36936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ED4F8DA-ED02-30AF-432E-F73F6A4A9A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51340" y="6180880"/>
                <a:ext cx="3870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85C547-EDF4-2EF2-8F4A-C59D91C90903}"/>
                  </a:ext>
                </a:extLst>
              </p14:cNvPr>
              <p14:cNvContentPartPr/>
              <p14:nvPr/>
            </p14:nvContentPartPr>
            <p14:xfrm>
              <a:off x="3672885" y="4954575"/>
              <a:ext cx="86760" cy="37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85C547-EDF4-2EF2-8F4A-C59D91C909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4245" y="4945575"/>
                <a:ext cx="10440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31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9476-C5D2-DDC8-C10D-88C84772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46-F004-DFEE-6BC3-ECB93FD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 Module</a:t>
            </a:r>
          </a:p>
          <a:p>
            <a:r>
              <a:rPr lang="en-US" sz="2400" dirty="0"/>
              <a:t>Register Module</a:t>
            </a:r>
          </a:p>
          <a:p>
            <a:r>
              <a:rPr lang="en-US" sz="2400" dirty="0"/>
              <a:t>Login Module</a:t>
            </a:r>
          </a:p>
          <a:p>
            <a:r>
              <a:rPr lang="en-US" sz="2400" dirty="0"/>
              <a:t>Messaging Module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548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83DD-31F1-0688-F114-943033EE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3C2D-1ABE-1478-1048-674745AD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/>
              <a:t>HOME MODULE </a:t>
            </a:r>
            <a:endParaRPr lang="en-IN" sz="2400" dirty="0"/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sz="2200" dirty="0"/>
              <a:t>Home module displays the greeting message and has the options to access the next modules.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sz="2400" dirty="0"/>
              <a:t>REGISTER MODULE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sz="2200" dirty="0"/>
              <a:t>Register module allows the users to create a account by entering  the basic details.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6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64F6-2028-072F-1B56-5B110378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461747" cy="310198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LOGIN MODULE</a:t>
            </a:r>
          </a:p>
          <a:p>
            <a:pPr marL="685800" lvl="3" indent="0" algn="just">
              <a:buNone/>
            </a:pPr>
            <a:r>
              <a:rPr lang="en-US" sz="2600" dirty="0"/>
              <a:t>Login module allows the users to access the chatting page by entering the username and password.</a:t>
            </a:r>
          </a:p>
          <a:p>
            <a:pPr marL="685800" lvl="3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IN" sz="2800" dirty="0"/>
              <a:t>MESSAGING MODULE</a:t>
            </a:r>
          </a:p>
          <a:p>
            <a:pPr marL="457200" lvl="2" indent="0" algn="just">
              <a:buNone/>
            </a:pPr>
            <a:r>
              <a:rPr lang="en-IN" sz="2600" dirty="0"/>
              <a:t>  Messaging module is the important module which allows the users         to chat with each other. </a:t>
            </a:r>
            <a:endParaRPr lang="en-US" sz="2600" dirty="0"/>
          </a:p>
          <a:p>
            <a:endParaRPr lang="en-US" dirty="0"/>
          </a:p>
          <a:p>
            <a:pPr marL="457200" lvl="2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4B7397-0884-09E6-0345-7212A485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</p:spPr>
        <p:txBody>
          <a:bodyPr/>
          <a:lstStyle/>
          <a:p>
            <a:r>
              <a:rPr lang="en-US" dirty="0"/>
              <a:t>Module description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70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D05C-1B76-6066-76EC-0DC39525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82137"/>
            <a:ext cx="7729728" cy="1188720"/>
          </a:xfrm>
        </p:spPr>
        <p:txBody>
          <a:bodyPr/>
          <a:lstStyle/>
          <a:p>
            <a:r>
              <a:rPr lang="en-US" dirty="0"/>
              <a:t>REFERENCE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7F37-8EBC-1C7A-0824-3BD848C2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582" y="2143521"/>
            <a:ext cx="8863584" cy="3818739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IN" sz="2000" dirty="0">
                <a:hlinkClick r:id="rId2"/>
              </a:rPr>
              <a:t>https://www.irjmets.com/uploadedfiles/paper//issue_5_may_2022/23435/final/fin_irjmets1652985567.pdf</a:t>
            </a:r>
            <a:endParaRPr lang="en-IN" sz="2000" dirty="0"/>
          </a:p>
          <a:p>
            <a:pPr marL="342900" indent="-342900" algn="just">
              <a:buAutoNum type="arabicPeriod"/>
            </a:pPr>
            <a:r>
              <a:rPr lang="en-IN" sz="2000" dirty="0">
                <a:hlinkClick r:id="rId3"/>
              </a:rPr>
              <a:t>https://www.researchgate.net/publication/360483603_Research_paper_on_Group_chatting_Application</a:t>
            </a:r>
            <a:endParaRPr lang="en-IN" sz="2000" dirty="0"/>
          </a:p>
          <a:p>
            <a:pPr marL="342900" indent="-342900" algn="just">
              <a:buAutoNum type="arabicPeriod"/>
            </a:pPr>
            <a:r>
              <a:rPr lang="en-IN" sz="2000" dirty="0">
                <a:hlinkClick r:id="rId4"/>
              </a:rPr>
              <a:t>https://portal.bazeuniversity.edu.ng/student/assets/thesis/20210215120658149063642.pdf</a:t>
            </a:r>
            <a:endParaRPr lang="en-IN" sz="2000" dirty="0"/>
          </a:p>
          <a:p>
            <a:pPr marL="342900" indent="-342900" algn="just">
              <a:buAutoNum type="arabicPeriod"/>
            </a:pPr>
            <a:r>
              <a:rPr lang="en-IN" sz="2000" dirty="0">
                <a:hlinkClick r:id="rId5"/>
              </a:rPr>
              <a:t>https://gscen.shikshamandal.org/wp-content/uploads/2022/sp/BCCA20-21/22.pdf</a:t>
            </a:r>
            <a:endParaRPr lang="en-IN" sz="2000" dirty="0"/>
          </a:p>
          <a:p>
            <a:pPr marL="342900" indent="-342900" algn="just">
              <a:buAutoNum type="arabicPeriod"/>
            </a:pPr>
            <a:r>
              <a:rPr lang="en-IN" sz="2000" dirty="0">
                <a:hlinkClick r:id="rId6"/>
              </a:rPr>
              <a:t>https://www.academia.edu/81380770/Development_of_Chat_Application</a:t>
            </a: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https://www.academia.edu/10596971/A_STUDY_OF_WEB_CHAT_APPLICATIONS_WITH_ITS_PERFORMANCE_MEASURMENT_PARAMETERS</a:t>
            </a:r>
          </a:p>
        </p:txBody>
      </p:sp>
    </p:spTree>
    <p:extLst>
      <p:ext uri="{BB962C8B-B14F-4D97-AF65-F5344CB8AC3E}">
        <p14:creationId xmlns:p14="http://schemas.microsoft.com/office/powerpoint/2010/main" val="341506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4CF0-C66D-3FDD-2A86-A641F8FE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A299C-EB78-AD18-2D16-55449251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A chatting website offers real-time communication through text. Users can connect with others globally, fostering social interactions, networking, and collaboration. It provides a platform for sharing information, ideas, and experiences. </a:t>
            </a:r>
            <a:endParaRPr lang="en-IN" sz="2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90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2F1D-89EA-540A-16EA-A6A25E0B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885" y="2377413"/>
            <a:ext cx="8991600" cy="16459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023A8-2419-1065-8385-AB9F13B54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95194" y="6931742"/>
            <a:ext cx="6801612" cy="9832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11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776DEA-8D94-B548-49D5-DFA95EFFB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CHATLINK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2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D8E-CCD2-2896-62F2-E42BB81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DC09-B876-4833-EDEF-AAB7EB7A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597" y="2908461"/>
            <a:ext cx="6347012" cy="2153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000" dirty="0"/>
              <a:t>NAVEENKUMAR</a:t>
            </a:r>
            <a:r>
              <a:rPr lang="en-IN" sz="2000" dirty="0"/>
              <a:t> K    </a:t>
            </a:r>
            <a:r>
              <a:rPr lang="en-US" sz="2000" dirty="0"/>
              <a:t>(927621BIT075)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              SANJAI KUMAR S       (927621BIT097)</a:t>
            </a:r>
          </a:p>
          <a:p>
            <a:pPr marL="914400" lvl="4" indent="0">
              <a:buNone/>
            </a:pPr>
            <a:r>
              <a:rPr lang="en-IN" sz="2000" dirty="0"/>
              <a:t> SHANKAR S               </a:t>
            </a:r>
            <a:r>
              <a:rPr lang="en-US" sz="2000" dirty="0"/>
              <a:t>(927621BIT102)</a:t>
            </a:r>
            <a:endParaRPr lang="en-IN" sz="2000" dirty="0"/>
          </a:p>
          <a:p>
            <a:pPr marL="914400" lvl="4" indent="0">
              <a:buNone/>
            </a:pPr>
            <a:r>
              <a:rPr lang="en-IN" sz="2000" dirty="0"/>
              <a:t> THENDRALARSAN K </a:t>
            </a:r>
            <a:r>
              <a:rPr lang="en-US" sz="2000" dirty="0"/>
              <a:t>(927621BIT117)</a:t>
            </a:r>
          </a:p>
          <a:p>
            <a:pPr marL="914400" lvl="4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24049-C79B-2E6D-333A-B3F78E0E9E1A}"/>
              </a:ext>
            </a:extLst>
          </p:cNvPr>
          <p:cNvSpPr txBox="1"/>
          <p:nvPr/>
        </p:nvSpPr>
        <p:spPr>
          <a:xfrm>
            <a:off x="6233652" y="4976381"/>
            <a:ext cx="4375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Guided By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Mr.S.SATHIYANATHAN</a:t>
            </a:r>
            <a:r>
              <a:rPr lang="en-US" sz="2000" dirty="0"/>
              <a:t> (AP/IT)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111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D8E-CCD2-2896-62F2-E42BB81E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DC09-B876-4833-EDEF-AAB7EB7A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776" y="2893719"/>
            <a:ext cx="9538447" cy="36217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4D5156"/>
                </a:solidFill>
                <a:effectLst/>
              </a:rPr>
              <a:t>               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Chatting website is a feature or a program on the Internet to communicate directly among Internet users who are online or who were equally using the internet. Chatting website allow users to communicate even though from a great distance.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5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62A7-5733-D606-5EA9-219BECD4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13" y="747253"/>
            <a:ext cx="7669948" cy="119953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0F63-DEAB-6AF2-3664-A340D6D0D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89" y="2479464"/>
            <a:ext cx="9349273" cy="24317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                  Create a web chat app for smooth real-time conversations, tackling scalability, security, and multilingual hurdles. Incorporate user feedback and tech innovations to enhance the experience.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0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CDF7-5BA5-A5B0-531D-EDEC9815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54" y="653845"/>
            <a:ext cx="7729728" cy="118872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3AA8-3E4E-D454-D8FC-1BC47A86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04" y="2192694"/>
            <a:ext cx="11127076" cy="401146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user-friendly chat app that facilitates seamless and secure communication among individuals and groups.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Enhance engagement through interactive features like emojis, stickers, and voice messages.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Provide customization options, including themes and notification settings.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Offer cross-platform compatibility for a consistent experience across devices. 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</a:rPr>
              <a:t>Allow users to send messages even when offline, with messages being delivered once they regain connectivity.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E0FB-F959-D071-5335-241424B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923" y="209489"/>
            <a:ext cx="6764593" cy="419776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964F35-8D4C-AA90-DBAD-35218C1E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978369"/>
              </p:ext>
            </p:extLst>
          </p:nvPr>
        </p:nvGraphicFramePr>
        <p:xfrm>
          <a:off x="1010214" y="769750"/>
          <a:ext cx="10661586" cy="5481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5117">
                  <a:extLst>
                    <a:ext uri="{9D8B030D-6E8A-4147-A177-3AD203B41FA5}">
                      <a16:colId xmlns:a16="http://schemas.microsoft.com/office/drawing/2014/main" val="206070742"/>
                    </a:ext>
                  </a:extLst>
                </a:gridCol>
                <a:gridCol w="2693727">
                  <a:extLst>
                    <a:ext uri="{9D8B030D-6E8A-4147-A177-3AD203B41FA5}">
                      <a16:colId xmlns:a16="http://schemas.microsoft.com/office/drawing/2014/main" val="3290034368"/>
                    </a:ext>
                  </a:extLst>
                </a:gridCol>
                <a:gridCol w="2996781">
                  <a:extLst>
                    <a:ext uri="{9D8B030D-6E8A-4147-A177-3AD203B41FA5}">
                      <a16:colId xmlns:a16="http://schemas.microsoft.com/office/drawing/2014/main" val="3052275436"/>
                    </a:ext>
                  </a:extLst>
                </a:gridCol>
                <a:gridCol w="3685961">
                  <a:extLst>
                    <a:ext uri="{9D8B030D-6E8A-4147-A177-3AD203B41FA5}">
                      <a16:colId xmlns:a16="http://schemas.microsoft.com/office/drawing/2014/main" val="1306568527"/>
                    </a:ext>
                  </a:extLst>
                </a:gridCol>
              </a:tblGrid>
              <a:tr h="728747">
                <a:tc>
                  <a:txBody>
                    <a:bodyPr/>
                    <a:lstStyle/>
                    <a:p>
                      <a:r>
                        <a:rPr lang="en-US" sz="2200" dirty="0"/>
                        <a:t>Serial No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Authors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Title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Description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746"/>
                  </a:ext>
                </a:extLst>
              </a:tr>
              <a:tr h="1456562">
                <a:tc>
                  <a:txBody>
                    <a:bodyPr/>
                    <a:lstStyle/>
                    <a:p>
                      <a:r>
                        <a:rPr lang="en-US" sz="2200" dirty="0"/>
                        <a:t>     1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Noor Sabah , 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Jamal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M.Kadhim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Ban </a:t>
                      </a:r>
                      <a:r>
                        <a:rPr lang="en-US" sz="2200" b="0" dirty="0" err="1">
                          <a:solidFill>
                            <a:schemeClr val="tx1"/>
                          </a:solidFill>
                          <a:effectLst/>
                        </a:rPr>
                        <a:t>N.Dhannoon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Developing an End-to-End Secure Chat Application</a:t>
                      </a:r>
                    </a:p>
                    <a:p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 A list of requirements to make secure chat application is presented in this paper and based on these requirements, the application was designed</a:t>
                      </a:r>
                      <a:endParaRPr lang="en-IN" sz="2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8833"/>
                  </a:ext>
                </a:extLst>
              </a:tr>
              <a:tr h="1183456">
                <a:tc>
                  <a:txBody>
                    <a:bodyPr/>
                    <a:lstStyle/>
                    <a:p>
                      <a:r>
                        <a:rPr lang="en-US" sz="2200" dirty="0"/>
                        <a:t>     2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A. A.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Shirode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just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Mohit </a:t>
                      </a:r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Dhande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, </a:t>
                      </a:r>
                    </a:p>
                    <a:p>
                      <a:pPr algn="just"/>
                      <a:r>
                        <a:rPr lang="en-US" sz="2200" dirty="0" err="1">
                          <a:solidFill>
                            <a:schemeClr val="tx1"/>
                          </a:solidFill>
                        </a:rPr>
                        <a:t>Awantika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 Jadhav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 Webchat Messenger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 The main contribution of this paper is a state-of-the-art chat application having completely been designed with built security measures. 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81948"/>
                  </a:ext>
                </a:extLst>
              </a:tr>
              <a:tr h="1183456">
                <a:tc>
                  <a:txBody>
                    <a:bodyPr/>
                    <a:lstStyle/>
                    <a:p>
                      <a:r>
                        <a:rPr lang="en-US" sz="2200" dirty="0"/>
                        <a:t>    3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 err="1">
                          <a:solidFill>
                            <a:schemeClr val="tx1"/>
                          </a:solidFill>
                          <a:effectLst/>
                        </a:rPr>
                        <a:t>Dr.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 Abhay </a:t>
                      </a:r>
                      <a:r>
                        <a:rPr lang="en-IN" sz="2200" b="0" dirty="0" err="1">
                          <a:solidFill>
                            <a:schemeClr val="tx1"/>
                          </a:solidFill>
                          <a:effectLst/>
                        </a:rPr>
                        <a:t>Kasetwar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Ritik </a:t>
                      </a:r>
                      <a:r>
                        <a:rPr lang="en-IN" sz="2200" b="0" dirty="0" err="1">
                          <a:solidFill>
                            <a:schemeClr val="tx1"/>
                          </a:solidFill>
                          <a:effectLst/>
                        </a:rPr>
                        <a:t>Gajbhiye</a:t>
                      </a: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</a:p>
                    <a:p>
                      <a:pPr algn="l"/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Gopal </a:t>
                      </a:r>
                      <a:r>
                        <a:rPr lang="en-IN" sz="2200" b="0" dirty="0" err="1">
                          <a:solidFill>
                            <a:schemeClr val="tx1"/>
                          </a:solidFill>
                          <a:effectLst/>
                        </a:rPr>
                        <a:t>Papewar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Development of Chat Application</a:t>
                      </a:r>
                    </a:p>
                    <a:p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It is designed to communicate or chat with others online. It is more reliable and secure.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51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E0FB-F959-D071-5335-241424B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923" y="209489"/>
            <a:ext cx="6764593" cy="419776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964F35-8D4C-AA90-DBAD-35218C1E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396103"/>
              </p:ext>
            </p:extLst>
          </p:nvPr>
        </p:nvGraphicFramePr>
        <p:xfrm>
          <a:off x="1010214" y="769750"/>
          <a:ext cx="10149399" cy="5418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7206">
                  <a:extLst>
                    <a:ext uri="{9D8B030D-6E8A-4147-A177-3AD203B41FA5}">
                      <a16:colId xmlns:a16="http://schemas.microsoft.com/office/drawing/2014/main" val="206070742"/>
                    </a:ext>
                  </a:extLst>
                </a:gridCol>
                <a:gridCol w="2472613">
                  <a:extLst>
                    <a:ext uri="{9D8B030D-6E8A-4147-A177-3AD203B41FA5}">
                      <a16:colId xmlns:a16="http://schemas.microsoft.com/office/drawing/2014/main" val="3290034368"/>
                    </a:ext>
                  </a:extLst>
                </a:gridCol>
                <a:gridCol w="3013619">
                  <a:extLst>
                    <a:ext uri="{9D8B030D-6E8A-4147-A177-3AD203B41FA5}">
                      <a16:colId xmlns:a16="http://schemas.microsoft.com/office/drawing/2014/main" val="3052275436"/>
                    </a:ext>
                  </a:extLst>
                </a:gridCol>
                <a:gridCol w="3685961">
                  <a:extLst>
                    <a:ext uri="{9D8B030D-6E8A-4147-A177-3AD203B41FA5}">
                      <a16:colId xmlns:a16="http://schemas.microsoft.com/office/drawing/2014/main" val="1306568527"/>
                    </a:ext>
                  </a:extLst>
                </a:gridCol>
              </a:tblGrid>
              <a:tr h="717887">
                <a:tc>
                  <a:txBody>
                    <a:bodyPr/>
                    <a:lstStyle/>
                    <a:p>
                      <a:r>
                        <a:rPr lang="en-US" sz="2200" dirty="0"/>
                        <a:t>Serial No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Authors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Title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Description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746"/>
                  </a:ext>
                </a:extLst>
              </a:tr>
              <a:tr h="1456562">
                <a:tc>
                  <a:txBody>
                    <a:bodyPr/>
                    <a:lstStyle/>
                    <a:p>
                      <a:r>
                        <a:rPr lang="en-US" sz="2200" dirty="0"/>
                        <a:t>    4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Ashutosh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effectLst/>
                        </a:rPr>
                        <a:t>Group chatting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This paper shows the importance of chat application in day today life and its impact in technological world.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8833"/>
                  </a:ext>
                </a:extLst>
              </a:tr>
              <a:tr h="1183456">
                <a:tc>
                  <a:txBody>
                    <a:bodyPr/>
                    <a:lstStyle/>
                    <a:p>
                      <a:r>
                        <a:rPr lang="en-US" sz="2200" dirty="0"/>
                        <a:t>    5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200" dirty="0"/>
                        <a:t>Chandrashekhar,   U. A. </a:t>
                      </a:r>
                      <a:r>
                        <a:rPr lang="en-IN" sz="2200" dirty="0" err="1"/>
                        <a:t>Jogalekar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2200" dirty="0"/>
                        <a:t>A Study of  Web Chat Applications with Performance </a:t>
                      </a:r>
                      <a:r>
                        <a:rPr lang="en-US" sz="2200" dirty="0" err="1"/>
                        <a:t>Measurment</a:t>
                      </a:r>
                      <a:r>
                        <a:rPr lang="en-US" sz="2200" dirty="0"/>
                        <a:t> Parameters 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2200" dirty="0"/>
                        <a:t>This is used to send instant messages to agents requesting for help.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81948"/>
                  </a:ext>
                </a:extLst>
              </a:tr>
              <a:tr h="966336">
                <a:tc>
                  <a:txBody>
                    <a:bodyPr/>
                    <a:lstStyle/>
                    <a:p>
                      <a:r>
                        <a:rPr lang="en-US" sz="2200" dirty="0"/>
                        <a:t>    6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Jhalak Mittal, Arushi Garg, Shivani Sharma.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Online Chat Request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This research paper contains the information we have provided to maintain the security and protection of the request for a speech.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9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E0FB-F959-D071-5335-241424BB7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923" y="209489"/>
            <a:ext cx="6764593" cy="419776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964F35-8D4C-AA90-DBAD-35218C1E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724998"/>
              </p:ext>
            </p:extLst>
          </p:nvPr>
        </p:nvGraphicFramePr>
        <p:xfrm>
          <a:off x="1010214" y="769750"/>
          <a:ext cx="10149399" cy="53324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7206">
                  <a:extLst>
                    <a:ext uri="{9D8B030D-6E8A-4147-A177-3AD203B41FA5}">
                      <a16:colId xmlns:a16="http://schemas.microsoft.com/office/drawing/2014/main" val="206070742"/>
                    </a:ext>
                  </a:extLst>
                </a:gridCol>
                <a:gridCol w="2489451">
                  <a:extLst>
                    <a:ext uri="{9D8B030D-6E8A-4147-A177-3AD203B41FA5}">
                      <a16:colId xmlns:a16="http://schemas.microsoft.com/office/drawing/2014/main" val="3290034368"/>
                    </a:ext>
                  </a:extLst>
                </a:gridCol>
                <a:gridCol w="2996781">
                  <a:extLst>
                    <a:ext uri="{9D8B030D-6E8A-4147-A177-3AD203B41FA5}">
                      <a16:colId xmlns:a16="http://schemas.microsoft.com/office/drawing/2014/main" val="3052275436"/>
                    </a:ext>
                  </a:extLst>
                </a:gridCol>
                <a:gridCol w="3685961">
                  <a:extLst>
                    <a:ext uri="{9D8B030D-6E8A-4147-A177-3AD203B41FA5}">
                      <a16:colId xmlns:a16="http://schemas.microsoft.com/office/drawing/2014/main" val="1306568527"/>
                    </a:ext>
                  </a:extLst>
                </a:gridCol>
              </a:tblGrid>
              <a:tr h="799291">
                <a:tc>
                  <a:txBody>
                    <a:bodyPr/>
                    <a:lstStyle/>
                    <a:p>
                      <a:r>
                        <a:rPr lang="en-US" sz="2200" dirty="0"/>
                        <a:t>Serial No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Authors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Title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                Description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5746"/>
                  </a:ext>
                </a:extLst>
              </a:tr>
              <a:tr h="1527844">
                <a:tc>
                  <a:txBody>
                    <a:bodyPr/>
                    <a:lstStyle/>
                    <a:p>
                      <a:r>
                        <a:rPr lang="en-US" sz="2200" dirty="0"/>
                        <a:t>     7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R. Gayathri, </a:t>
                      </a:r>
                    </a:p>
                    <a:p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C.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Kalieswari</a:t>
                      </a:r>
                      <a:endParaRPr lang="en-US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Multi-User Chat Application</a:t>
                      </a:r>
                      <a:endParaRPr lang="en-IN" sz="2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 This research paper contains that the chat app provides a better and more flexible program for discussion. </a:t>
                      </a:r>
                      <a:endParaRPr lang="en-IN" sz="22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8833"/>
                  </a:ext>
                </a:extLst>
              </a:tr>
              <a:tr h="1502667">
                <a:tc>
                  <a:txBody>
                    <a:bodyPr/>
                    <a:lstStyle/>
                    <a:p>
                      <a:r>
                        <a:rPr lang="en-US" sz="2200" dirty="0"/>
                        <a:t>     8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Diotra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Henriyan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, 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Pratama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Subiyanti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Rizki</a:t>
                      </a:r>
                      <a:r>
                        <a:rPr lang="en-IN" sz="2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IN" sz="2200" b="0" kern="1200" dirty="0" err="1">
                          <a:solidFill>
                            <a:schemeClr val="dk1"/>
                          </a:solidFill>
                          <a:effectLst/>
                        </a:rPr>
                        <a:t>Fauzian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Designing and deploying a real-time web-based chat server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 This research paper contains that chat app should be a real-time forum and multi-site for use by many users.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81948"/>
                  </a:ext>
                </a:extLst>
              </a:tr>
              <a:tr h="1502667">
                <a:tc>
                  <a:txBody>
                    <a:bodyPr/>
                    <a:lstStyle/>
                    <a:p>
                      <a:r>
                        <a:rPr lang="en-US" sz="2200" dirty="0"/>
                        <a:t>    9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2200" dirty="0"/>
                        <a:t>Rahul Khandelwal, Dishant Solanki, Teena Verma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/>
                        <a:t>Design &amp;Implementation Of Real Time Chat Application</a:t>
                      </a:r>
                      <a:endParaRPr lang="en-IN" sz="22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/>
                        <a:t>The chat application allows to send the same message to many users at a same time without any problem.</a:t>
                      </a:r>
                      <a:endParaRPr lang="en-IN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7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0416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1284</TotalTime>
  <Words>1016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WELCOME</vt:lpstr>
      <vt:lpstr>CHATLINK</vt:lpstr>
      <vt:lpstr>TEAM MEMBERS </vt:lpstr>
      <vt:lpstr>ABSTRACT</vt:lpstr>
      <vt:lpstr>PROBLEM STATEMENT</vt:lpstr>
      <vt:lpstr>OBJECTIVE</vt:lpstr>
      <vt:lpstr>Literature SURVEY</vt:lpstr>
      <vt:lpstr>Literature SURVEY</vt:lpstr>
      <vt:lpstr>Literature SURVEY</vt:lpstr>
      <vt:lpstr>Literature SURVEY</vt:lpstr>
      <vt:lpstr>EXISTING SYSTEM </vt:lpstr>
      <vt:lpstr>PROPOSED SYSTEM</vt:lpstr>
      <vt:lpstr>SYSTEM ARCHTECTURE DIAGRAM</vt:lpstr>
      <vt:lpstr>MODULES</vt:lpstr>
      <vt:lpstr>Module description</vt:lpstr>
      <vt:lpstr>Module description</vt:lpstr>
      <vt:lpstr>REFERENCE </vt:lpstr>
      <vt:lpstr>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Shankarshanmugam5121@outlook.com</dc:creator>
  <cp:lastModifiedBy>Shankar S</cp:lastModifiedBy>
  <cp:revision>6</cp:revision>
  <dcterms:created xsi:type="dcterms:W3CDTF">2023-08-22T08:03:14Z</dcterms:created>
  <dcterms:modified xsi:type="dcterms:W3CDTF">2023-10-15T11:42:41Z</dcterms:modified>
</cp:coreProperties>
</file>