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146847056" r:id="rId12"/>
    <p:sldId id="2146847058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hararajan M" initials="sM" lastIdx="1" clrIdx="0">
    <p:extLst>
      <p:ext uri="{19B8F6BF-5375-455C-9EA6-DF929625EA0E}">
        <p15:presenceInfo xmlns:p15="http://schemas.microsoft.com/office/powerpoint/2012/main" userId="ef1e577aed63a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8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4/19/2024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4776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Anti-Keylogger System for Enhanced Cybersecurity</a:t>
            </a:r>
            <a:endParaRPr lang="en-US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550229"/>
            <a:ext cx="83762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Harini K– Kings Engineering college– BE.CSE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6193"/>
            <a:ext cx="9314174" cy="184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60C1-B421-A7AD-5F5D-4CAA422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6" y="2934402"/>
            <a:ext cx="2903780" cy="201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66DB-AD1E-FC9F-FEFD-340A406F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2" y="2817499"/>
            <a:ext cx="3082771" cy="216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7866-228B-B638-7893-917D5537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60" y="2934402"/>
            <a:ext cx="2981730" cy="20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91393"/>
            <a:ext cx="10781467" cy="54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scanning: Continuously monitor system activities for the presence of keyloggers.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Analyze user behavior patterns to detect anomalies indicative of keylogger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 encryption: Encrypt keystrokes to prevent keyloggers from capturing sensitive information.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input methods: Implement secure input mechanisms like virtual keyboards to thwart keylogging attempts.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Anti-hooking techniques: Employ methods to prevent keyloggers from intercepting system functions and capturing keystrokes.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Education: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about keylogger risks: Provide information about the types of keyloggers and their potential impact on privacy and security.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security measures: Encourage users to use strong passwords, enable multi-factor authentication, and stay vigilant against suspicious activities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 Documentation. (https://docs.python.org/3/)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(https://docs.python.org/3/library/tkinter.html)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Pynput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(https://pypi.org/project/pynput/)</a:t>
            </a:r>
          </a:p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JSON Documentation. (https://docs.python.org/3/library/json.html)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3B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Anti-keylogger System For Enhanced Cybersecurity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allows users to block specific keys, toggle logging, start and stop the keylogger, and save logged data in both TXT and JSON formats.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Blocking: Users can block specific keys from being logged by the keylogger.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Logging can be toggled on or off to control when keystrokes are recorded.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Functionality: Users can start and stop the keylogger as needed.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Status Display: The GUI displays the current logging status (enabled/disabled) to keep users informed.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Logs: Logged keystrokes can be saved in both TXT and JSON formats for analysis and further action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139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Implementation Overview: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Global Variables: Maintain variables to store blocked keys, logging status, output file paths, logged data, and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Blocking and Unblocking Keys: Functions to add or remove keys from the set of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Logging Functions: Event handlers to record key press and release events, respecting the logging status and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Toggle Logging: Function to toggle the logging status and update the GUI accordingly.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Logs: Function to save the logged data in TXT and JSON formats.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Start/Stop Keylogger: Functions to start and stop the keylogger, managing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GUI Setup: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-based GUI setup with labels and buttons for user interaction.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CF36ED0-A22F-2498-58DD-7D7831BB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5"/>
            <a:ext cx="11114622" cy="57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the Anti-Keylogger System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Step1:Initialization: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pynput.keyboard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global variables to store blocked keys, logging status, output file paths, logged data, and keyboard listener instance.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Step2:Function Definitions: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Step3:GUI Setup: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 title "Anti-Keylogger System" and set a larger window size.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label to display the logging status.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buttons for blocking keys, unblocking keys, toggling logging, starting the keylogger, and stopping the keylogger.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CB389-267C-9A2C-AD49-47561C5B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CD531DB-13ED-F889-73F9-3C3E9FA0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80F-6953-0E04-4A36-9C7C0C13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54642"/>
            <a:ext cx="11015384" cy="47207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Step4:Button Actions: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actions for each button: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Keys: Adds specified keys to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Unblock Keys: Removes specified keys from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Toggles the logging status and updates the status label accordingly. If logging is disabled, it saves the logs.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Keylogger: Initializes and starts the keyboard listener.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Keylogger: Stops the keyboard listener if it's running.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Step5:Mainloop: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 GUI and handle user interactions.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848F-49E9-DD7B-DF9E-B5A788B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31D-0294-1932-1232-446E76C2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4568"/>
            <a:ext cx="11029616" cy="5487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Steps: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Step1:Installation: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if not already installed.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required libraries: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Step2:Code Compilation: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provided Python code into a file with a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Step3:Execution: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Python script by executing the file.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window for the Anti-Keylogger System will appear.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Step4:User Interaction: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provided buttons to perform actions such as blocking/unblocking keys, toggling logging, starting/stopping the keylogger.</a:t>
            </a:r>
          </a:p>
        </p:txBody>
      </p:sp>
    </p:spTree>
    <p:extLst>
      <p:ext uri="{BB962C8B-B14F-4D97-AF65-F5344CB8AC3E}">
        <p14:creationId xmlns:p14="http://schemas.microsoft.com/office/powerpoint/2010/main" val="23962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AE73-E3C5-38DD-B614-045BC085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127051"/>
            <a:ext cx="11068547" cy="48482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Step5:Logging: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logging is enabled, the system will log key press and release events to the specified output files in both TXT and JSON formats.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Step6:Closing the Application: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or terminate the Python process to exit the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Step7:Customization: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as needed for custom key blocking/unblocking, output file paths, or other configurations.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Step8:Testing: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functionality of the Anti-Keylogger System to ensure it meets the desired requirements for enhanced 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1225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 Development of an Anti-Keylogger System for Enhanced Cybersecurity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. knockout2pc .</cp:lastModifiedBy>
  <cp:revision>28</cp:revision>
  <dcterms:created xsi:type="dcterms:W3CDTF">2021-05-26T16:50:10Z</dcterms:created>
  <dcterms:modified xsi:type="dcterms:W3CDTF">2024-04-19T09:48:08Z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