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688AA65F-B2BD-4AAF-A9AE-F87CD9B6ED07}" type="datetimeFigureOut">
              <a:rPr lang="en-US" smtClean="0"/>
              <a:t>6/9/2020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E4A9B4CA-9C42-44EC-B174-6D2F17804920}"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88AA65F-B2BD-4AAF-A9AE-F87CD9B6ED07}" type="datetimeFigureOut">
              <a:rPr lang="en-US" smtClean="0"/>
              <a:t>6/9/2020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A9B4CA-9C42-44EC-B174-6D2F1780492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88AA65F-B2BD-4AAF-A9AE-F87CD9B6ED07}" type="datetimeFigureOut">
              <a:rPr lang="en-US" smtClean="0"/>
              <a:t>6/9/2020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A9B4CA-9C42-44EC-B174-6D2F1780492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88AA65F-B2BD-4AAF-A9AE-F87CD9B6ED07}" type="datetimeFigureOut">
              <a:rPr lang="en-US" smtClean="0"/>
              <a:t>6/9/2020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A9B4CA-9C42-44EC-B174-6D2F1780492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88AA65F-B2BD-4AAF-A9AE-F87CD9B6ED07}" type="datetimeFigureOut">
              <a:rPr lang="en-US" smtClean="0"/>
              <a:t>6/9/2020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A9B4CA-9C42-44EC-B174-6D2F17804920}"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88AA65F-B2BD-4AAF-A9AE-F87CD9B6ED07}" type="datetimeFigureOut">
              <a:rPr lang="en-US" smtClean="0"/>
              <a:t>6/9/2020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A9B4CA-9C42-44EC-B174-6D2F1780492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88AA65F-B2BD-4AAF-A9AE-F87CD9B6ED07}" type="datetimeFigureOut">
              <a:rPr lang="en-US" smtClean="0"/>
              <a:t>6/9/2020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A9B4CA-9C42-44EC-B174-6D2F1780492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88AA65F-B2BD-4AAF-A9AE-F87CD9B6ED07}" type="datetimeFigureOut">
              <a:rPr lang="en-US" smtClean="0"/>
              <a:t>6/9/2020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A9B4CA-9C42-44EC-B174-6D2F1780492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8AA65F-B2BD-4AAF-A9AE-F87CD9B6ED07}" type="datetimeFigureOut">
              <a:rPr lang="en-US" smtClean="0"/>
              <a:t>6/9/2020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A9B4CA-9C42-44EC-B174-6D2F1780492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88AA65F-B2BD-4AAF-A9AE-F87CD9B6ED07}" type="datetimeFigureOut">
              <a:rPr lang="en-US" smtClean="0"/>
              <a:t>6/9/2020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A9B4CA-9C42-44EC-B174-6D2F1780492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88AA65F-B2BD-4AAF-A9AE-F87CD9B6ED07}" type="datetimeFigureOut">
              <a:rPr lang="en-US" smtClean="0"/>
              <a:t>6/9/2020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E4A9B4CA-9C42-44EC-B174-6D2F17804920}"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88AA65F-B2BD-4AAF-A9AE-F87CD9B6ED07}" type="datetimeFigureOut">
              <a:rPr lang="en-US" smtClean="0"/>
              <a:t>6/9/2020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4A9B4CA-9C42-44EC-B174-6D2F17804920}"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429000"/>
            <a:ext cx="7851648" cy="1828800"/>
          </a:xfrm>
        </p:spPr>
        <p:txBody>
          <a:bodyPr>
            <a:normAutofit fontScale="90000"/>
          </a:bodyPr>
          <a:lstStyle/>
          <a:p>
            <a:r>
              <a:rPr lang="en-US" b="1" dirty="0"/>
              <a:t>Capstone Project - The Battle of the Neighborhoods </a:t>
            </a:r>
            <a:r>
              <a:rPr lang="en-US" dirty="0"/>
              <a:t/>
            </a:r>
            <a:br>
              <a:rPr lang="en-US" dirty="0"/>
            </a:br>
            <a:r>
              <a:rPr lang="en-US" b="1" dirty="0"/>
              <a:t>Applied Data Science Capstone by IBM/</a:t>
            </a:r>
            <a:r>
              <a:rPr lang="en-US" b="1" dirty="0" err="1"/>
              <a:t>Coursera</a:t>
            </a:r>
            <a:r>
              <a:rPr lang="en-US" dirty="0"/>
              <a:t/>
            </a:r>
            <a:br>
              <a:rPr lang="en-US" dirty="0"/>
            </a:br>
            <a:r>
              <a:rPr lang="en-US" dirty="0"/>
              <a:t> M.HARINI</a:t>
            </a:r>
            <a:br>
              <a:rPr lang="en-US" dirty="0"/>
            </a:b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rcRect/>
          <a:stretch>
            <a:fillRect/>
          </a:stretch>
        </p:blipFill>
        <p:spPr bwMode="auto">
          <a:xfrm>
            <a:off x="1750966" y="1935163"/>
            <a:ext cx="5642068" cy="4389437"/>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rcRect/>
          <a:stretch>
            <a:fillRect/>
          </a:stretch>
        </p:blipFill>
        <p:spPr bwMode="auto">
          <a:xfrm>
            <a:off x="1447801" y="1600201"/>
            <a:ext cx="5802634" cy="47244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rcRect/>
          <a:stretch>
            <a:fillRect/>
          </a:stretch>
        </p:blipFill>
        <p:spPr bwMode="auto">
          <a:xfrm>
            <a:off x="1826794" y="1935163"/>
            <a:ext cx="5490412" cy="4389437"/>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normAutofit fontScale="90000"/>
          </a:bodyPr>
          <a:lstStyle/>
          <a:p>
            <a:r>
              <a:rPr lang="en-US" b="1" dirty="0" smtClean="0"/>
              <a:t>Result and Discussion:</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The </a:t>
            </a:r>
            <a:r>
              <a:rPr lang="en-US" dirty="0" smtClean="0"/>
              <a:t>lowest number of Chinese Restaurant is in </a:t>
            </a:r>
          </a:p>
          <a:p>
            <a:r>
              <a:rPr lang="en-US" dirty="0" smtClean="0"/>
              <a:t>* </a:t>
            </a:r>
            <a:r>
              <a:rPr lang="en-US" dirty="0" err="1" smtClean="0"/>
              <a:t>Santhome</a:t>
            </a:r>
            <a:endParaRPr lang="en-US" dirty="0" smtClean="0"/>
          </a:p>
          <a:p>
            <a:r>
              <a:rPr lang="en-US" dirty="0" smtClean="0"/>
              <a:t>* Ashok </a:t>
            </a:r>
            <a:r>
              <a:rPr lang="en-US" dirty="0" err="1" smtClean="0"/>
              <a:t>nagar</a:t>
            </a:r>
            <a:endParaRPr lang="en-US" dirty="0" smtClean="0"/>
          </a:p>
          <a:p>
            <a:r>
              <a:rPr lang="en-US" dirty="0" smtClean="0"/>
              <a:t>* </a:t>
            </a:r>
            <a:r>
              <a:rPr lang="en-US" dirty="0" err="1" smtClean="0"/>
              <a:t>Kotturpuram</a:t>
            </a:r>
            <a:endParaRPr lang="en-US" dirty="0" smtClean="0"/>
          </a:p>
          <a:p>
            <a:r>
              <a:rPr lang="en-US" dirty="0" smtClean="0"/>
              <a:t>* </a:t>
            </a:r>
            <a:r>
              <a:rPr lang="en-US" dirty="0" err="1" smtClean="0"/>
              <a:t>Perungudi</a:t>
            </a:r>
            <a:endParaRPr lang="en-US" dirty="0" smtClean="0"/>
          </a:p>
          <a:p>
            <a:r>
              <a:rPr lang="en-US" dirty="0" smtClean="0"/>
              <a:t>* </a:t>
            </a:r>
            <a:r>
              <a:rPr lang="en-US" dirty="0" err="1" smtClean="0"/>
              <a:t>Adyar</a:t>
            </a:r>
            <a:endParaRPr lang="en-US" dirty="0" smtClean="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19200"/>
            <a:ext cx="8305800" cy="5105400"/>
          </a:xfrm>
        </p:spPr>
        <p:txBody>
          <a:bodyPr>
            <a:normAutofit/>
          </a:bodyPr>
          <a:lstStyle/>
          <a:p>
            <a:r>
              <a:rPr lang="en-US" dirty="0" smtClean="0"/>
              <a:t>The online delivery of restaurants and the rating of other restaurants in </a:t>
            </a:r>
            <a:r>
              <a:rPr lang="en-US" dirty="0" err="1" smtClean="0"/>
              <a:t>Santhome</a:t>
            </a:r>
            <a:r>
              <a:rPr lang="en-US" dirty="0" smtClean="0"/>
              <a:t> is very less and below the </a:t>
            </a:r>
            <a:r>
              <a:rPr lang="en-US" dirty="0" err="1" smtClean="0"/>
              <a:t>average.The</a:t>
            </a:r>
            <a:r>
              <a:rPr lang="en-US" dirty="0" smtClean="0"/>
              <a:t> </a:t>
            </a:r>
            <a:r>
              <a:rPr lang="en-US" dirty="0" err="1" smtClean="0"/>
              <a:t>availablity</a:t>
            </a:r>
            <a:r>
              <a:rPr lang="en-US" dirty="0" smtClean="0"/>
              <a:t> of Chinese Restaurants is also less. But other type of restaurants like southern </a:t>
            </a:r>
            <a:r>
              <a:rPr lang="en-US" dirty="0" err="1" smtClean="0"/>
              <a:t>style,Middle</a:t>
            </a:r>
            <a:r>
              <a:rPr lang="en-US" dirty="0" smtClean="0"/>
              <a:t> Eastern, fast food </a:t>
            </a:r>
            <a:r>
              <a:rPr lang="en-US" dirty="0" err="1" smtClean="0"/>
              <a:t>food</a:t>
            </a:r>
            <a:r>
              <a:rPr lang="en-US" dirty="0" smtClean="0"/>
              <a:t>  are very common. </a:t>
            </a:r>
            <a:r>
              <a:rPr lang="en-US" dirty="0" err="1" smtClean="0"/>
              <a:t>So,however</a:t>
            </a:r>
            <a:r>
              <a:rPr lang="en-US" dirty="0" smtClean="0"/>
              <a:t> competition would be high.</a:t>
            </a:r>
          </a:p>
          <a:p>
            <a:r>
              <a:rPr lang="en-US" dirty="0" smtClean="0"/>
              <a:t>The online delivery of restaurants and the rating of other restaurants in Ashok </a:t>
            </a:r>
            <a:r>
              <a:rPr lang="en-US" dirty="0" err="1" smtClean="0"/>
              <a:t>nagar</a:t>
            </a:r>
            <a:r>
              <a:rPr lang="en-US" dirty="0" smtClean="0"/>
              <a:t> is also  very less and below the </a:t>
            </a:r>
            <a:r>
              <a:rPr lang="en-US" dirty="0" err="1" smtClean="0"/>
              <a:t>average.The</a:t>
            </a:r>
            <a:r>
              <a:rPr lang="en-US" dirty="0" smtClean="0"/>
              <a:t> </a:t>
            </a:r>
            <a:r>
              <a:rPr lang="en-US" dirty="0" err="1" smtClean="0"/>
              <a:t>availablity</a:t>
            </a:r>
            <a:r>
              <a:rPr lang="en-US" dirty="0" smtClean="0"/>
              <a:t> of Chinese Restaurants is also </a:t>
            </a:r>
            <a:r>
              <a:rPr lang="en-US" dirty="0" err="1" smtClean="0"/>
              <a:t>less.But</a:t>
            </a:r>
            <a:r>
              <a:rPr lang="en-US" dirty="0" smtClean="0"/>
              <a:t> other type of restaurants like fast </a:t>
            </a:r>
            <a:r>
              <a:rPr lang="en-US" dirty="0" err="1" smtClean="0"/>
              <a:t>food,Multi</a:t>
            </a:r>
            <a:r>
              <a:rPr lang="en-US" dirty="0" smtClean="0"/>
              <a:t> cuisine  are very common. </a:t>
            </a:r>
            <a:r>
              <a:rPr lang="en-US" dirty="0" err="1" smtClean="0"/>
              <a:t>So,however</a:t>
            </a:r>
            <a:r>
              <a:rPr lang="en-US" dirty="0" smtClean="0"/>
              <a:t> competition would be high</a:t>
            </a:r>
            <a:r>
              <a:rPr lang="en-US" dirty="0" smtClean="0"/>
              <a:t>.</a:t>
            </a:r>
            <a:endParaRPr lang="en-US"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95400"/>
            <a:ext cx="8305800" cy="5029200"/>
          </a:xfrm>
        </p:spPr>
        <p:txBody>
          <a:bodyPr>
            <a:normAutofit/>
          </a:bodyPr>
          <a:lstStyle/>
          <a:p>
            <a:r>
              <a:rPr lang="en-US" dirty="0" smtClean="0"/>
              <a:t>The online delivery of restaurants and the rating of other restaurants in </a:t>
            </a:r>
            <a:r>
              <a:rPr lang="en-US" dirty="0" err="1" smtClean="0"/>
              <a:t>Adyar</a:t>
            </a:r>
            <a:r>
              <a:rPr lang="en-US" dirty="0" smtClean="0"/>
              <a:t> is also  very less and below the </a:t>
            </a:r>
            <a:r>
              <a:rPr lang="en-US" dirty="0" err="1" smtClean="0"/>
              <a:t>average.The</a:t>
            </a:r>
            <a:r>
              <a:rPr lang="en-US" dirty="0" smtClean="0"/>
              <a:t> </a:t>
            </a:r>
            <a:r>
              <a:rPr lang="en-US" dirty="0" err="1" smtClean="0"/>
              <a:t>availablity</a:t>
            </a:r>
            <a:r>
              <a:rPr lang="en-US" dirty="0" smtClean="0"/>
              <a:t> of Chinese Restaurants is in 8th common </a:t>
            </a:r>
            <a:r>
              <a:rPr lang="en-US" dirty="0" err="1" smtClean="0"/>
              <a:t>venue.So,however</a:t>
            </a:r>
            <a:r>
              <a:rPr lang="en-US" dirty="0" smtClean="0"/>
              <a:t> competition would be high.</a:t>
            </a:r>
          </a:p>
          <a:p>
            <a:r>
              <a:rPr lang="en-US" dirty="0" smtClean="0"/>
              <a:t>The online delivery of restaurants and the rating of other restaurants in </a:t>
            </a:r>
            <a:r>
              <a:rPr lang="en-US" dirty="0" err="1" smtClean="0"/>
              <a:t>Kotturpuram</a:t>
            </a:r>
            <a:r>
              <a:rPr lang="en-US" dirty="0" smtClean="0"/>
              <a:t> is also  very less and below the </a:t>
            </a:r>
            <a:r>
              <a:rPr lang="en-US" dirty="0" err="1" smtClean="0"/>
              <a:t>average.The</a:t>
            </a:r>
            <a:r>
              <a:rPr lang="en-US" dirty="0" smtClean="0"/>
              <a:t> </a:t>
            </a:r>
            <a:r>
              <a:rPr lang="en-US" dirty="0" err="1" smtClean="0"/>
              <a:t>availablity</a:t>
            </a:r>
            <a:r>
              <a:rPr lang="en-US" dirty="0" smtClean="0"/>
              <a:t> of Chinese Restaurants is </a:t>
            </a:r>
            <a:r>
              <a:rPr lang="en-US" dirty="0" err="1" smtClean="0"/>
              <a:t>less.there</a:t>
            </a:r>
            <a:r>
              <a:rPr lang="en-US" dirty="0" smtClean="0"/>
              <a:t> is also very less number of other type of </a:t>
            </a:r>
            <a:r>
              <a:rPr lang="en-US" dirty="0" err="1" smtClean="0"/>
              <a:t>restaurants.So,however</a:t>
            </a:r>
            <a:r>
              <a:rPr lang="en-US" dirty="0" smtClean="0"/>
              <a:t> competition would be less.</a:t>
            </a:r>
          </a:p>
          <a:p>
            <a:endParaRPr lang="en-US" dirty="0" smtClean="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The online delivery of restaurants and the rating of other restaurants in </a:t>
            </a:r>
            <a:r>
              <a:rPr lang="en-US" dirty="0" err="1" smtClean="0"/>
              <a:t>Perungudi</a:t>
            </a:r>
            <a:r>
              <a:rPr lang="en-US" dirty="0" smtClean="0"/>
              <a:t> is very less and below the </a:t>
            </a:r>
            <a:r>
              <a:rPr lang="en-US" dirty="0" err="1" smtClean="0"/>
              <a:t>average.The</a:t>
            </a:r>
            <a:r>
              <a:rPr lang="en-US" dirty="0" smtClean="0"/>
              <a:t> </a:t>
            </a:r>
            <a:r>
              <a:rPr lang="en-US" dirty="0" err="1" smtClean="0"/>
              <a:t>availablity</a:t>
            </a:r>
            <a:r>
              <a:rPr lang="en-US" dirty="0" smtClean="0"/>
              <a:t> of Chinese Restaurants is also less. But other type of restaurants like southern </a:t>
            </a:r>
            <a:r>
              <a:rPr lang="en-US" dirty="0" err="1" smtClean="0"/>
              <a:t>style,Middle</a:t>
            </a:r>
            <a:r>
              <a:rPr lang="en-US" dirty="0" smtClean="0"/>
              <a:t> Eastern, fast food </a:t>
            </a:r>
            <a:r>
              <a:rPr lang="en-US" dirty="0" err="1" smtClean="0"/>
              <a:t>food</a:t>
            </a:r>
            <a:r>
              <a:rPr lang="en-US" dirty="0" smtClean="0"/>
              <a:t>  are very common. </a:t>
            </a:r>
            <a:r>
              <a:rPr lang="en-US" dirty="0" err="1" smtClean="0"/>
              <a:t>So,however</a:t>
            </a:r>
            <a:r>
              <a:rPr lang="en-US" dirty="0" smtClean="0"/>
              <a:t> competition would be high.</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066800"/>
            <a:ext cx="8229600" cy="1143000"/>
          </a:xfrm>
        </p:spPr>
        <p:txBody>
          <a:bodyPr>
            <a:normAutofit fontScale="90000"/>
          </a:bodyPr>
          <a:lstStyle/>
          <a:p>
            <a:r>
              <a:rPr lang="en-US" b="1" dirty="0" smtClean="0"/>
              <a:t>Conclusion:</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If </a:t>
            </a:r>
            <a:r>
              <a:rPr lang="en-US" dirty="0" smtClean="0"/>
              <a:t>the restaurant is located in </a:t>
            </a:r>
            <a:r>
              <a:rPr lang="en-US" b="1" dirty="0" err="1" smtClean="0"/>
              <a:t>Adyar,Ashok</a:t>
            </a:r>
            <a:r>
              <a:rPr lang="en-US" b="1" dirty="0" smtClean="0"/>
              <a:t> Nagar ,</a:t>
            </a:r>
            <a:r>
              <a:rPr lang="en-US" b="1" dirty="0" err="1" smtClean="0"/>
              <a:t>Perungudi</a:t>
            </a:r>
            <a:r>
              <a:rPr lang="en-US" b="1" dirty="0" smtClean="0"/>
              <a:t> and </a:t>
            </a:r>
            <a:r>
              <a:rPr lang="en-US" b="1" dirty="0" err="1" smtClean="0"/>
              <a:t>Santhome</a:t>
            </a:r>
            <a:r>
              <a:rPr lang="en-US" dirty="0" err="1" smtClean="0"/>
              <a:t>,the</a:t>
            </a:r>
            <a:r>
              <a:rPr lang="en-US" dirty="0" smtClean="0"/>
              <a:t> owner need to take a chance. But if it is located in </a:t>
            </a:r>
            <a:r>
              <a:rPr lang="en-US" b="1" dirty="0" err="1" smtClean="0"/>
              <a:t>Kotturpuram</a:t>
            </a:r>
            <a:r>
              <a:rPr lang="en-US" b="1" dirty="0" smtClean="0"/>
              <a:t> the risk is </a:t>
            </a:r>
            <a:r>
              <a:rPr lang="en-US" b="1" dirty="0" err="1" smtClean="0"/>
              <a:t>less.</a:t>
            </a:r>
            <a:r>
              <a:rPr lang="en-US" dirty="0" err="1" smtClean="0"/>
              <a:t>since,the</a:t>
            </a:r>
            <a:r>
              <a:rPr lang="en-US" dirty="0" smtClean="0"/>
              <a:t> competition is less and also rating of surrounding restaurant is also less.</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90600"/>
            <a:ext cx="8229600" cy="1143000"/>
          </a:xfrm>
        </p:spPr>
        <p:txBody>
          <a:bodyPr>
            <a:normAutofit fontScale="90000"/>
          </a:bodyPr>
          <a:lstStyle/>
          <a:p>
            <a:r>
              <a:rPr lang="en-US" b="1" dirty="0" smtClean="0"/>
              <a:t/>
            </a:r>
            <a:br>
              <a:rPr lang="en-US" b="1" dirty="0" smtClean="0"/>
            </a:br>
            <a:r>
              <a:rPr lang="en-US" b="1" dirty="0" smtClean="0"/>
              <a:t/>
            </a:r>
            <a:br>
              <a:rPr lang="en-US" b="1" dirty="0" smtClean="0"/>
            </a:br>
            <a:r>
              <a:rPr lang="en-US" b="1" dirty="0" smtClean="0"/>
              <a:t>Table </a:t>
            </a:r>
            <a:r>
              <a:rPr lang="en-US" b="1" dirty="0" smtClean="0"/>
              <a:t>of contents</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 </a:t>
            </a:r>
            <a:r>
              <a:rPr lang="en-US" dirty="0" smtClean="0"/>
              <a:t>Introduction</a:t>
            </a:r>
          </a:p>
          <a:p>
            <a:r>
              <a:rPr lang="en-US" dirty="0" smtClean="0"/>
              <a:t>* Data	</a:t>
            </a:r>
          </a:p>
          <a:p>
            <a:r>
              <a:rPr lang="en-US" dirty="0" smtClean="0"/>
              <a:t>* Methodology</a:t>
            </a:r>
          </a:p>
          <a:p>
            <a:r>
              <a:rPr lang="en-US" dirty="0" smtClean="0"/>
              <a:t>* Analysis</a:t>
            </a:r>
          </a:p>
          <a:p>
            <a:r>
              <a:rPr lang="en-US" dirty="0" smtClean="0"/>
              <a:t>* Results and Discussion</a:t>
            </a:r>
          </a:p>
          <a:p>
            <a:r>
              <a:rPr lang="en-US" dirty="0" smtClean="0"/>
              <a:t>* Conclusion</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1143000"/>
          </a:xfrm>
        </p:spPr>
        <p:txBody>
          <a:bodyPr>
            <a:normAutofit fontScale="90000"/>
          </a:bodyPr>
          <a:lstStyle/>
          <a:p>
            <a:r>
              <a:rPr lang="en-US" dirty="0" smtClean="0"/>
              <a:t> * </a:t>
            </a:r>
            <a:r>
              <a:rPr lang="en-US" b="1" dirty="0" smtClean="0"/>
              <a:t>Introduction:</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This </a:t>
            </a:r>
            <a:r>
              <a:rPr lang="en-US" dirty="0" smtClean="0"/>
              <a:t>report analyses to find the best location and features for starting a Chinese Restaurant in </a:t>
            </a:r>
            <a:r>
              <a:rPr lang="en-US" dirty="0" err="1" smtClean="0"/>
              <a:t>Chennai,a</a:t>
            </a:r>
            <a:r>
              <a:rPr lang="en-US" dirty="0" smtClean="0"/>
              <a:t> city in Southern State of India. we will try finding neighborhood which is not crowded with many restaurants and also </a:t>
            </a:r>
            <a:r>
              <a:rPr lang="en-US" dirty="0" err="1" smtClean="0"/>
              <a:t>analyse</a:t>
            </a:r>
            <a:r>
              <a:rPr lang="en-US" dirty="0" smtClean="0"/>
              <a:t> features that are missing in other restaurants like </a:t>
            </a:r>
            <a:r>
              <a:rPr lang="en-US" dirty="0" err="1" smtClean="0"/>
              <a:t>analysing</a:t>
            </a:r>
            <a:r>
              <a:rPr lang="en-US" dirty="0" smtClean="0"/>
              <a:t> the number of restaurants with online delivery and neighborhoods with less delivery rating rate and  less average rating rate.</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143000"/>
          </a:xfrm>
        </p:spPr>
        <p:txBody>
          <a:bodyPr>
            <a:normAutofit fontScale="90000"/>
          </a:bodyPr>
          <a:lstStyle/>
          <a:p>
            <a:r>
              <a:rPr lang="en-US" b="1" dirty="0" smtClean="0"/>
              <a:t>Problem:</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This </a:t>
            </a:r>
            <a:r>
              <a:rPr lang="en-US" dirty="0" smtClean="0"/>
              <a:t>report analyses on finding a correct location to start a Chinese Restaurant in the city and also suggests what are other features to be added to improve its profit by comparing with neighborhood restaurants using the </a:t>
            </a:r>
            <a:r>
              <a:rPr lang="en-US" dirty="0" err="1" smtClean="0"/>
              <a:t>Zomato</a:t>
            </a:r>
            <a:r>
              <a:rPr lang="en-US" dirty="0" smtClean="0"/>
              <a:t> Dataset.</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90600"/>
            <a:ext cx="8229600" cy="1143000"/>
          </a:xfrm>
        </p:spPr>
        <p:txBody>
          <a:bodyPr>
            <a:normAutofit fontScale="90000"/>
          </a:bodyPr>
          <a:lstStyle/>
          <a:p>
            <a:r>
              <a:rPr lang="en-US" dirty="0" smtClean="0"/>
              <a:t>* </a:t>
            </a:r>
            <a:r>
              <a:rPr lang="en-US" b="1" dirty="0" smtClean="0"/>
              <a:t>Data:</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we </a:t>
            </a:r>
            <a:r>
              <a:rPr lang="en-US" dirty="0" smtClean="0"/>
              <a:t>will be using Foursquare location data to map the clustering of the restaurants in a neighborhood and also to get the top venues in each neighborhood like what is the top visited venues in each locality.</a:t>
            </a:r>
          </a:p>
          <a:p>
            <a:r>
              <a:rPr lang="en-US" dirty="0" smtClean="0"/>
              <a:t>we will also be using the </a:t>
            </a:r>
            <a:r>
              <a:rPr lang="en-US" dirty="0" err="1" smtClean="0"/>
              <a:t>Zomato</a:t>
            </a:r>
            <a:r>
              <a:rPr lang="en-US" dirty="0" smtClean="0"/>
              <a:t> Restaurant data to get the details of the restaurants in each neighborhood their average rating, price, </a:t>
            </a:r>
            <a:r>
              <a:rPr lang="en-US" dirty="0" err="1" smtClean="0"/>
              <a:t>latitude,longitude,location</a:t>
            </a:r>
            <a:r>
              <a:rPr lang="en-US" dirty="0" smtClean="0"/>
              <a:t> and etc. we will refine the dataset so that it contains only relevant information.</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143000"/>
          </a:xfrm>
        </p:spPr>
        <p:txBody>
          <a:bodyPr>
            <a:normAutofit fontScale="90000"/>
          </a:bodyPr>
          <a:lstStyle/>
          <a:p>
            <a:r>
              <a:rPr lang="en-US" b="1" dirty="0" smtClean="0"/>
              <a:t>Methodology Section:</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In </a:t>
            </a:r>
            <a:r>
              <a:rPr lang="en-US" dirty="0" smtClean="0"/>
              <a:t>this report we have  compared the top restaurants in the city based on the locality and had found the locality with the least and highest number of restaurants and also those with the highest and least </a:t>
            </a:r>
            <a:r>
              <a:rPr lang="en-US" dirty="0" err="1" smtClean="0"/>
              <a:t>rating.we</a:t>
            </a:r>
            <a:r>
              <a:rPr lang="en-US" dirty="0" smtClean="0"/>
              <a:t> had also found the proportion of restaurants that has online delivery. and those with that the least and highest average rating.</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657600"/>
            <a:ext cx="8229600" cy="1143000"/>
          </a:xfrm>
        </p:spPr>
        <p:txBody>
          <a:bodyPr>
            <a:normAutofit fontScale="90000"/>
          </a:bodyPr>
          <a:lstStyle/>
          <a:p>
            <a:r>
              <a:rPr lang="en-US" b="1" dirty="0" smtClean="0"/>
              <a:t>			Analysis</a:t>
            </a:r>
            <a:r>
              <a:rPr lang="en-US" b="1" dirty="0" smtClean="0"/>
              <a:t/>
            </a:r>
            <a:br>
              <a:rPr lang="en-US" b="1" dirty="0" smtClean="0"/>
            </a:br>
            <a:r>
              <a:rPr lang="en-US" sz="2200" b="1" dirty="0" smtClean="0"/>
              <a:t>T</a:t>
            </a:r>
            <a:r>
              <a:rPr lang="en-US" sz="2200" dirty="0" smtClean="0"/>
              <a:t>hese </a:t>
            </a:r>
            <a:r>
              <a:rPr lang="en-US" sz="2200" dirty="0" smtClean="0"/>
              <a:t>are the plots for comparing number of restaurants in each locality.</a:t>
            </a:r>
            <a:br>
              <a:rPr lang="en-US" sz="2200" dirty="0" smtClean="0"/>
            </a:br>
            <a:r>
              <a:rPr lang="en-US" sz="2200" dirty="0" smtClean="0"/>
              <a:t>one hot encoding was done to </a:t>
            </a:r>
            <a:r>
              <a:rPr lang="en-US" sz="2200" dirty="0" err="1" smtClean="0"/>
              <a:t>catogorize</a:t>
            </a:r>
            <a:r>
              <a:rPr lang="en-US" sz="2200" dirty="0" smtClean="0"/>
              <a:t> the  top venues in each locality.</a:t>
            </a:r>
            <a:br>
              <a:rPr lang="en-US" sz="2200" dirty="0" smtClean="0"/>
            </a:br>
            <a:r>
              <a:rPr lang="en-US" sz="2200" dirty="0" smtClean="0"/>
              <a:t>All the locality were then divided into 5 cluster and each was </a:t>
            </a:r>
            <a:r>
              <a:rPr lang="en-US" sz="2200" dirty="0" err="1" smtClean="0"/>
              <a:t>categorised</a:t>
            </a:r>
            <a:r>
              <a:rPr lang="en-US" sz="2200" dirty="0" smtClean="0"/>
              <a:t> with features such as top common </a:t>
            </a:r>
            <a:r>
              <a:rPr lang="en-US" sz="2200" dirty="0" err="1" smtClean="0"/>
              <a:t>venues,aggerate</a:t>
            </a:r>
            <a:r>
              <a:rPr lang="en-US" sz="2200" dirty="0" smtClean="0"/>
              <a:t> </a:t>
            </a:r>
            <a:r>
              <a:rPr lang="en-US" sz="2200" dirty="0" err="1" smtClean="0"/>
              <a:t>rating,rating</a:t>
            </a:r>
            <a:r>
              <a:rPr lang="en-US" sz="2200" dirty="0" smtClean="0"/>
              <a:t> text.</a:t>
            </a:r>
            <a:br>
              <a:rPr lang="en-US" sz="2200" dirty="0" smtClean="0"/>
            </a:br>
            <a:r>
              <a:rPr lang="en-US" dirty="0" smtClean="0"/>
              <a:t/>
            </a:r>
            <a:br>
              <a:rPr lang="en-US" dirty="0" smtClean="0"/>
            </a:b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rcRect/>
          <a:stretch>
            <a:fillRect/>
          </a:stretch>
        </p:blipFill>
        <p:spPr bwMode="auto">
          <a:xfrm>
            <a:off x="1509285" y="1977500"/>
            <a:ext cx="6125430" cy="4304762"/>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rcRect/>
          <a:stretch>
            <a:fillRect/>
          </a:stretch>
        </p:blipFill>
        <p:spPr bwMode="auto">
          <a:xfrm>
            <a:off x="1991047" y="2357984"/>
            <a:ext cx="5161905" cy="3543795"/>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9</TotalTime>
  <Words>567</Words>
  <Application>Microsoft Office PowerPoint</Application>
  <PresentationFormat>On-screen Show (4:3)</PresentationFormat>
  <Paragraphs>32</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Flow</vt:lpstr>
      <vt:lpstr>Capstone Project - The Battle of the Neighborhoods  Applied Data Science Capstone by IBM/Coursera  M.HARINI </vt:lpstr>
      <vt:lpstr>  Table of contents </vt:lpstr>
      <vt:lpstr> * Introduction: </vt:lpstr>
      <vt:lpstr>Problem: </vt:lpstr>
      <vt:lpstr>* Data: </vt:lpstr>
      <vt:lpstr>Methodology Section: </vt:lpstr>
      <vt:lpstr>   Analysis These are the plots for comparing number of restaurants in each locality. one hot encoding was done to catogorize the  top venues in each locality. All the locality were then divided into 5 cluster and each was categorised with features such as top common venues,aggerate rating,rating text.  </vt:lpstr>
      <vt:lpstr>Slide 8</vt:lpstr>
      <vt:lpstr>Slide 9</vt:lpstr>
      <vt:lpstr>Slide 10</vt:lpstr>
      <vt:lpstr>Slide 11</vt:lpstr>
      <vt:lpstr>Slide 12</vt:lpstr>
      <vt:lpstr>Result and Discussion: </vt:lpstr>
      <vt:lpstr>Slide 14</vt:lpstr>
      <vt:lpstr>Slide 15</vt:lpstr>
      <vt:lpstr>Slide 16</vt:lpstr>
      <vt:lpstr>Conclusion: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2</cp:revision>
  <dcterms:created xsi:type="dcterms:W3CDTF">2020-06-09T17:20:01Z</dcterms:created>
  <dcterms:modified xsi:type="dcterms:W3CDTF">2020-06-09T17:29:38Z</dcterms:modified>
</cp:coreProperties>
</file>