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3"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xmlns:c16r2="http://schemas.microsoft.com/office/drawing/2015/06/char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xmlns:c16r2="http://schemas.microsoft.com/office/drawing/2015/06/char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xmlns:c16r2="http://schemas.microsoft.com/office/drawing/2015/06/char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xmlns:c16r2="http://schemas.microsoft.com/office/drawing/2015/06/char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271030464"/>
        <c:axId val="271031248"/>
      </c:barChart>
      <c:catAx>
        <c:axId val="27103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1031248"/>
        <c:crosses val="autoZero"/>
        <c:auto val="1"/>
        <c:lblAlgn val="ctr"/>
        <c:lblOffset val="100"/>
        <c:noMultiLvlLbl val="0"/>
      </c:catAx>
      <c:valAx>
        <c:axId val="271031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1030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198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656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50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93588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723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59235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595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576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13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45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6184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962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253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21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641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3910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015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2971262"/>
      </p:ext>
    </p:extLst>
  </p:cSld>
  <p:clrMap bg1="dk1" tx1="lt1" bg2="dk2"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679572"/>
            <a:ext cx="9742939" cy="1863331"/>
          </a:xfrm>
          <a:prstGeom prst="rect">
            <a:avLst/>
          </a:prstGeom>
        </p:spPr>
        <p:txBody>
          <a:bodyPr vert="horz" wrap="square" lIns="0" tIns="16510" rIns="0" bIns="0" rtlCol="0">
            <a:spAutoFit/>
          </a:bodyPr>
          <a:lstStyle/>
          <a:p>
            <a:pPr marL="3213735">
              <a:spcBef>
                <a:spcPts val="130"/>
              </a:spcBef>
            </a:pPr>
            <a:r>
              <a:rPr lang="en-US" sz="4400" b="1" dirty="0">
                <a:solidFill>
                  <a:schemeClr val="tx1"/>
                </a:solidFill>
                <a:latin typeface="Arial Black" panose="020B0A04020102020204" pitchFamily="34" charset="0"/>
                <a:cs typeface="Times New Roman" panose="02020603050405020304" pitchFamily="18" charset="0"/>
              </a:rPr>
              <a:t>Employee Data Analysis using Excel</a:t>
            </a:r>
            <a:r>
              <a:rPr lang="en-US" sz="4400" b="1" i="0" dirty="0">
                <a:solidFill>
                  <a:schemeClr val="tx1"/>
                </a:solidFill>
                <a:effectLst/>
                <a:latin typeface="Arial Black" panose="020B0A04020102020204" pitchFamily="34" charset="0"/>
                <a:cs typeface="Times New Roman" panose="02020603050405020304" pitchFamily="18" charset="0"/>
              </a:rPr>
              <a:t> </a:t>
            </a:r>
            <a:r>
              <a:rPr lang="en-US" sz="3200" b="1" i="0" dirty="0">
                <a:solidFill>
                  <a:schemeClr val="tx1"/>
                </a:solidFill>
                <a:effectLst/>
                <a:latin typeface="Bahnschrift Light" panose="020B0502040204020203" pitchFamily="34" charset="0"/>
              </a:rPr>
              <a:t/>
            </a:r>
            <a:br>
              <a:rPr lang="en-US" sz="3200" b="1" i="0" dirty="0">
                <a:solidFill>
                  <a:schemeClr val="tx1"/>
                </a:solidFill>
                <a:effectLst/>
                <a:latin typeface="Bahnschrift Light" panose="020B0502040204020203" pitchFamily="34" charset="0"/>
              </a:rPr>
            </a:br>
            <a:endParaRPr sz="3200" spc="15" dirty="0">
              <a:solidFill>
                <a:schemeClr val="tx1"/>
              </a:solidFill>
              <a:latin typeface="Bahnschrift Light" panose="020B0502040204020203" pitchFamily="34" charset="0"/>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438400" y="3124200"/>
            <a:ext cx="8610600" cy="1569660"/>
          </a:xfrm>
          <a:prstGeom prst="rect">
            <a:avLst/>
          </a:prstGeom>
          <a:noFill/>
        </p:spPr>
        <p:txBody>
          <a:bodyPr wrap="square" rtlCol="0">
            <a:spAutoFit/>
          </a:bodyPr>
          <a:lstStyle/>
          <a:p>
            <a:r>
              <a:rPr lang="en-US" sz="2400" dirty="0"/>
              <a:t>STUDENT NAME</a:t>
            </a:r>
            <a:r>
              <a:rPr lang="en-US" sz="2400" dirty="0" smtClean="0"/>
              <a:t>: HARINI.V</a:t>
            </a:r>
            <a:endParaRPr lang="en-IN" sz="2400" dirty="0"/>
          </a:p>
          <a:p>
            <a:r>
              <a:rPr lang="en-US" sz="2400" dirty="0"/>
              <a:t>REGISTER </a:t>
            </a:r>
            <a:r>
              <a:rPr lang="en-US" sz="2400" dirty="0" smtClean="0"/>
              <a:t>NO:312206757</a:t>
            </a:r>
          </a:p>
          <a:p>
            <a:r>
              <a:rPr lang="en-US" sz="2400" dirty="0" smtClean="0"/>
              <a:t>DEPARTMENT</a:t>
            </a:r>
            <a:r>
              <a:rPr lang="en-US" sz="2400" dirty="0"/>
              <a:t>: </a:t>
            </a:r>
            <a:r>
              <a:rPr lang="en-US" sz="2400" dirty="0" smtClean="0"/>
              <a:t>B.COM ACCOUNTING AND FINANCE</a:t>
            </a:r>
          </a:p>
          <a:p>
            <a:r>
              <a:rPr lang="en-US" sz="2400" dirty="0" smtClean="0"/>
              <a:t>COLLEGE</a:t>
            </a:r>
            <a:r>
              <a:rPr lang="en-US" sz="2400" dirty="0"/>
              <a:t>: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xmlns="" id="{EB77EFFA-4C7A-4C7A-172B-87E928148E21}"/>
              </a:ext>
            </a:extLst>
          </p:cNvPr>
          <p:cNvSpPr txBox="1"/>
          <p:nvPr/>
        </p:nvSpPr>
        <p:spPr>
          <a:xfrm>
            <a:off x="2391727" y="1371600"/>
            <a:ext cx="7448932" cy="4247317"/>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a:t>
            </a:r>
            <a:r>
              <a:rPr lang="en-US" dirty="0" smtClean="0"/>
              <a:t>PivotChart</a:t>
            </a:r>
            <a:endParaRPr lang="en-US"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FEBD5A4-A510-9882-EA04-89A1E08DE50D}"/>
              </a:ext>
            </a:extLst>
          </p:cNvPr>
          <p:cNvSpPr>
            <a:spLocks noGrp="1"/>
          </p:cNvSpPr>
          <p:nvPr>
            <p:ph idx="1"/>
          </p:nvPr>
        </p:nvSpPr>
        <p:spPr>
          <a:xfrm>
            <a:off x="1524000" y="1066800"/>
            <a:ext cx="7772400" cy="5255776"/>
          </a:xfrm>
        </p:spPr>
        <p:txBody>
          <a:bodyPr>
            <a:normAutofit fontScale="92500" lnSpcReduction="10000"/>
          </a:bodyPr>
          <a:lstStyle/>
          <a:p>
            <a:r>
              <a:rPr lang="en-US" dirty="0" smtClean="0"/>
              <a:t>Excel </a:t>
            </a:r>
            <a:r>
              <a:rPr lang="en-US" dirty="0"/>
              <a:t>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695160"/>
            <a:ext cx="2597468" cy="69057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E21C0C8F-7312-86F5-E247-1276A24681AF}"/>
              </a:ext>
            </a:extLst>
          </p:cNvPr>
          <p:cNvGraphicFramePr>
            <a:graphicFrameLocks/>
          </p:cNvGraphicFramePr>
          <p:nvPr>
            <p:extLst>
              <p:ext uri="{D42A27DB-BD31-4B8C-83A1-F6EECF244321}">
                <p14:modId xmlns:p14="http://schemas.microsoft.com/office/powerpoint/2010/main" val="1499107201"/>
              </p:ext>
            </p:extLst>
          </p:nvPr>
        </p:nvGraphicFramePr>
        <p:xfrm>
          <a:off x="2057400" y="1600200"/>
          <a:ext cx="7620000" cy="4638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1066800" y="838200"/>
            <a:ext cx="9601196" cy="1303867"/>
          </a:xfrm>
        </p:spPr>
        <p:txBody>
          <a:bodyPr>
            <a:normAutofit/>
          </a:bodyPr>
          <a:lstStyle/>
          <a:p>
            <a:r>
              <a:rPr lang="en-US" sz="7200" dirty="0">
                <a:latin typeface="Times New Roman" panose="02020603050405020304" pitchFamily="18" charset="0"/>
                <a:cs typeface="Times New Roman" panose="02020603050405020304" pitchFamily="18" charset="0"/>
              </a:rPr>
              <a:t>conclusion</a:t>
            </a:r>
            <a:endParaRPr lang="en-IN" sz="7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ACA5C4C-EF42-62CB-AF3A-7E0F3883C19A}"/>
              </a:ext>
            </a:extLst>
          </p:cNvPr>
          <p:cNvSpPr txBox="1"/>
          <p:nvPr/>
        </p:nvSpPr>
        <p:spPr>
          <a:xfrm>
            <a:off x="1752600" y="19050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509974"/>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657444" y="165546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777407" y="884038"/>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2930951"/>
            <a:ext cx="3533775" cy="30289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712766" y="546341"/>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smtClean="0"/>
              <a:t>PROJECT</a:t>
            </a:r>
            <a:r>
              <a:rPr lang="en-US" sz="3200" spc="5" dirty="0" smtClean="0"/>
              <a:t>  </a:t>
            </a:r>
            <a:r>
              <a:rPr sz="3200" spc="-20" dirty="0" smtClean="0"/>
              <a:t>OVERVIEW</a:t>
            </a:r>
            <a:endParaRPr sz="32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30832" y="1535458"/>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00" y="54525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BCFE82BC-A1B4-95A5-4BD6-4861273C75F8}"/>
              </a:ext>
            </a:extLst>
          </p:cNvPr>
          <p:cNvSpPr txBox="1"/>
          <p:nvPr/>
        </p:nvSpPr>
        <p:spPr>
          <a:xfrm>
            <a:off x="1143000" y="1752600"/>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5099" y="2819400"/>
            <a:ext cx="1981200" cy="2362200"/>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838200" y="838200"/>
            <a:ext cx="9601196" cy="1303867"/>
          </a:xfrm>
        </p:spPr>
        <p:txBody>
          <a:bodyPr/>
          <a:lstStyle/>
          <a:p>
            <a:r>
              <a:rPr lang="en-IN" dirty="0">
                <a:latin typeface="Arial Black" panose="020B0A04020102020204" pitchFamily="34" charset="0"/>
              </a:rPr>
              <a:t>Dataset Description</a:t>
            </a:r>
          </a:p>
        </p:txBody>
      </p:sp>
      <p:sp>
        <p:nvSpPr>
          <p:cNvPr id="3" name="TextBox 2">
            <a:extLst>
              <a:ext uri="{FF2B5EF4-FFF2-40B4-BE49-F238E27FC236}">
                <a16:creationId xmlns:a16="http://schemas.microsoft.com/office/drawing/2014/main" xmlns="" id="{741856DB-CF44-509A-067C-E69E061DC139}"/>
              </a:ext>
            </a:extLst>
          </p:cNvPr>
          <p:cNvSpPr txBox="1"/>
          <p:nvPr/>
        </p:nvSpPr>
        <p:spPr>
          <a:xfrm>
            <a:off x="838200" y="2285998"/>
            <a:ext cx="7696200" cy="4893647"/>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240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xmlns="" id="{5226B10E-20E7-7661-FBFC-FE94C372DCB4}"/>
              </a:ext>
            </a:extLst>
          </p:cNvPr>
          <p:cNvSpPr>
            <a:spLocks noChangeArrowheads="1"/>
          </p:cNvSpPr>
          <p:nvPr/>
        </p:nvSpPr>
        <p:spPr bwMode="auto">
          <a:xfrm>
            <a:off x="1066800" y="1524000"/>
            <a:ext cx="8286750" cy="46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345</TotalTime>
  <Words>920</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Black</vt:lpstr>
      <vt:lpstr>Bahnschrift Light</vt:lpstr>
      <vt:lpstr>Calibri</vt:lpstr>
      <vt:lpstr>Century Gothic</vt:lpstr>
      <vt:lpstr>Google Sans</vt:lpstr>
      <vt:lpstr>Merriweather</vt:lpstr>
      <vt:lpstr>Times New Roman</vt:lpstr>
      <vt:lpstr>Trebuchet MS</vt:lpstr>
      <vt:lpstr>Wingdings 3</vt:lpstr>
      <vt:lpstr>Ion</vt:lpstr>
      <vt:lpstr>Employee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Wave Cars</cp:lastModifiedBy>
  <cp:revision>19</cp:revision>
  <dcterms:created xsi:type="dcterms:W3CDTF">2024-03-29T15:07:22Z</dcterms:created>
  <dcterms:modified xsi:type="dcterms:W3CDTF">2024-09-10T13:23:59Z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