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57" r:id="rId4"/>
    <p:sldId id="258" r:id="rId5"/>
    <p:sldId id="259" r:id="rId6"/>
    <p:sldId id="261"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10/9/2021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80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7867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20229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4404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3902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3208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61733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03438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13824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570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40627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1911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10/9/2021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4240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10/9/2021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9444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7689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2438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240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10/9/2021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64774603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1E625C-F9F1-C548-A210-D83DD37D05F2}"/>
              </a:ext>
            </a:extLst>
          </p:cNvPr>
          <p:cNvSpPr>
            <a:spLocks noGrp="1"/>
          </p:cNvSpPr>
          <p:nvPr>
            <p:ph type="ctrTitle"/>
          </p:nvPr>
        </p:nvSpPr>
        <p:spPr/>
        <p:txBody>
          <a:bodyPr>
            <a:normAutofit/>
          </a:bodyPr>
          <a:lstStyle/>
          <a:p>
            <a:r>
              <a:rPr lang="en-IN">
                <a:solidFill>
                  <a:schemeClr val="accent2">
                    <a:lumMod val="50000"/>
                  </a:schemeClr>
                </a:solidFill>
              </a:rPr>
              <a:t>GL BAJAJ INSTITUTE OF TECHNOLOGY AND MANAGEMENT</a:t>
            </a:r>
            <a:endParaRPr lang="en-US">
              <a:solidFill>
                <a:schemeClr val="accent2">
                  <a:lumMod val="50000"/>
                </a:schemeClr>
              </a:solidFill>
            </a:endParaRPr>
          </a:p>
        </p:txBody>
      </p:sp>
      <p:sp>
        <p:nvSpPr>
          <p:cNvPr id="3" name="Subtitle 2"/>
          <p:cNvSpPr>
            <a:spLocks noGrp="1"/>
          </p:cNvSpPr>
          <p:nvPr>
            <p:ph type="subTitle" idx="1"/>
          </p:nvPr>
        </p:nvSpPr>
        <p:spPr>
          <a:xfrm>
            <a:off x="1524000" y="3602037"/>
            <a:ext cx="9144000" cy="2791427"/>
          </a:xfrm>
        </p:spPr>
        <p:txBody>
          <a:bodyPr/>
          <a:lstStyle/>
          <a:p>
            <a:r>
              <a:rPr lang="en-IN" u="sng" dirty="0">
                <a:solidFill>
                  <a:schemeClr val="accent2">
                    <a:lumMod val="50000"/>
                  </a:schemeClr>
                </a:solidFill>
              </a:rPr>
              <a:t>PROJECT NAME</a:t>
            </a:r>
          </a:p>
          <a:p>
            <a:r>
              <a:rPr lang="en-IN" sz="3200" dirty="0"/>
              <a:t>Campus Area Network</a:t>
            </a:r>
          </a:p>
          <a:p>
            <a:r>
              <a:rPr lang="en-IN" sz="1600" dirty="0"/>
              <a:t>Contributors Name : </a:t>
            </a:r>
          </a:p>
          <a:p>
            <a:pPr marL="342900" indent="-342900">
              <a:buFont typeface="+mj-lt"/>
              <a:buAutoNum type="arabicPeriod"/>
            </a:pPr>
            <a:r>
              <a:rPr lang="en-IN" sz="1600" dirty="0"/>
              <a:t>Harshit SingH</a:t>
            </a:r>
          </a:p>
          <a:p>
            <a:pPr marL="342900" indent="-342900">
              <a:buFont typeface="+mj-lt"/>
              <a:buAutoNum type="arabicPeriod"/>
            </a:pPr>
            <a:r>
              <a:rPr lang="en-IN" sz="1600" dirty="0"/>
              <a:t>    Hariom</a:t>
            </a:r>
            <a:r>
              <a:rPr lang="en-IN" sz="3200" dirty="0"/>
              <a:t> </a:t>
            </a:r>
          </a:p>
          <a:p>
            <a:endParaRPr lang="en-IN" sz="3200" dirty="0"/>
          </a:p>
        </p:txBody>
      </p:sp>
    </p:spTree>
    <p:extLst>
      <p:ext uri="{BB962C8B-B14F-4D97-AF65-F5344CB8AC3E}">
        <p14:creationId xmlns:p14="http://schemas.microsoft.com/office/powerpoint/2010/main" val="2462815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8989AA-9216-CA4C-95A2-01B59B156AD5}"/>
              </a:ext>
            </a:extLst>
          </p:cNvPr>
          <p:cNvSpPr>
            <a:spLocks noGrp="1"/>
          </p:cNvSpPr>
          <p:nvPr>
            <p:ph idx="1"/>
          </p:nvPr>
        </p:nvSpPr>
        <p:spPr>
          <a:xfrm>
            <a:off x="838200" y="1630031"/>
            <a:ext cx="10515600" cy="4351338"/>
          </a:xfrm>
        </p:spPr>
        <p:txBody>
          <a:bodyPr>
            <a:normAutofit fontScale="85000" lnSpcReduction="10000"/>
          </a:bodyPr>
          <a:lstStyle/>
          <a:p>
            <a:r>
              <a:rPr lang="en-IN" sz="2800" dirty="0"/>
              <a:t> </a:t>
            </a:r>
            <a:r>
              <a:rPr lang="en-IN" sz="2800" b="1" dirty="0"/>
              <a:t>INTRODUCTION</a:t>
            </a:r>
            <a:br>
              <a:rPr lang="en-IN" dirty="0"/>
            </a:br>
            <a:r>
              <a:rPr lang="en-IN" sz="2800" dirty="0"/>
              <a:t>This Campus Area Network  is about designing a topology of a network that is a LAN (Local Area Network) for a College in which various computers of different departments are set up so that they can interact and communicate with each other by interchanging data. To design a networking scenario for a college which connect various departments to each other’s, it puts forward communication among different departments. CNS is used to design a systematic and well planned topology, satisfying all the necessities of the college (i.e. client). CAN come up with a network with good performance. CAN is also providing security and authentication to forbid unauthorized logins</a:t>
            </a:r>
            <a:endParaRPr lang="en-US"/>
          </a:p>
        </p:txBody>
      </p:sp>
    </p:spTree>
    <p:extLst>
      <p:ext uri="{BB962C8B-B14F-4D97-AF65-F5344CB8AC3E}">
        <p14:creationId xmlns:p14="http://schemas.microsoft.com/office/powerpoint/2010/main" val="367766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OBJECTIVE</a:t>
            </a:r>
            <a:endParaRPr lang="en-IN" dirty="0"/>
          </a:p>
        </p:txBody>
      </p:sp>
      <p:sp>
        <p:nvSpPr>
          <p:cNvPr id="3" name="Content Placeholder 2"/>
          <p:cNvSpPr>
            <a:spLocks noGrp="1"/>
          </p:cNvSpPr>
          <p:nvPr>
            <p:ph idx="1"/>
          </p:nvPr>
        </p:nvSpPr>
        <p:spPr/>
        <p:txBody>
          <a:bodyPr/>
          <a:lstStyle/>
          <a:p>
            <a:r>
              <a:rPr lang="en-IN" dirty="0"/>
              <a:t>This job with respect to the Campus Area Network is to provide a systematic, secure, valid, dependable communication among different departments. The work is done keeping in mind the complexity and cost factor. Various departments can simply divide the required data without any problem and can exchange their data without going to them physically, for example like a phone call, thus conserving energy and time.</a:t>
            </a:r>
          </a:p>
          <a:p>
            <a:endParaRPr lang="en-IN" dirty="0"/>
          </a:p>
        </p:txBody>
      </p:sp>
    </p:spTree>
    <p:extLst>
      <p:ext uri="{BB962C8B-B14F-4D97-AF65-F5344CB8AC3E}">
        <p14:creationId xmlns:p14="http://schemas.microsoft.com/office/powerpoint/2010/main" val="65081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REQUIREMENTS</a:t>
            </a:r>
          </a:p>
        </p:txBody>
      </p:sp>
      <p:sp>
        <p:nvSpPr>
          <p:cNvPr id="3" name="Content Placeholder 2"/>
          <p:cNvSpPr>
            <a:spLocks noGrp="1"/>
          </p:cNvSpPr>
          <p:nvPr>
            <p:ph idx="1"/>
          </p:nvPr>
        </p:nvSpPr>
        <p:spPr>
          <a:xfrm>
            <a:off x="1141412" y="1658143"/>
            <a:ext cx="9905999" cy="3541714"/>
          </a:xfrm>
        </p:spPr>
        <p:txBody>
          <a:bodyPr>
            <a:normAutofit fontScale="55000" lnSpcReduction="20000"/>
          </a:bodyPr>
          <a:lstStyle/>
          <a:p>
            <a:r>
              <a:rPr lang="en-IN" sz="3900" dirty="0"/>
              <a:t>Hardware Interface</a:t>
            </a:r>
          </a:p>
          <a:p>
            <a:r>
              <a:rPr lang="en-IN" dirty="0"/>
              <a:t>CPU: Intel Pentium III 1.0 GHz </a:t>
            </a:r>
          </a:p>
          <a:p>
            <a:r>
              <a:rPr lang="en-IN" dirty="0"/>
              <a:t>Display resolution: 1024 x 768</a:t>
            </a:r>
          </a:p>
          <a:p>
            <a:r>
              <a:rPr lang="en-IN" dirty="0"/>
              <a:t> Storage: 300 MB free disk space</a:t>
            </a:r>
          </a:p>
          <a:p>
            <a:r>
              <a:rPr lang="en-IN" dirty="0"/>
              <a:t> RAM: &gt; 512 MB</a:t>
            </a:r>
          </a:p>
          <a:p>
            <a:endParaRPr lang="en-IN" dirty="0"/>
          </a:p>
          <a:p>
            <a:r>
              <a:rPr lang="en-US" dirty="0"/>
              <a:t> </a:t>
            </a:r>
            <a:r>
              <a:rPr lang="en-US" sz="3900" dirty="0"/>
              <a:t>Software Interfaces </a:t>
            </a:r>
          </a:p>
          <a:p>
            <a:r>
              <a:rPr lang="en-US" dirty="0"/>
              <a:t>The requirements required in the CNS are as follows:</a:t>
            </a:r>
          </a:p>
          <a:p>
            <a:r>
              <a:rPr lang="en-US" dirty="0"/>
              <a:t> Operating System: - Microsoft Windows 7,8,10.</a:t>
            </a:r>
          </a:p>
          <a:p>
            <a:r>
              <a:rPr lang="en-US" dirty="0"/>
              <a:t>  Cisco Packet Tracer</a:t>
            </a:r>
            <a:endParaRPr lang="en-IN" dirty="0"/>
          </a:p>
        </p:txBody>
      </p:sp>
    </p:spTree>
    <p:extLst>
      <p:ext uri="{BB962C8B-B14F-4D97-AF65-F5344CB8AC3E}">
        <p14:creationId xmlns:p14="http://schemas.microsoft.com/office/powerpoint/2010/main" val="1324952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Scope of the project</a:t>
            </a:r>
          </a:p>
        </p:txBody>
      </p:sp>
      <p:sp>
        <p:nvSpPr>
          <p:cNvPr id="3" name="Content Placeholder 2"/>
          <p:cNvSpPr>
            <a:spLocks noGrp="1"/>
          </p:cNvSpPr>
          <p:nvPr>
            <p:ph idx="1"/>
          </p:nvPr>
        </p:nvSpPr>
        <p:spPr/>
        <p:txBody>
          <a:bodyPr>
            <a:normAutofit lnSpcReduction="10000"/>
          </a:bodyPr>
          <a:lstStyle/>
          <a:p>
            <a:r>
              <a:rPr lang="en-US" dirty="0"/>
              <a:t>CCNA: Cisco Certified Network Associate .CCNA is a well-liked certification in computer networking that is developed by Cisco Systems. CCNA is discovered by the Cisco, to identify basic capability in installation and maintenance of medium-sized networks. The technology is used for connecting various devices like routers, switches and different end devices to communicate with each other and interchanging data. To construct a methodical and reliable network, is scalable too. Portability is one of the characteristics of this work application of the CAN. </a:t>
            </a:r>
            <a:endParaRPr lang="en-IN" dirty="0"/>
          </a:p>
        </p:txBody>
      </p:sp>
    </p:spTree>
    <p:extLst>
      <p:ext uri="{BB962C8B-B14F-4D97-AF65-F5344CB8AC3E}">
        <p14:creationId xmlns:p14="http://schemas.microsoft.com/office/powerpoint/2010/main" val="77962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METHODOLOGY</a:t>
            </a:r>
            <a:endParaRPr lang="en-IN" dirty="0"/>
          </a:p>
        </p:txBody>
      </p:sp>
      <p:sp>
        <p:nvSpPr>
          <p:cNvPr id="3" name="Content Placeholder 2"/>
          <p:cNvSpPr>
            <a:spLocks noGrp="1"/>
          </p:cNvSpPr>
          <p:nvPr>
            <p:ph idx="1"/>
          </p:nvPr>
        </p:nvSpPr>
        <p:spPr/>
        <p:txBody>
          <a:bodyPr>
            <a:normAutofit lnSpcReduction="10000"/>
          </a:bodyPr>
          <a:lstStyle/>
          <a:p>
            <a:r>
              <a:rPr lang="en-US" dirty="0"/>
              <a:t>CCNA: Cisco Certified Network Associate .CCNA is a well-liked certification in computer networking that is developed by Cisco Systems. CCNA is discovered by the Cisco, to identify basic capability in installation and maintenance of medium-sized networks. The technology is used for connecting various devices like routers, switches and different end devices to communicate with each other and interchanging data. To construct a methodical and reliable network, is scalable too. Portability is one of the characteristics of this work application of the CAN. </a:t>
            </a:r>
            <a:endParaRPr lang="en-IN" dirty="0"/>
          </a:p>
        </p:txBody>
      </p:sp>
    </p:spTree>
    <p:extLst>
      <p:ext uri="{BB962C8B-B14F-4D97-AF65-F5344CB8AC3E}">
        <p14:creationId xmlns:p14="http://schemas.microsoft.com/office/powerpoint/2010/main" val="36779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b="1" dirty="0"/>
              <a:t>CONCLUSION</a:t>
            </a:r>
          </a:p>
        </p:txBody>
      </p:sp>
      <p:sp>
        <p:nvSpPr>
          <p:cNvPr id="3" name="Content Placeholder 2"/>
          <p:cNvSpPr>
            <a:spLocks noGrp="1"/>
          </p:cNvSpPr>
          <p:nvPr>
            <p:ph idx="1"/>
          </p:nvPr>
        </p:nvSpPr>
        <p:spPr/>
        <p:txBody>
          <a:bodyPr>
            <a:normAutofit fontScale="92500" lnSpcReduction="10000"/>
          </a:bodyPr>
          <a:lstStyle/>
          <a:p>
            <a:r>
              <a:rPr lang="en-US" dirty="0"/>
              <a:t>To Design the network outlook for the community campus area network produces the substructure for all other exposure in the service framework such as security of the network, wireless area network, mobility as well as putting the justification to provide safety and security, operational efficiencies, virtual learning environments, and secure classrooms. This paper describes the network design scenario approved by Cisco, as well as where we can apply these scenario within the various locations of a community college network. Finally, key network foundation services such as switching, routing, multicast, and high availability are given for the full campus area network.</a:t>
            </a:r>
            <a:endParaRPr lang="en-IN" dirty="0"/>
          </a:p>
        </p:txBody>
      </p:sp>
    </p:spTree>
    <p:extLst>
      <p:ext uri="{BB962C8B-B14F-4D97-AF65-F5344CB8AC3E}">
        <p14:creationId xmlns:p14="http://schemas.microsoft.com/office/powerpoint/2010/main" val="349892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REFERENCES</a:t>
            </a:r>
          </a:p>
        </p:txBody>
      </p:sp>
      <p:sp>
        <p:nvSpPr>
          <p:cNvPr id="3" name="Content Placeholder 2"/>
          <p:cNvSpPr>
            <a:spLocks noGrp="1"/>
          </p:cNvSpPr>
          <p:nvPr>
            <p:ph idx="1"/>
          </p:nvPr>
        </p:nvSpPr>
        <p:spPr/>
        <p:txBody>
          <a:bodyPr>
            <a:normAutofit/>
          </a:bodyPr>
          <a:lstStyle/>
          <a:p>
            <a:r>
              <a:rPr lang="en-US" dirty="0"/>
              <a:t>1)Cisco Certified Network Associate Study Guide fifth edition by Todd </a:t>
            </a:r>
            <a:r>
              <a:rPr lang="en-US" dirty="0" err="1"/>
              <a:t>Lammle</a:t>
            </a:r>
            <a:r>
              <a:rPr lang="en-US" dirty="0"/>
              <a:t>.</a:t>
            </a:r>
          </a:p>
          <a:p>
            <a:r>
              <a:rPr lang="en-US" dirty="0"/>
              <a:t>2)www.cisco.com</a:t>
            </a:r>
          </a:p>
          <a:p>
            <a:r>
              <a:rPr lang="en-US" dirty="0"/>
              <a:t>3)www.wikiepedia.com </a:t>
            </a:r>
          </a:p>
          <a:p>
            <a:r>
              <a:rPr lang="en-US" dirty="0"/>
              <a:t>4)Computer Networks-A top-down approach by Kurose and Ross. </a:t>
            </a:r>
          </a:p>
          <a:p>
            <a:endParaRPr lang="en-IN" dirty="0"/>
          </a:p>
        </p:txBody>
      </p:sp>
    </p:spTree>
    <p:extLst>
      <p:ext uri="{BB962C8B-B14F-4D97-AF65-F5344CB8AC3E}">
        <p14:creationId xmlns:p14="http://schemas.microsoft.com/office/powerpoint/2010/main" val="11660392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36</TotalTime>
  <Words>470</Words>
  <Application>Microsoft Office PowerPoint</Application>
  <PresentationFormat>Widescreen</PresentationFormat>
  <Paragraphs>25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Circuit</vt:lpstr>
      <vt:lpstr>GL BAJAJ INSTITUTE OF TECHNOLOGY AND MANAGEMENT</vt:lpstr>
      <vt:lpstr>PowerPoint Presentation</vt:lpstr>
      <vt:lpstr>OBJECTIVE</vt:lpstr>
      <vt:lpstr>REQUIREMENTS</vt:lpstr>
      <vt:lpstr>Scope of the project</vt:lpstr>
      <vt:lpstr>METHODOLOGY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 BAJAJ INSTITUTE OF TECHNOLOGY AND MANAGEMENT , GREATER NOIDA UTTAR PRADESH           Campus Area Network   INTRODUCTION This College Network Scenario is about designing a topology of a network that is a LAN (Local Area Network) for a College in which various computers of different departments are set up so that they can interact and communicate with each other by interchanging data. To design a networking scenario for a college which connect various departments to each other’s, it puts forward communication among different departments. CNS is used to design a systematic and well planned topology, satisfying all the necessities of the college (i.e. client). CNS come up with a network with good performance. CNS is also providing security and authentication to forbid unauthorized logins.</dc:title>
  <dc:creator>Dell</dc:creator>
  <cp:lastModifiedBy>Unknown User</cp:lastModifiedBy>
  <cp:revision>7</cp:revision>
  <dcterms:created xsi:type="dcterms:W3CDTF">2021-10-08T12:31:04Z</dcterms:created>
  <dcterms:modified xsi:type="dcterms:W3CDTF">2021-10-09T03:01:35Z</dcterms:modified>
</cp:coreProperties>
</file>