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notesMasterIdLst>
    <p:notesMasterId r:id="rId44"/>
  </p:notesMasterIdLst>
  <p:sldIdLst>
    <p:sldId id="256" r:id="rId33"/>
    <p:sldId id="257" r:id="rId34"/>
    <p:sldId id="258" r:id="rId35"/>
    <p:sldId id="259" r:id="rId36"/>
    <p:sldId id="260" r:id="rId37"/>
    <p:sldId id="261" r:id="rId38"/>
    <p:sldId id="262" r:id="rId39"/>
    <p:sldId id="263" r:id="rId40"/>
    <p:sldId id="264" r:id="rId41"/>
    <p:sldId id="265" r:id="rId42"/>
    <p:sldId id="266"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C91B6F-4DED-49C6-8746-5723E4ECE1F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FE478A91-63E5-41AC-A81E-61C782CD1D9D}">
      <dgm:prSet/>
      <dgm:spPr/>
      <dgm:t>
        <a:bodyPr/>
        <a:lstStyle/>
        <a:p>
          <a:r>
            <a:rPr lang="en-US"/>
            <a:t>Instagram accounts can be categorized as genuine, fake, or spammer based on various factors like engagement patterns, content quality, and follower growth. Genuine accounts typically have consistent interaction, authentic content, and gradual, organic follower growth. In contrast, fake accounts often display incomplete profiles, erratic growth, or bot-like behavior, while spammers tend to post repetitive or irrelevant content and exhibit automated interactions. Analyzing these characteristics using social media analytics can help identify and differentiate between account types effectively.</a:t>
          </a:r>
          <a:endParaRPr lang="en-IN"/>
        </a:p>
      </dgm:t>
    </dgm:pt>
    <dgm:pt modelId="{415969A0-2357-4711-B307-B10ACA8FC14A}" type="parTrans" cxnId="{4781D24B-5213-4461-BE9C-BA9DB20DD3F2}">
      <dgm:prSet/>
      <dgm:spPr/>
      <dgm:t>
        <a:bodyPr/>
        <a:lstStyle/>
        <a:p>
          <a:endParaRPr lang="en-IN"/>
        </a:p>
      </dgm:t>
    </dgm:pt>
    <dgm:pt modelId="{626CBF20-61E4-4FF6-9010-1F37BF3A1A59}" type="sibTrans" cxnId="{4781D24B-5213-4461-BE9C-BA9DB20DD3F2}">
      <dgm:prSet/>
      <dgm:spPr/>
      <dgm:t>
        <a:bodyPr/>
        <a:lstStyle/>
        <a:p>
          <a:endParaRPr lang="en-IN"/>
        </a:p>
      </dgm:t>
    </dgm:pt>
    <dgm:pt modelId="{60E7CBD4-C064-4939-B9DC-4472138EB60D}" type="pres">
      <dgm:prSet presAssocID="{A0C91B6F-4DED-49C6-8746-5723E4ECE1F4}" presName="Name0" presStyleCnt="0">
        <dgm:presLayoutVars>
          <dgm:chMax val="7"/>
          <dgm:dir/>
          <dgm:animLvl val="lvl"/>
          <dgm:resizeHandles val="exact"/>
        </dgm:presLayoutVars>
      </dgm:prSet>
      <dgm:spPr/>
    </dgm:pt>
    <dgm:pt modelId="{3BE8271D-DA6A-4ADB-BEA7-32F1C269FE8F}" type="pres">
      <dgm:prSet presAssocID="{FE478A91-63E5-41AC-A81E-61C782CD1D9D}" presName="circle1" presStyleLbl="node1" presStyleIdx="0" presStyleCnt="1"/>
      <dgm:spPr/>
    </dgm:pt>
    <dgm:pt modelId="{914F8C85-1444-4CF2-8ECD-C6DF82C79A19}" type="pres">
      <dgm:prSet presAssocID="{FE478A91-63E5-41AC-A81E-61C782CD1D9D}" presName="space" presStyleCnt="0"/>
      <dgm:spPr/>
    </dgm:pt>
    <dgm:pt modelId="{1893DB7F-F4F2-4EEA-A7F4-C7BD6D33ED22}" type="pres">
      <dgm:prSet presAssocID="{FE478A91-63E5-41AC-A81E-61C782CD1D9D}" presName="rect1" presStyleLbl="alignAcc1" presStyleIdx="0" presStyleCnt="1"/>
      <dgm:spPr/>
    </dgm:pt>
    <dgm:pt modelId="{2873148C-7B5E-4BBD-BC9B-AA8CAD1110B9}" type="pres">
      <dgm:prSet presAssocID="{FE478A91-63E5-41AC-A81E-61C782CD1D9D}" presName="rect1ParTxNoCh" presStyleLbl="alignAcc1" presStyleIdx="0" presStyleCnt="1">
        <dgm:presLayoutVars>
          <dgm:chMax val="1"/>
          <dgm:bulletEnabled val="1"/>
        </dgm:presLayoutVars>
      </dgm:prSet>
      <dgm:spPr/>
    </dgm:pt>
  </dgm:ptLst>
  <dgm:cxnLst>
    <dgm:cxn modelId="{97D15A41-29A6-4ED2-95F2-5320924E743C}" type="presOf" srcId="{A0C91B6F-4DED-49C6-8746-5723E4ECE1F4}" destId="{60E7CBD4-C064-4939-B9DC-4472138EB60D}" srcOrd="0" destOrd="0" presId="urn:microsoft.com/office/officeart/2005/8/layout/target3"/>
    <dgm:cxn modelId="{4781D24B-5213-4461-BE9C-BA9DB20DD3F2}" srcId="{A0C91B6F-4DED-49C6-8746-5723E4ECE1F4}" destId="{FE478A91-63E5-41AC-A81E-61C782CD1D9D}" srcOrd="0" destOrd="0" parTransId="{415969A0-2357-4711-B307-B10ACA8FC14A}" sibTransId="{626CBF20-61E4-4FF6-9010-1F37BF3A1A59}"/>
    <dgm:cxn modelId="{96172C6C-D5C1-4CAB-AD2E-8DBF6E9DDD35}" type="presOf" srcId="{FE478A91-63E5-41AC-A81E-61C782CD1D9D}" destId="{1893DB7F-F4F2-4EEA-A7F4-C7BD6D33ED22}" srcOrd="0" destOrd="0" presId="urn:microsoft.com/office/officeart/2005/8/layout/target3"/>
    <dgm:cxn modelId="{98CF417B-9A36-4402-9661-2100CBDAA3DA}" type="presOf" srcId="{FE478A91-63E5-41AC-A81E-61C782CD1D9D}" destId="{2873148C-7B5E-4BBD-BC9B-AA8CAD1110B9}" srcOrd="1" destOrd="0" presId="urn:microsoft.com/office/officeart/2005/8/layout/target3"/>
    <dgm:cxn modelId="{2AE17901-ADA2-4216-98F5-7AE56393DB31}" type="presParOf" srcId="{60E7CBD4-C064-4939-B9DC-4472138EB60D}" destId="{3BE8271D-DA6A-4ADB-BEA7-32F1C269FE8F}" srcOrd="0" destOrd="0" presId="urn:microsoft.com/office/officeart/2005/8/layout/target3"/>
    <dgm:cxn modelId="{D8C6BBF6-A305-4668-8946-33EAC4C6622C}" type="presParOf" srcId="{60E7CBD4-C064-4939-B9DC-4472138EB60D}" destId="{914F8C85-1444-4CF2-8ECD-C6DF82C79A19}" srcOrd="1" destOrd="0" presId="urn:microsoft.com/office/officeart/2005/8/layout/target3"/>
    <dgm:cxn modelId="{045056B3-333C-4DB3-A85A-C62777C073E9}" type="presParOf" srcId="{60E7CBD4-C064-4939-B9DC-4472138EB60D}" destId="{1893DB7F-F4F2-4EEA-A7F4-C7BD6D33ED22}" srcOrd="2" destOrd="0" presId="urn:microsoft.com/office/officeart/2005/8/layout/target3"/>
    <dgm:cxn modelId="{91879B81-0750-49FE-9CC6-CEC141A30ABB}" type="presParOf" srcId="{60E7CBD4-C064-4939-B9DC-4472138EB60D}" destId="{2873148C-7B5E-4BBD-BC9B-AA8CAD1110B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8271D-DA6A-4ADB-BEA7-32F1C269FE8F}">
      <dsp:nvSpPr>
        <dsp:cNvPr id="0" name=""/>
        <dsp:cNvSpPr/>
      </dsp:nvSpPr>
      <dsp:spPr>
        <a:xfrm>
          <a:off x="0" y="554232"/>
          <a:ext cx="2496165" cy="2496165"/>
        </a:xfrm>
        <a:prstGeom prst="pie">
          <a:avLst>
            <a:gd name="adj1" fmla="val 5400000"/>
            <a:gd name="adj2" fmla="val 16200000"/>
          </a:avLst>
        </a:prstGeom>
        <a:solidFill>
          <a:schemeClr val="accent1">
            <a:hueOff val="0"/>
            <a:satOff val="0"/>
            <a:lumOff val="0"/>
            <a:alphaOff val="0"/>
          </a:schemeClr>
        </a:solidFill>
        <a:ln w="25400" cap="flat" cmpd="sng" algn="ctr">
          <a:prstDash val="solid"/>
        </a:ln>
        <a:effectLst/>
      </dsp:spPr>
      <dsp:style>
        <a:lnRef idx="2">
          <a:scrgbClr r="0" g="0" b="0"/>
        </a:lnRef>
        <a:fillRef idx="1">
          <a:scrgbClr r="0" g="0" b="0"/>
        </a:fillRef>
        <a:effectRef idx="0">
          <a:scrgbClr r="0" g="0" b="0"/>
        </a:effectRef>
        <a:fontRef idx="minor">
          <a:schemeClr val="lt1"/>
        </a:fontRef>
      </dsp:style>
    </dsp:sp>
    <dsp:sp modelId="{1893DB7F-F4F2-4EEA-A7F4-C7BD6D33ED22}">
      <dsp:nvSpPr>
        <dsp:cNvPr id="0" name=""/>
        <dsp:cNvSpPr/>
      </dsp:nvSpPr>
      <dsp:spPr>
        <a:xfrm>
          <a:off x="1248082" y="554232"/>
          <a:ext cx="2912192" cy="2496165"/>
        </a:xfrm>
        <a:prstGeom prst="rect">
          <a:avLst/>
        </a:prstGeom>
        <a:solidFill>
          <a:schemeClr val="lt1">
            <a:alpha val="90000"/>
            <a:hueOff val="0"/>
            <a:satOff val="0"/>
            <a:lumOff val="0"/>
            <a:alphaOff val="0"/>
          </a:schemeClr>
        </a:solidFill>
        <a:ln w="25400" cap="flat" cmpd="sng" algn="ctr">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Instagram accounts can be categorized as genuine, fake, or spammer based on various factors like engagement patterns, content quality, and follower growth. Genuine accounts typically have consistent interaction, authentic content, and gradual, organic follower growth. In contrast, fake accounts often display incomplete profiles, erratic growth, or bot-like behavior, while spammers tend to post repetitive or irrelevant content and exhibit automated interactions. Analyzing these characteristics using social media analytics can help identify and differentiate between account types effectively.</a:t>
          </a:r>
          <a:endParaRPr lang="en-IN" sz="1100" kern="1200"/>
        </a:p>
      </dsp:txBody>
      <dsp:txXfrm>
        <a:off x="1248082" y="554232"/>
        <a:ext cx="2912192" cy="249616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D9E84-7649-4C43-8C47-E4F4FF8A2A16}"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15198-6688-40D8-8BEF-D3FAE712CFEE}" type="slidenum">
              <a:rPr lang="en-IN" smtClean="0"/>
              <a:t>‹#›</a:t>
            </a:fld>
            <a:endParaRPr lang="en-IN"/>
          </a:p>
        </p:txBody>
      </p:sp>
    </p:spTree>
    <p:extLst>
      <p:ext uri="{BB962C8B-B14F-4D97-AF65-F5344CB8AC3E}">
        <p14:creationId xmlns:p14="http://schemas.microsoft.com/office/powerpoint/2010/main" val="213348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515198-6688-40D8-8BEF-D3FAE712CFEE}" type="slidenum">
              <a:rPr lang="en-IN" smtClean="0"/>
              <a:t>11</a:t>
            </a:fld>
            <a:endParaRPr lang="en-IN"/>
          </a:p>
        </p:txBody>
      </p:sp>
    </p:spTree>
    <p:extLst>
      <p:ext uri="{BB962C8B-B14F-4D97-AF65-F5344CB8AC3E}">
        <p14:creationId xmlns:p14="http://schemas.microsoft.com/office/powerpoint/2010/main" val="48494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PlaceHolder 1"/>
          <p:cNvSpPr>
            <a:spLocks noGrp="1"/>
          </p:cNvSpPr>
          <p:nvPr>
            <p:ph type="title"/>
          </p:nvPr>
        </p:nvSpPr>
        <p:spPr>
          <a:xfrm>
            <a:off x="713160" y="539640"/>
            <a:ext cx="371196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_3">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ITLE_ONLY_1_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31" name="PlaceHolder 1"/>
          <p:cNvSpPr>
            <a:spLocks noGrp="1"/>
          </p:cNvSpPr>
          <p:nvPr>
            <p:ph type="title"/>
          </p:nvPr>
        </p:nvSpPr>
        <p:spPr>
          <a:xfrm>
            <a:off x="713160" y="539640"/>
            <a:ext cx="371196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45" name="PlaceHolder 1"/>
          <p:cNvSpPr>
            <a:spLocks noGrp="1"/>
          </p:cNvSpPr>
          <p:nvPr>
            <p:ph type="title"/>
          </p:nvPr>
        </p:nvSpPr>
        <p:spPr>
          <a:xfrm>
            <a:off x="713160" y="539640"/>
            <a:ext cx="371196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4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4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713160" y="539640"/>
            <a:ext cx="371196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0.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5.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6.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image" Target="../media/image6.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6.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6.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6.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1.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9.xml"/><Relationship Id="rId1" Type="http://schemas.openxmlformats.org/officeDocument/2006/relationships/slideLayout" Target="../slideLayouts/slideLayout2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8.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033200" y="1479240"/>
            <a:ext cx="7077240" cy="151560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grpSp>
        <p:nvGrpSpPr>
          <p:cNvPr id="10" name="Google Shape;11;p2"/>
          <p:cNvGrpSpPr/>
          <p:nvPr/>
        </p:nvGrpSpPr>
        <p:grpSpPr>
          <a:xfrm>
            <a:off x="-1247760" y="0"/>
            <a:ext cx="10417320" cy="5171400"/>
            <a:chOff x="-1247760" y="0"/>
            <a:chExt cx="10417320" cy="5171400"/>
          </a:xfrm>
        </p:grpSpPr>
        <p:pic>
          <p:nvPicPr>
            <p:cNvPr id="2" name="Google Shape;12;p2"/>
            <p:cNvPicPr/>
            <p:nvPr/>
          </p:nvPicPr>
          <p:blipFill>
            <a:blip r:embed="rId3"/>
            <a:srcRect l="48022" b="35468"/>
            <a:stretch/>
          </p:blipFill>
          <p:spPr>
            <a:xfrm>
              <a:off x="-16200" y="2382480"/>
              <a:ext cx="3106440" cy="2760840"/>
            </a:xfrm>
            <a:prstGeom prst="rect">
              <a:avLst/>
            </a:prstGeom>
            <a:ln w="0">
              <a:noFill/>
            </a:ln>
          </p:spPr>
        </p:pic>
        <p:pic>
          <p:nvPicPr>
            <p:cNvPr id="3" name="Google Shape;13;p2"/>
            <p:cNvPicPr/>
            <p:nvPr/>
          </p:nvPicPr>
          <p:blipFill>
            <a:blip r:embed="rId4"/>
            <a:srcRect r="44995" b="24001"/>
            <a:stretch/>
          </p:blipFill>
          <p:spPr>
            <a:xfrm rot="5400000">
              <a:off x="743760" y="3565080"/>
              <a:ext cx="851760" cy="2360520"/>
            </a:xfrm>
            <a:prstGeom prst="rect">
              <a:avLst/>
            </a:prstGeom>
            <a:ln w="0">
              <a:noFill/>
            </a:ln>
          </p:spPr>
        </p:pic>
        <p:pic>
          <p:nvPicPr>
            <p:cNvPr id="4" name="Google Shape;14;p2"/>
            <p:cNvPicPr/>
            <p:nvPr/>
          </p:nvPicPr>
          <p:blipFill>
            <a:blip r:embed="rId5"/>
            <a:srcRect t="72669" b="-3620"/>
            <a:stretch/>
          </p:blipFill>
          <p:spPr>
            <a:xfrm flipH="1">
              <a:off x="-1247760" y="0"/>
              <a:ext cx="5943240" cy="1023480"/>
            </a:xfrm>
            <a:prstGeom prst="rect">
              <a:avLst/>
            </a:prstGeom>
            <a:ln w="0">
              <a:noFill/>
            </a:ln>
          </p:spPr>
        </p:pic>
        <p:pic>
          <p:nvPicPr>
            <p:cNvPr id="5" name="Google Shape;15;p2"/>
            <p:cNvPicPr/>
            <p:nvPr/>
          </p:nvPicPr>
          <p:blipFill>
            <a:blip r:embed="rId5"/>
            <a:srcRect l="57335" t="3524" r="901" b="21656"/>
            <a:stretch/>
          </p:blipFill>
          <p:spPr>
            <a:xfrm rot="5400000" flipH="1">
              <a:off x="6691320" y="2680200"/>
              <a:ext cx="2481480" cy="2475000"/>
            </a:xfrm>
            <a:prstGeom prst="rect">
              <a:avLst/>
            </a:prstGeom>
            <a:ln w="0">
              <a:noFill/>
            </a:ln>
          </p:spPr>
        </p:pic>
        <p:pic>
          <p:nvPicPr>
            <p:cNvPr id="6" name="Google Shape;16;p2"/>
            <p:cNvPicPr/>
            <p:nvPr/>
          </p:nvPicPr>
          <p:blipFill>
            <a:blip r:embed="rId3"/>
            <a:srcRect l="-12108" t="75983" r="60123" b="-3875"/>
            <a:stretch/>
          </p:blipFill>
          <p:spPr>
            <a:xfrm>
              <a:off x="6037200" y="0"/>
              <a:ext cx="3106440" cy="1193040"/>
            </a:xfrm>
            <a:prstGeom prst="rect">
              <a:avLst/>
            </a:prstGeom>
            <a:ln w="0">
              <a:noFill/>
            </a:ln>
          </p:spPr>
        </p:pic>
      </p:grpSp>
      <p:sp>
        <p:nvSpPr>
          <p:cNvPr id="7" name="Google Shape;17;p2"/>
          <p:cNvSpPr/>
          <p:nvPr/>
        </p:nvSpPr>
        <p:spPr>
          <a:xfrm>
            <a:off x="317880" y="-612720"/>
            <a:ext cx="1727640" cy="1727640"/>
          </a:xfrm>
          <a:prstGeom prst="star16">
            <a:avLst>
              <a:gd name="adj" fmla="val 0"/>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539640"/>
            <a:ext cx="2625120" cy="1040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53" name="Google Shape;136;p19"/>
          <p:cNvGrpSpPr/>
          <p:nvPr/>
        </p:nvGrpSpPr>
        <p:grpSpPr>
          <a:xfrm>
            <a:off x="-2047680" y="-1067400"/>
            <a:ext cx="11191320" cy="7584480"/>
            <a:chOff x="-2047680" y="-1067400"/>
            <a:chExt cx="11191320" cy="7584480"/>
          </a:xfrm>
        </p:grpSpPr>
        <p:pic>
          <p:nvPicPr>
            <p:cNvPr id="54" name="Google Shape;137;p19"/>
            <p:cNvPicPr/>
            <p:nvPr/>
          </p:nvPicPr>
          <p:blipFill>
            <a:blip r:embed="rId3"/>
            <a:stretch/>
          </p:blipFill>
          <p:spPr>
            <a:xfrm rot="10800000" flipH="1">
              <a:off x="7227000" y="4604400"/>
              <a:ext cx="1916640" cy="1912680"/>
            </a:xfrm>
            <a:prstGeom prst="rect">
              <a:avLst/>
            </a:prstGeom>
            <a:ln w="0">
              <a:noFill/>
            </a:ln>
          </p:spPr>
        </p:pic>
        <p:pic>
          <p:nvPicPr>
            <p:cNvPr id="55" name="Google Shape;138;p19"/>
            <p:cNvPicPr/>
            <p:nvPr/>
          </p:nvPicPr>
          <p:blipFill>
            <a:blip r:embed="rId4"/>
            <a:srcRect l="75560" t="27570" r="-3177" b="7889"/>
            <a:stretch/>
          </p:blipFill>
          <p:spPr>
            <a:xfrm rot="16200000">
              <a:off x="-1492200" y="2937960"/>
              <a:ext cx="1650240" cy="2760840"/>
            </a:xfrm>
            <a:prstGeom prst="rect">
              <a:avLst/>
            </a:prstGeom>
            <a:ln w="0">
              <a:noFill/>
            </a:ln>
          </p:spPr>
        </p:pic>
        <p:pic>
          <p:nvPicPr>
            <p:cNvPr id="56" name="Google Shape;139;p19"/>
            <p:cNvPicPr/>
            <p:nvPr/>
          </p:nvPicPr>
          <p:blipFill>
            <a:blip r:embed="rId5"/>
            <a:stretch/>
          </p:blipFill>
          <p:spPr>
            <a:xfrm rot="2700000">
              <a:off x="-725040" y="-758520"/>
              <a:ext cx="1490400" cy="1490400"/>
            </a:xfrm>
            <a:prstGeom prst="rect">
              <a:avLst/>
            </a:prstGeom>
            <a:ln w="0">
              <a:noFill/>
            </a:ln>
          </p:spPr>
        </p:pic>
      </p:grpSp>
      <p:sp>
        <p:nvSpPr>
          <p:cNvPr id="57" name="PlaceHolder 2"/>
          <p:cNvSpPr>
            <a:spLocks noGrp="1"/>
          </p:cNvSpPr>
          <p:nvPr>
            <p:ph type="body"/>
          </p:nvPr>
        </p:nvSpPr>
        <p:spPr>
          <a:xfrm>
            <a:off x="5947200" y="539640"/>
            <a:ext cx="2483280" cy="4064040"/>
          </a:xfrm>
          <a:prstGeom prst="rect">
            <a:avLst/>
          </a:prstGeom>
          <a:noFill/>
          <a:ln w="0">
            <a:noFill/>
          </a:ln>
        </p:spPr>
        <p:txBody>
          <a:bodyPr lIns="90000" tIns="45000" rIns="90000" bIns="45000" anchor="t">
            <a:normAutofit fontScale="31111"/>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58" name="PlaceHolder 3"/>
          <p:cNvSpPr>
            <a:spLocks noGrp="1"/>
          </p:cNvSpPr>
          <p:nvPr>
            <p:ph type="body"/>
          </p:nvPr>
        </p:nvSpPr>
        <p:spPr>
          <a:xfrm>
            <a:off x="3459960" y="539640"/>
            <a:ext cx="2369160" cy="1842120"/>
          </a:xfrm>
          <a:prstGeom prst="rect">
            <a:avLst/>
          </a:prstGeom>
          <a:noFill/>
          <a:ln w="0">
            <a:noFill/>
          </a:ln>
        </p:spPr>
        <p:txBody>
          <a:bodyPr lIns="90000" tIns="45000" rIns="90000" bIns="45000" anchor="t">
            <a:normAutofit fontScale="1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59" name="PlaceHolder 4"/>
          <p:cNvSpPr>
            <a:spLocks noGrp="1"/>
          </p:cNvSpPr>
          <p:nvPr>
            <p:ph type="body"/>
          </p:nvPr>
        </p:nvSpPr>
        <p:spPr>
          <a:xfrm>
            <a:off x="720000" y="2516040"/>
            <a:ext cx="5109120" cy="208728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0" name="Google Shape;148;p20"/>
          <p:cNvGrpSpPr/>
          <p:nvPr/>
        </p:nvGrpSpPr>
        <p:grpSpPr>
          <a:xfrm>
            <a:off x="398880" y="77760"/>
            <a:ext cx="8744760" cy="6439320"/>
            <a:chOff x="398880" y="77760"/>
            <a:chExt cx="8744760" cy="6439320"/>
          </a:xfrm>
        </p:grpSpPr>
        <p:pic>
          <p:nvPicPr>
            <p:cNvPr id="61" name="Google Shape;149;p20"/>
            <p:cNvPicPr/>
            <p:nvPr/>
          </p:nvPicPr>
          <p:blipFill>
            <a:blip r:embed="rId3"/>
            <a:stretch/>
          </p:blipFill>
          <p:spPr>
            <a:xfrm>
              <a:off x="398880" y="77760"/>
              <a:ext cx="462240" cy="461520"/>
            </a:xfrm>
            <a:prstGeom prst="rect">
              <a:avLst/>
            </a:prstGeom>
            <a:ln w="0">
              <a:noFill/>
            </a:ln>
          </p:spPr>
        </p:pic>
        <p:pic>
          <p:nvPicPr>
            <p:cNvPr id="62" name="Google Shape;150;p20"/>
            <p:cNvPicPr/>
            <p:nvPr/>
          </p:nvPicPr>
          <p:blipFill>
            <a:blip r:embed="rId4"/>
            <a:stretch/>
          </p:blipFill>
          <p:spPr>
            <a:xfrm rot="10800000" flipH="1">
              <a:off x="7887960" y="4604400"/>
              <a:ext cx="1255680" cy="1251000"/>
            </a:xfrm>
            <a:prstGeom prst="rect">
              <a:avLst/>
            </a:prstGeom>
            <a:ln w="0">
              <a:noFill/>
            </a:ln>
          </p:spPr>
        </p:pic>
        <p:pic>
          <p:nvPicPr>
            <p:cNvPr id="63" name="Google Shape;151;p20"/>
            <p:cNvPicPr/>
            <p:nvPr/>
          </p:nvPicPr>
          <p:blipFill>
            <a:blip r:embed="rId3"/>
            <a:stretch/>
          </p:blipFill>
          <p:spPr>
            <a:xfrm rot="10800000" flipH="1">
              <a:off x="6897600" y="4604400"/>
              <a:ext cx="1916640" cy="1912680"/>
            </a:xfrm>
            <a:prstGeom prst="rect">
              <a:avLst/>
            </a:prstGeom>
            <a:ln w="0">
              <a:noFill/>
            </a:ln>
          </p:spPr>
        </p:pic>
      </p:grpSp>
      <p:sp>
        <p:nvSpPr>
          <p:cNvPr id="6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2134440"/>
            <a:ext cx="4084920" cy="16614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66" name="PlaceHolder 2"/>
          <p:cNvSpPr>
            <a:spLocks noGrp="1"/>
          </p:cNvSpPr>
          <p:nvPr>
            <p:ph type="title"/>
          </p:nvPr>
        </p:nvSpPr>
        <p:spPr>
          <a:xfrm>
            <a:off x="720000" y="833040"/>
            <a:ext cx="1158480" cy="1082520"/>
          </a:xfrm>
          <a:prstGeom prst="rect">
            <a:avLst/>
          </a:prstGeom>
          <a:solidFill>
            <a:schemeClr val="dk2"/>
          </a:solidFill>
          <a:ln w="0">
            <a:noFill/>
          </a:ln>
        </p:spPr>
        <p:txBody>
          <a:bodyPr lIns="91440" tIns="91440" rIns="91440" bIns="91440" anchor="ctr">
            <a:noAutofit/>
          </a:bodyPr>
          <a:lstStyle/>
          <a:p>
            <a:pPr indent="0" algn="ctr">
              <a:lnSpc>
                <a:spcPct val="100000"/>
              </a:lnSpc>
              <a:buNone/>
            </a:pPr>
            <a:r>
              <a:rPr lang="fr-FR" sz="5000" b="0" strike="noStrike" spc="-1">
                <a:solidFill>
                  <a:schemeClr val="dk1"/>
                </a:solidFill>
                <a:latin typeface="Marcellus"/>
                <a:ea typeface="Marcellus"/>
              </a:rPr>
              <a:t>xx%</a:t>
            </a:r>
            <a:endParaRPr lang="fr-FR" sz="5000" b="0" strike="noStrike" spc="-1">
              <a:solidFill>
                <a:schemeClr val="dk1"/>
              </a:solidFill>
              <a:latin typeface="Arial"/>
            </a:endParaRPr>
          </a:p>
        </p:txBody>
      </p:sp>
      <p:pic>
        <p:nvPicPr>
          <p:cNvPr id="67" name="Google Shape;22;p3"/>
          <p:cNvPicPr/>
          <p:nvPr/>
        </p:nvPicPr>
        <p:blipFill>
          <a:blip r:embed="rId3"/>
          <a:stretch/>
        </p:blipFill>
        <p:spPr>
          <a:xfrm>
            <a:off x="5532120" y="4168800"/>
            <a:ext cx="1548360" cy="3106440"/>
          </a:xfrm>
          <a:prstGeom prst="rect">
            <a:avLst/>
          </a:prstGeom>
          <a:ln w="0">
            <a:noFill/>
          </a:ln>
        </p:spPr>
      </p:pic>
      <p:sp>
        <p:nvSpPr>
          <p:cNvPr id="6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70" name="Google Shape;157;p21"/>
          <p:cNvGrpSpPr/>
          <p:nvPr/>
        </p:nvGrpSpPr>
        <p:grpSpPr>
          <a:xfrm>
            <a:off x="-61200" y="-2564280"/>
            <a:ext cx="9204840" cy="8750160"/>
            <a:chOff x="-61200" y="-2564280"/>
            <a:chExt cx="9204840" cy="8750160"/>
          </a:xfrm>
        </p:grpSpPr>
        <p:pic>
          <p:nvPicPr>
            <p:cNvPr id="71" name="Google Shape;158;p21"/>
            <p:cNvPicPr/>
            <p:nvPr/>
          </p:nvPicPr>
          <p:blipFill>
            <a:blip r:embed="rId3"/>
            <a:stretch/>
          </p:blipFill>
          <p:spPr>
            <a:xfrm>
              <a:off x="7887960" y="4604040"/>
              <a:ext cx="1255680" cy="1251000"/>
            </a:xfrm>
            <a:prstGeom prst="rect">
              <a:avLst/>
            </a:prstGeom>
            <a:ln w="0">
              <a:noFill/>
            </a:ln>
          </p:spPr>
        </p:pic>
        <p:pic>
          <p:nvPicPr>
            <p:cNvPr id="72" name="Google Shape;159;p21"/>
            <p:cNvPicPr/>
            <p:nvPr/>
          </p:nvPicPr>
          <p:blipFill>
            <a:blip r:embed="rId4"/>
            <a:stretch/>
          </p:blipFill>
          <p:spPr>
            <a:xfrm>
              <a:off x="6157080" y="4273200"/>
              <a:ext cx="1916640" cy="1912680"/>
            </a:xfrm>
            <a:prstGeom prst="rect">
              <a:avLst/>
            </a:prstGeom>
            <a:ln w="0">
              <a:noFill/>
            </a:ln>
          </p:spPr>
        </p:pic>
        <p:pic>
          <p:nvPicPr>
            <p:cNvPr id="73" name="Google Shape;160;p21"/>
            <p:cNvPicPr/>
            <p:nvPr/>
          </p:nvPicPr>
          <p:blipFill>
            <a:blip r:embed="rId4"/>
            <a:stretch/>
          </p:blipFill>
          <p:spPr>
            <a:xfrm>
              <a:off x="5557320" y="4273200"/>
              <a:ext cx="462240" cy="461520"/>
            </a:xfrm>
            <a:prstGeom prst="rect">
              <a:avLst/>
            </a:prstGeom>
            <a:ln w="0">
              <a:noFill/>
            </a:ln>
          </p:spPr>
        </p:pic>
        <p:pic>
          <p:nvPicPr>
            <p:cNvPr id="74" name="Google Shape;161;p21"/>
            <p:cNvPicPr/>
            <p:nvPr/>
          </p:nvPicPr>
          <p:blipFill>
            <a:blip r:embed="rId5"/>
            <a:stretch/>
          </p:blipFill>
          <p:spPr>
            <a:xfrm rot="10800000" flipH="1">
              <a:off x="-60840" y="-2564280"/>
              <a:ext cx="1548360" cy="31064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76" name="Google Shape;170;p22"/>
          <p:cNvGrpSpPr/>
          <p:nvPr/>
        </p:nvGrpSpPr>
        <p:grpSpPr>
          <a:xfrm>
            <a:off x="-1033200" y="-1104120"/>
            <a:ext cx="11255760" cy="7337880"/>
            <a:chOff x="-1033200" y="-1104120"/>
            <a:chExt cx="11255760" cy="7337880"/>
          </a:xfrm>
        </p:grpSpPr>
        <p:pic>
          <p:nvPicPr>
            <p:cNvPr id="77" name="Google Shape;171;p22"/>
            <p:cNvPicPr/>
            <p:nvPr/>
          </p:nvPicPr>
          <p:blipFill>
            <a:blip r:embed="rId3"/>
            <a:stretch/>
          </p:blipFill>
          <p:spPr>
            <a:xfrm rot="2700000">
              <a:off x="-724680" y="4434120"/>
              <a:ext cx="1490400" cy="1490400"/>
            </a:xfrm>
            <a:prstGeom prst="rect">
              <a:avLst/>
            </a:prstGeom>
            <a:ln w="0">
              <a:noFill/>
            </a:ln>
          </p:spPr>
        </p:pic>
        <p:pic>
          <p:nvPicPr>
            <p:cNvPr id="78" name="Google Shape;172;p22"/>
            <p:cNvPicPr/>
            <p:nvPr/>
          </p:nvPicPr>
          <p:blipFill>
            <a:blip r:embed="rId3"/>
            <a:stretch/>
          </p:blipFill>
          <p:spPr>
            <a:xfrm rot="2700000">
              <a:off x="8423640" y="-795240"/>
              <a:ext cx="1490400" cy="1490400"/>
            </a:xfrm>
            <a:prstGeom prst="rect">
              <a:avLst/>
            </a:prstGeom>
            <a:ln w="0">
              <a:noFill/>
            </a:ln>
          </p:spPr>
        </p:pic>
        <p:pic>
          <p:nvPicPr>
            <p:cNvPr id="79" name="Google Shape;173;p22"/>
            <p:cNvPicPr/>
            <p:nvPr/>
          </p:nvPicPr>
          <p:blipFill>
            <a:blip r:embed="rId3"/>
            <a:stretch/>
          </p:blipFill>
          <p:spPr>
            <a:xfrm rot="2700000">
              <a:off x="8423640" y="4434480"/>
              <a:ext cx="1490400" cy="14904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1" name="Google Shape;182;p23"/>
          <p:cNvGrpSpPr/>
          <p:nvPr/>
        </p:nvGrpSpPr>
        <p:grpSpPr>
          <a:xfrm>
            <a:off x="-1033200" y="-1104120"/>
            <a:ext cx="11255760" cy="7337880"/>
            <a:chOff x="-1033200" y="-1104120"/>
            <a:chExt cx="11255760" cy="7337880"/>
          </a:xfrm>
        </p:grpSpPr>
        <p:pic>
          <p:nvPicPr>
            <p:cNvPr id="82" name="Google Shape;183;p23"/>
            <p:cNvPicPr/>
            <p:nvPr/>
          </p:nvPicPr>
          <p:blipFill>
            <a:blip r:embed="rId3"/>
            <a:stretch/>
          </p:blipFill>
          <p:spPr>
            <a:xfrm rot="2700000">
              <a:off x="-724680" y="4434120"/>
              <a:ext cx="1490400" cy="1490400"/>
            </a:xfrm>
            <a:prstGeom prst="rect">
              <a:avLst/>
            </a:prstGeom>
            <a:ln w="0">
              <a:noFill/>
            </a:ln>
          </p:spPr>
        </p:pic>
        <p:pic>
          <p:nvPicPr>
            <p:cNvPr id="83" name="Google Shape;184;p23"/>
            <p:cNvPicPr/>
            <p:nvPr/>
          </p:nvPicPr>
          <p:blipFill>
            <a:blip r:embed="rId3"/>
            <a:stretch/>
          </p:blipFill>
          <p:spPr>
            <a:xfrm rot="2700000">
              <a:off x="8423640" y="-795240"/>
              <a:ext cx="1490400" cy="1490400"/>
            </a:xfrm>
            <a:prstGeom prst="rect">
              <a:avLst/>
            </a:prstGeom>
            <a:ln w="0">
              <a:noFill/>
            </a:ln>
          </p:spPr>
        </p:pic>
        <p:pic>
          <p:nvPicPr>
            <p:cNvPr id="84" name="Google Shape;185;p23"/>
            <p:cNvPicPr/>
            <p:nvPr/>
          </p:nvPicPr>
          <p:blipFill>
            <a:blip r:embed="rId3"/>
            <a:stretch/>
          </p:blipFill>
          <p:spPr>
            <a:xfrm rot="2700000">
              <a:off x="8423640" y="4434480"/>
              <a:ext cx="1490400" cy="14904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6" name="Google Shape;196;p24"/>
          <p:cNvGrpSpPr/>
          <p:nvPr/>
        </p:nvGrpSpPr>
        <p:grpSpPr>
          <a:xfrm>
            <a:off x="-762120" y="-2564280"/>
            <a:ext cx="10620360" cy="9081360"/>
            <a:chOff x="-762120" y="-2564280"/>
            <a:chExt cx="10620360" cy="9081360"/>
          </a:xfrm>
        </p:grpSpPr>
        <p:pic>
          <p:nvPicPr>
            <p:cNvPr id="87" name="Google Shape;197;p24"/>
            <p:cNvPicPr/>
            <p:nvPr/>
          </p:nvPicPr>
          <p:blipFill>
            <a:blip r:embed="rId3"/>
            <a:stretch/>
          </p:blipFill>
          <p:spPr>
            <a:xfrm rot="10800000" flipH="1">
              <a:off x="-60840" y="-2564280"/>
              <a:ext cx="1548360" cy="3106440"/>
            </a:xfrm>
            <a:prstGeom prst="rect">
              <a:avLst/>
            </a:prstGeom>
            <a:ln w="0">
              <a:noFill/>
            </a:ln>
          </p:spPr>
        </p:pic>
        <p:pic>
          <p:nvPicPr>
            <p:cNvPr id="88" name="Google Shape;198;p24"/>
            <p:cNvPicPr/>
            <p:nvPr/>
          </p:nvPicPr>
          <p:blipFill>
            <a:blip r:embed="rId4"/>
            <a:stretch/>
          </p:blipFill>
          <p:spPr>
            <a:xfrm rot="10800000" flipH="1">
              <a:off x="7227000" y="4604400"/>
              <a:ext cx="1916640" cy="1912680"/>
            </a:xfrm>
            <a:prstGeom prst="rect">
              <a:avLst/>
            </a:prstGeom>
            <a:ln w="0">
              <a:noFill/>
            </a:ln>
          </p:spPr>
        </p:pic>
        <p:pic>
          <p:nvPicPr>
            <p:cNvPr id="89" name="Google Shape;199;p24"/>
            <p:cNvPicPr/>
            <p:nvPr/>
          </p:nvPicPr>
          <p:blipFill>
            <a:blip r:embed="rId5"/>
            <a:srcRect l="75560" t="27570" r="-3177" b="7889"/>
            <a:stretch/>
          </p:blipFill>
          <p:spPr>
            <a:xfrm>
              <a:off x="-762120" y="1842840"/>
              <a:ext cx="1650240" cy="2760840"/>
            </a:xfrm>
            <a:prstGeom prst="rect">
              <a:avLst/>
            </a:prstGeom>
            <a:ln w="0">
              <a:noFill/>
            </a:ln>
          </p:spPr>
        </p:pic>
        <p:pic>
          <p:nvPicPr>
            <p:cNvPr id="90" name="Google Shape;200;p24"/>
            <p:cNvPicPr/>
            <p:nvPr/>
          </p:nvPicPr>
          <p:blipFill>
            <a:blip r:embed="rId5"/>
            <a:srcRect l="-7940" t="76306" r="76650" b="-4189"/>
            <a:stretch/>
          </p:blipFill>
          <p:spPr>
            <a:xfrm>
              <a:off x="7988760" y="-533520"/>
              <a:ext cx="1869480" cy="11930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1" name="Google Shape;214;p25"/>
          <p:cNvGrpSpPr/>
          <p:nvPr/>
        </p:nvGrpSpPr>
        <p:grpSpPr>
          <a:xfrm>
            <a:off x="-1033200" y="-1104120"/>
            <a:ext cx="11255760" cy="7337520"/>
            <a:chOff x="-1033200" y="-1104120"/>
            <a:chExt cx="11255760" cy="7337520"/>
          </a:xfrm>
        </p:grpSpPr>
        <p:pic>
          <p:nvPicPr>
            <p:cNvPr id="92" name="Google Shape;215;p25"/>
            <p:cNvPicPr/>
            <p:nvPr/>
          </p:nvPicPr>
          <p:blipFill>
            <a:blip r:embed="rId3"/>
            <a:stretch/>
          </p:blipFill>
          <p:spPr>
            <a:xfrm rot="2700000">
              <a:off x="-724680" y="4434120"/>
              <a:ext cx="1490400" cy="1490400"/>
            </a:xfrm>
            <a:prstGeom prst="rect">
              <a:avLst/>
            </a:prstGeom>
            <a:ln w="0">
              <a:noFill/>
            </a:ln>
          </p:spPr>
        </p:pic>
        <p:pic>
          <p:nvPicPr>
            <p:cNvPr id="93" name="Google Shape;216;p25"/>
            <p:cNvPicPr/>
            <p:nvPr/>
          </p:nvPicPr>
          <p:blipFill>
            <a:blip r:embed="rId3"/>
            <a:stretch/>
          </p:blipFill>
          <p:spPr>
            <a:xfrm rot="2700000">
              <a:off x="8423640" y="-795240"/>
              <a:ext cx="1490400" cy="1490400"/>
            </a:xfrm>
            <a:prstGeom prst="rect">
              <a:avLst/>
            </a:prstGeom>
            <a:ln w="0">
              <a:noFill/>
            </a:ln>
          </p:spPr>
        </p:pic>
        <p:pic>
          <p:nvPicPr>
            <p:cNvPr id="94" name="Google Shape;217;p25"/>
            <p:cNvPicPr/>
            <p:nvPr/>
          </p:nvPicPr>
          <p:blipFill>
            <a:blip r:embed="rId4"/>
            <a:srcRect l="58339" t="13665" r="20464" b="52777"/>
            <a:stretch/>
          </p:blipFill>
          <p:spPr>
            <a:xfrm rot="16200000">
              <a:off x="7797600" y="3792600"/>
              <a:ext cx="1266120" cy="1435320"/>
            </a:xfrm>
            <a:prstGeom prst="rect">
              <a:avLst/>
            </a:prstGeom>
            <a:ln w="0">
              <a:noFill/>
            </a:ln>
          </p:spPr>
        </p:pic>
      </p:grpSp>
      <p:sp>
        <p:nvSpPr>
          <p:cNvPr id="95"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2223720" y="670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0" strike="noStrike" spc="-1">
                <a:solidFill>
                  <a:schemeClr val="dk1"/>
                </a:solidFill>
                <a:latin typeface="Marcellus"/>
                <a:ea typeface="Marcellus"/>
              </a:rPr>
              <a:t>xx%</a:t>
            </a:r>
            <a:endParaRPr lang="fr-FR" sz="4500" b="0" strike="noStrike" spc="-1">
              <a:solidFill>
                <a:schemeClr val="dk1"/>
              </a:solidFill>
              <a:latin typeface="Arial"/>
            </a:endParaRPr>
          </a:p>
        </p:txBody>
      </p:sp>
      <p:sp>
        <p:nvSpPr>
          <p:cNvPr id="97" name="PlaceHolder 2"/>
          <p:cNvSpPr>
            <a:spLocks noGrp="1"/>
          </p:cNvSpPr>
          <p:nvPr>
            <p:ph type="title"/>
          </p:nvPr>
        </p:nvSpPr>
        <p:spPr>
          <a:xfrm>
            <a:off x="2223720" y="1967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0" strike="noStrike" spc="-1">
                <a:solidFill>
                  <a:schemeClr val="dk1"/>
                </a:solidFill>
                <a:latin typeface="Marcellus"/>
                <a:ea typeface="Marcellus"/>
              </a:rPr>
              <a:t>xx%</a:t>
            </a:r>
            <a:endParaRPr lang="fr-FR" sz="4500" b="0" strike="noStrike" spc="-1">
              <a:solidFill>
                <a:schemeClr val="dk1"/>
              </a:solidFill>
              <a:latin typeface="Arial"/>
            </a:endParaRPr>
          </a:p>
        </p:txBody>
      </p:sp>
      <p:sp>
        <p:nvSpPr>
          <p:cNvPr id="98" name="PlaceHolder 3"/>
          <p:cNvSpPr>
            <a:spLocks noGrp="1"/>
          </p:cNvSpPr>
          <p:nvPr>
            <p:ph type="title"/>
          </p:nvPr>
        </p:nvSpPr>
        <p:spPr>
          <a:xfrm>
            <a:off x="2223720" y="3265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0" strike="noStrike" spc="-1">
                <a:solidFill>
                  <a:schemeClr val="dk1"/>
                </a:solidFill>
                <a:latin typeface="Marcellus"/>
                <a:ea typeface="Marcellus"/>
              </a:rPr>
              <a:t>xx%</a:t>
            </a:r>
            <a:endParaRPr lang="fr-FR" sz="4500" b="0" strike="noStrike" spc="-1">
              <a:solidFill>
                <a:schemeClr val="dk1"/>
              </a:solidFill>
              <a:latin typeface="Arial"/>
            </a:endParaRPr>
          </a:p>
        </p:txBody>
      </p:sp>
      <p:grpSp>
        <p:nvGrpSpPr>
          <p:cNvPr id="99" name="Google Shape;226;p26"/>
          <p:cNvGrpSpPr/>
          <p:nvPr/>
        </p:nvGrpSpPr>
        <p:grpSpPr>
          <a:xfrm>
            <a:off x="-2849760" y="-2842560"/>
            <a:ext cx="13213800" cy="8710560"/>
            <a:chOff x="-2849760" y="-2842560"/>
            <a:chExt cx="13213800" cy="8710560"/>
          </a:xfrm>
        </p:grpSpPr>
        <p:grpSp>
          <p:nvGrpSpPr>
            <p:cNvPr id="100" name="Google Shape;227;p26"/>
            <p:cNvGrpSpPr/>
            <p:nvPr/>
          </p:nvGrpSpPr>
          <p:grpSpPr>
            <a:xfrm>
              <a:off x="-756360" y="2382480"/>
              <a:ext cx="9900360" cy="3485520"/>
              <a:chOff x="-756360" y="2382480"/>
              <a:chExt cx="9900360" cy="3485520"/>
            </a:xfrm>
          </p:grpSpPr>
          <p:pic>
            <p:nvPicPr>
              <p:cNvPr id="101" name="Google Shape;228;p26"/>
              <p:cNvPicPr/>
              <p:nvPr/>
            </p:nvPicPr>
            <p:blipFill>
              <a:blip r:embed="rId3"/>
              <a:srcRect l="75560" t="27570" r="-3177" b="7889"/>
              <a:stretch/>
            </p:blipFill>
            <p:spPr>
              <a:xfrm flipH="1">
                <a:off x="7493760" y="2382480"/>
                <a:ext cx="1650240" cy="2760840"/>
              </a:xfrm>
              <a:prstGeom prst="rect">
                <a:avLst/>
              </a:prstGeom>
              <a:ln w="0">
                <a:noFill/>
              </a:ln>
            </p:spPr>
          </p:pic>
          <p:pic>
            <p:nvPicPr>
              <p:cNvPr id="102" name="Google Shape;229;p26"/>
              <p:cNvPicPr/>
              <p:nvPr/>
            </p:nvPicPr>
            <p:blipFill>
              <a:blip r:embed="rId3"/>
              <a:srcRect l="48022" b="35468"/>
              <a:stretch/>
            </p:blipFill>
            <p:spPr>
              <a:xfrm>
                <a:off x="-16200" y="2382480"/>
                <a:ext cx="3106440" cy="2760840"/>
              </a:xfrm>
              <a:prstGeom prst="rect">
                <a:avLst/>
              </a:prstGeom>
              <a:ln w="0">
                <a:noFill/>
              </a:ln>
            </p:spPr>
          </p:pic>
          <p:pic>
            <p:nvPicPr>
              <p:cNvPr id="103" name="Google Shape;230;p26"/>
              <p:cNvPicPr/>
              <p:nvPr/>
            </p:nvPicPr>
            <p:blipFill>
              <a:blip r:embed="rId4"/>
              <a:stretch/>
            </p:blipFill>
            <p:spPr>
              <a:xfrm rot="5400000">
                <a:off x="22680" y="3540600"/>
                <a:ext cx="1548360" cy="3106440"/>
              </a:xfrm>
              <a:prstGeom prst="rect">
                <a:avLst/>
              </a:prstGeom>
              <a:ln w="0">
                <a:noFill/>
              </a:ln>
            </p:spPr>
          </p:pic>
        </p:grpSp>
        <p:pic>
          <p:nvPicPr>
            <p:cNvPr id="104" name="Google Shape;231;p26"/>
            <p:cNvPicPr/>
            <p:nvPr/>
          </p:nvPicPr>
          <p:blipFill>
            <a:blip r:embed="rId5"/>
            <a:stretch/>
          </p:blipFill>
          <p:spPr>
            <a:xfrm flipH="1">
              <a:off x="-2849760" y="-2808000"/>
              <a:ext cx="5943240" cy="3308040"/>
            </a:xfrm>
            <a:prstGeom prst="rect">
              <a:avLst/>
            </a:prstGeom>
            <a:ln w="0">
              <a:noFill/>
            </a:ln>
          </p:spPr>
        </p:pic>
        <p:pic>
          <p:nvPicPr>
            <p:cNvPr id="105" name="Google Shape;232;p26"/>
            <p:cNvPicPr/>
            <p:nvPr/>
          </p:nvPicPr>
          <p:blipFill>
            <a:blip r:embed="rId5"/>
            <a:stretch/>
          </p:blipFill>
          <p:spPr>
            <a:xfrm rot="5400000">
              <a:off x="5738040" y="-1524960"/>
              <a:ext cx="5943240" cy="33080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72036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7" name="Google Shape;235;p27"/>
          <p:cNvGrpSpPr/>
          <p:nvPr/>
        </p:nvGrpSpPr>
        <p:grpSpPr>
          <a:xfrm>
            <a:off x="-777240" y="-1184400"/>
            <a:ext cx="10786680" cy="7596720"/>
            <a:chOff x="-777240" y="-1184400"/>
            <a:chExt cx="10786680" cy="7596720"/>
          </a:xfrm>
        </p:grpSpPr>
        <p:pic>
          <p:nvPicPr>
            <p:cNvPr id="108" name="Google Shape;236;p27"/>
            <p:cNvPicPr/>
            <p:nvPr/>
          </p:nvPicPr>
          <p:blipFill>
            <a:blip r:embed="rId3"/>
            <a:srcRect l="67917" t="33410" r="13204" b="35468"/>
            <a:stretch/>
          </p:blipFill>
          <p:spPr>
            <a:xfrm>
              <a:off x="-118080" y="3981960"/>
              <a:ext cx="1127880" cy="1331280"/>
            </a:xfrm>
            <a:prstGeom prst="rect">
              <a:avLst/>
            </a:prstGeom>
            <a:ln w="0">
              <a:noFill/>
            </a:ln>
          </p:spPr>
        </p:pic>
        <p:pic>
          <p:nvPicPr>
            <p:cNvPr id="109" name="Google Shape;237;p27"/>
            <p:cNvPicPr/>
            <p:nvPr/>
          </p:nvPicPr>
          <p:blipFill>
            <a:blip r:embed="rId4"/>
            <a:srcRect l="-3784" t="-7596" r="3784" b="7596"/>
            <a:stretch/>
          </p:blipFill>
          <p:spPr>
            <a:xfrm rot="10800000" flipH="1">
              <a:off x="8092800" y="-1184400"/>
              <a:ext cx="1916640" cy="1912680"/>
            </a:xfrm>
            <a:prstGeom prst="rect">
              <a:avLst/>
            </a:prstGeom>
            <a:ln w="0">
              <a:noFill/>
            </a:ln>
          </p:spPr>
        </p:pic>
        <p:pic>
          <p:nvPicPr>
            <p:cNvPr id="110" name="Google Shape;238;p27"/>
            <p:cNvPicPr/>
            <p:nvPr/>
          </p:nvPicPr>
          <p:blipFill>
            <a:blip r:embed="rId5"/>
            <a:stretch/>
          </p:blipFill>
          <p:spPr>
            <a:xfrm rot="5400000">
              <a:off x="1800" y="4084920"/>
              <a:ext cx="1548360" cy="31064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961280" y="1891080"/>
            <a:ext cx="5220720" cy="1024920"/>
          </a:xfrm>
          <a:prstGeom prst="rect">
            <a:avLst/>
          </a:prstGeom>
          <a:noFill/>
          <a:ln w="0">
            <a:noFill/>
          </a:ln>
        </p:spPr>
        <p:txBody>
          <a:bodyPr lIns="91440" tIns="91440" rIns="91440" bIns="91440" anchor="b">
            <a:noAutofit/>
          </a:bodyPr>
          <a:lstStyle/>
          <a:p>
            <a:pPr indent="0" algn="ctr">
              <a:lnSpc>
                <a:spcPct val="100000"/>
              </a:lnSpc>
              <a:buNone/>
            </a:pPr>
            <a:r>
              <a:rPr lang="fr-FR" sz="5500" b="0" strike="noStrike" spc="-1">
                <a:solidFill>
                  <a:schemeClr val="dk1"/>
                </a:solidFill>
                <a:latin typeface="Marcellus"/>
                <a:ea typeface="Marcellus"/>
              </a:rPr>
              <a:t>xx%</a:t>
            </a:r>
            <a:endParaRPr lang="fr-FR" sz="5500" b="0" strike="noStrike" spc="-1">
              <a:solidFill>
                <a:schemeClr val="dk1"/>
              </a:solidFill>
              <a:latin typeface="Arial"/>
            </a:endParaRPr>
          </a:p>
        </p:txBody>
      </p:sp>
      <p:grpSp>
        <p:nvGrpSpPr>
          <p:cNvPr id="12" name="Google Shape;73;p11"/>
          <p:cNvGrpSpPr/>
          <p:nvPr/>
        </p:nvGrpSpPr>
        <p:grpSpPr>
          <a:xfrm>
            <a:off x="360" y="-355680"/>
            <a:ext cx="9653760" cy="5499000"/>
            <a:chOff x="360" y="-355680"/>
            <a:chExt cx="9653760" cy="5499000"/>
          </a:xfrm>
        </p:grpSpPr>
        <p:pic>
          <p:nvPicPr>
            <p:cNvPr id="13" name="Google Shape;74;p11"/>
            <p:cNvPicPr/>
            <p:nvPr/>
          </p:nvPicPr>
          <p:blipFill>
            <a:blip r:embed="rId3"/>
            <a:srcRect l="75560" t="27570" r="-3177" b="7889"/>
            <a:stretch/>
          </p:blipFill>
          <p:spPr>
            <a:xfrm flipH="1">
              <a:off x="7493760" y="2382480"/>
              <a:ext cx="1650240" cy="2760840"/>
            </a:xfrm>
            <a:prstGeom prst="rect">
              <a:avLst/>
            </a:prstGeom>
            <a:ln w="0">
              <a:noFill/>
            </a:ln>
          </p:spPr>
        </p:pic>
        <p:pic>
          <p:nvPicPr>
            <p:cNvPr id="14" name="Google Shape;75;p11"/>
            <p:cNvPicPr/>
            <p:nvPr/>
          </p:nvPicPr>
          <p:blipFill>
            <a:blip r:embed="rId4"/>
            <a:stretch/>
          </p:blipFill>
          <p:spPr>
            <a:xfrm rot="16200000" flipH="1">
              <a:off x="7326720" y="-1134360"/>
              <a:ext cx="1548360" cy="3106440"/>
            </a:xfrm>
            <a:prstGeom prst="rect">
              <a:avLst/>
            </a:prstGeom>
            <a:ln w="0">
              <a:noFill/>
            </a:ln>
          </p:spPr>
        </p:pic>
        <p:pic>
          <p:nvPicPr>
            <p:cNvPr id="15" name="Google Shape;76;p11"/>
            <p:cNvPicPr/>
            <p:nvPr/>
          </p:nvPicPr>
          <p:blipFill>
            <a:blip r:embed="rId3"/>
            <a:srcRect l="-7940" t="76306" r="76650" b="-4189"/>
            <a:stretch/>
          </p:blipFill>
          <p:spPr>
            <a:xfrm flipH="1">
              <a:off x="360" y="0"/>
              <a:ext cx="1869480" cy="1193040"/>
            </a:xfrm>
            <a:prstGeom prst="rect">
              <a:avLst/>
            </a:prstGeom>
            <a:ln w="0">
              <a:noFill/>
            </a:ln>
          </p:spPr>
        </p:pic>
      </p:grpSp>
      <p:pic>
        <p:nvPicPr>
          <p:cNvPr id="16" name="Google Shape;77;p11"/>
          <p:cNvPicPr/>
          <p:nvPr/>
        </p:nvPicPr>
        <p:blipFill>
          <a:blip r:embed="rId5"/>
          <a:stretch/>
        </p:blipFill>
        <p:spPr>
          <a:xfrm rot="16200000">
            <a:off x="-2618640" y="2511360"/>
            <a:ext cx="5943240" cy="33080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2" name="Google Shape;241;p28"/>
          <p:cNvGrpSpPr/>
          <p:nvPr/>
        </p:nvGrpSpPr>
        <p:grpSpPr>
          <a:xfrm>
            <a:off x="-1070280" y="-916560"/>
            <a:ext cx="11273760" cy="6982200"/>
            <a:chOff x="-1070280" y="-916560"/>
            <a:chExt cx="11273760" cy="6982200"/>
          </a:xfrm>
        </p:grpSpPr>
        <p:pic>
          <p:nvPicPr>
            <p:cNvPr id="113" name="Google Shape;242;p28"/>
            <p:cNvPicPr/>
            <p:nvPr/>
          </p:nvPicPr>
          <p:blipFill>
            <a:blip r:embed="rId3"/>
            <a:stretch/>
          </p:blipFill>
          <p:spPr>
            <a:xfrm rot="2700000">
              <a:off x="8404560" y="-607680"/>
              <a:ext cx="1490400" cy="1490400"/>
            </a:xfrm>
            <a:prstGeom prst="rect">
              <a:avLst/>
            </a:prstGeom>
            <a:ln w="0">
              <a:noFill/>
            </a:ln>
          </p:spPr>
        </p:pic>
        <p:pic>
          <p:nvPicPr>
            <p:cNvPr id="114" name="Google Shape;243;p28"/>
            <p:cNvPicPr/>
            <p:nvPr/>
          </p:nvPicPr>
          <p:blipFill>
            <a:blip r:embed="rId3"/>
            <a:stretch/>
          </p:blipFill>
          <p:spPr>
            <a:xfrm rot="2700000">
              <a:off x="-761760" y="4266360"/>
              <a:ext cx="1490400" cy="1490400"/>
            </a:xfrm>
            <a:prstGeom prst="rect">
              <a:avLst/>
            </a:prstGeom>
            <a:ln w="0">
              <a:noFill/>
            </a:ln>
          </p:spPr>
        </p:pic>
      </p:grpSp>
      <p:pic>
        <p:nvPicPr>
          <p:cNvPr id="115" name="Google Shape;244;p28"/>
          <p:cNvPicPr/>
          <p:nvPr/>
        </p:nvPicPr>
        <p:blipFill>
          <a:blip r:embed="rId4"/>
          <a:srcRect l="58339" t="13665" r="20464" b="52777"/>
          <a:stretch/>
        </p:blipFill>
        <p:spPr>
          <a:xfrm rot="5400000">
            <a:off x="79920" y="-84600"/>
            <a:ext cx="1266120" cy="14353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7" name="Google Shape;247;p29"/>
          <p:cNvGrpSpPr/>
          <p:nvPr/>
        </p:nvGrpSpPr>
        <p:grpSpPr>
          <a:xfrm>
            <a:off x="-61200" y="-2564280"/>
            <a:ext cx="9204840" cy="9081360"/>
            <a:chOff x="-61200" y="-2564280"/>
            <a:chExt cx="9204840" cy="9081360"/>
          </a:xfrm>
        </p:grpSpPr>
        <p:pic>
          <p:nvPicPr>
            <p:cNvPr id="118" name="Google Shape;248;p29"/>
            <p:cNvPicPr/>
            <p:nvPr/>
          </p:nvPicPr>
          <p:blipFill>
            <a:blip r:embed="rId3"/>
            <a:stretch/>
          </p:blipFill>
          <p:spPr>
            <a:xfrm rot="10800000" flipH="1">
              <a:off x="-60840" y="-2564280"/>
              <a:ext cx="1548360" cy="3106440"/>
            </a:xfrm>
            <a:prstGeom prst="rect">
              <a:avLst/>
            </a:prstGeom>
            <a:ln w="0">
              <a:noFill/>
            </a:ln>
          </p:spPr>
        </p:pic>
        <p:pic>
          <p:nvPicPr>
            <p:cNvPr id="119" name="Google Shape;249;p29"/>
            <p:cNvPicPr/>
            <p:nvPr/>
          </p:nvPicPr>
          <p:blipFill>
            <a:blip r:embed="rId4"/>
            <a:stretch/>
          </p:blipFill>
          <p:spPr>
            <a:xfrm rot="10800000" flipH="1">
              <a:off x="7227000" y="4604400"/>
              <a:ext cx="1916640" cy="1912680"/>
            </a:xfrm>
            <a:prstGeom prst="rect">
              <a:avLst/>
            </a:prstGeom>
            <a:ln w="0">
              <a:noFill/>
            </a:ln>
          </p:spPr>
        </p:pic>
      </p:grpSp>
      <p:sp>
        <p:nvSpPr>
          <p:cNvPr id="120" name="Google Shape;250;p29"/>
          <p:cNvSpPr/>
          <p:nvPr/>
        </p:nvSpPr>
        <p:spPr>
          <a:xfrm>
            <a:off x="-628560" y="3862080"/>
            <a:ext cx="1145520" cy="1145520"/>
          </a:xfrm>
          <a:prstGeom prst="star16">
            <a:avLst>
              <a:gd name="adj" fmla="val 0"/>
            </a:avLst>
          </a:pr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6" name="PlaceHolder 2"/>
          <p:cNvSpPr>
            <a:spLocks noGrp="1"/>
          </p:cNvSpPr>
          <p:nvPr>
            <p:ph type="body"/>
          </p:nvPr>
        </p:nvSpPr>
        <p:spPr>
          <a:xfrm>
            <a:off x="720000" y="1215720"/>
            <a:ext cx="7703640" cy="342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127" name="Google Shape;26;p4"/>
          <p:cNvGrpSpPr/>
          <p:nvPr/>
        </p:nvGrpSpPr>
        <p:grpSpPr>
          <a:xfrm>
            <a:off x="122040" y="-1468080"/>
            <a:ext cx="9021600" cy="6397920"/>
            <a:chOff x="122040" y="-1468080"/>
            <a:chExt cx="9021600" cy="6397920"/>
          </a:xfrm>
        </p:grpSpPr>
        <p:pic>
          <p:nvPicPr>
            <p:cNvPr id="128" name="Google Shape;27;p4"/>
            <p:cNvPicPr/>
            <p:nvPr/>
          </p:nvPicPr>
          <p:blipFill>
            <a:blip r:embed="rId3"/>
            <a:stretch/>
          </p:blipFill>
          <p:spPr>
            <a:xfrm>
              <a:off x="7887960" y="-806400"/>
              <a:ext cx="1255680" cy="1251000"/>
            </a:xfrm>
            <a:prstGeom prst="rect">
              <a:avLst/>
            </a:prstGeom>
            <a:ln w="0">
              <a:noFill/>
            </a:ln>
          </p:spPr>
        </p:pic>
        <p:pic>
          <p:nvPicPr>
            <p:cNvPr id="129" name="Google Shape;28;p4"/>
            <p:cNvPicPr/>
            <p:nvPr/>
          </p:nvPicPr>
          <p:blipFill>
            <a:blip r:embed="rId4"/>
            <a:stretch/>
          </p:blipFill>
          <p:spPr>
            <a:xfrm>
              <a:off x="6897600" y="-1468080"/>
              <a:ext cx="1916640" cy="1912680"/>
            </a:xfrm>
            <a:prstGeom prst="rect">
              <a:avLst/>
            </a:prstGeom>
            <a:ln w="0">
              <a:noFill/>
            </a:ln>
          </p:spPr>
        </p:pic>
        <p:pic>
          <p:nvPicPr>
            <p:cNvPr id="130" name="Google Shape;29;p4"/>
            <p:cNvPicPr/>
            <p:nvPr/>
          </p:nvPicPr>
          <p:blipFill>
            <a:blip r:embed="rId4"/>
            <a:stretch/>
          </p:blipFill>
          <p:spPr>
            <a:xfrm>
              <a:off x="122040" y="4468320"/>
              <a:ext cx="462240" cy="4615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3" name="Google Shape;257;p31"/>
          <p:cNvGrpSpPr/>
          <p:nvPr/>
        </p:nvGrpSpPr>
        <p:grpSpPr>
          <a:xfrm>
            <a:off x="0" y="0"/>
            <a:ext cx="9144000" cy="6771960"/>
            <a:chOff x="0" y="0"/>
            <a:chExt cx="9144000" cy="6771960"/>
          </a:xfrm>
        </p:grpSpPr>
        <p:pic>
          <p:nvPicPr>
            <p:cNvPr id="134" name="Google Shape;258;p31"/>
            <p:cNvPicPr/>
            <p:nvPr/>
          </p:nvPicPr>
          <p:blipFill>
            <a:blip r:embed="rId3"/>
            <a:srcRect l="75560" t="27570" r="-3177" b="7889"/>
            <a:stretch/>
          </p:blipFill>
          <p:spPr>
            <a:xfrm flipH="1">
              <a:off x="7493760" y="2382480"/>
              <a:ext cx="1650240" cy="2760840"/>
            </a:xfrm>
            <a:prstGeom prst="rect">
              <a:avLst/>
            </a:prstGeom>
            <a:ln w="0">
              <a:noFill/>
            </a:ln>
          </p:spPr>
        </p:pic>
        <p:pic>
          <p:nvPicPr>
            <p:cNvPr id="135" name="Google Shape;259;p31"/>
            <p:cNvPicPr/>
            <p:nvPr/>
          </p:nvPicPr>
          <p:blipFill>
            <a:blip r:embed="rId4"/>
            <a:stretch/>
          </p:blipFill>
          <p:spPr>
            <a:xfrm>
              <a:off x="0" y="3665520"/>
              <a:ext cx="1548360" cy="3106440"/>
            </a:xfrm>
            <a:prstGeom prst="rect">
              <a:avLst/>
            </a:prstGeom>
            <a:ln w="0">
              <a:noFill/>
            </a:ln>
          </p:spPr>
        </p:pic>
        <p:pic>
          <p:nvPicPr>
            <p:cNvPr id="136" name="Google Shape;260;p31"/>
            <p:cNvPicPr/>
            <p:nvPr/>
          </p:nvPicPr>
          <p:blipFill>
            <a:blip r:embed="rId3"/>
            <a:srcRect l="-7940" t="76306" r="76650" b="-4189"/>
            <a:stretch/>
          </p:blipFill>
          <p:spPr>
            <a:xfrm flipH="1">
              <a:off x="360" y="0"/>
              <a:ext cx="1869480" cy="11930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7" name="Google Shape;262;p32"/>
          <p:cNvGrpSpPr/>
          <p:nvPr/>
        </p:nvGrpSpPr>
        <p:grpSpPr>
          <a:xfrm>
            <a:off x="-1033200" y="-1104120"/>
            <a:ext cx="11255760" cy="7337880"/>
            <a:chOff x="-1033200" y="-1104120"/>
            <a:chExt cx="11255760" cy="7337880"/>
          </a:xfrm>
        </p:grpSpPr>
        <p:pic>
          <p:nvPicPr>
            <p:cNvPr id="138" name="Google Shape;263;p32"/>
            <p:cNvPicPr/>
            <p:nvPr/>
          </p:nvPicPr>
          <p:blipFill>
            <a:blip r:embed="rId3"/>
            <a:stretch/>
          </p:blipFill>
          <p:spPr>
            <a:xfrm rot="2700000">
              <a:off x="-724680" y="4434120"/>
              <a:ext cx="1490400" cy="1490400"/>
            </a:xfrm>
            <a:prstGeom prst="rect">
              <a:avLst/>
            </a:prstGeom>
            <a:ln w="0">
              <a:noFill/>
            </a:ln>
          </p:spPr>
        </p:pic>
        <p:pic>
          <p:nvPicPr>
            <p:cNvPr id="139" name="Google Shape;264;p32"/>
            <p:cNvPicPr/>
            <p:nvPr/>
          </p:nvPicPr>
          <p:blipFill>
            <a:blip r:embed="rId3"/>
            <a:stretch/>
          </p:blipFill>
          <p:spPr>
            <a:xfrm rot="2700000">
              <a:off x="-720360" y="-795240"/>
              <a:ext cx="1490400" cy="1490400"/>
            </a:xfrm>
            <a:prstGeom prst="rect">
              <a:avLst/>
            </a:prstGeom>
            <a:ln w="0">
              <a:noFill/>
            </a:ln>
          </p:spPr>
        </p:pic>
        <p:pic>
          <p:nvPicPr>
            <p:cNvPr id="140" name="Google Shape;265;p32"/>
            <p:cNvPicPr/>
            <p:nvPr/>
          </p:nvPicPr>
          <p:blipFill>
            <a:blip r:embed="rId3"/>
            <a:stretch/>
          </p:blipFill>
          <p:spPr>
            <a:xfrm rot="2700000">
              <a:off x="8423640" y="4434480"/>
              <a:ext cx="1490400" cy="14904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42" name="Google Shape;36;p5"/>
          <p:cNvGrpSpPr/>
          <p:nvPr/>
        </p:nvGrpSpPr>
        <p:grpSpPr>
          <a:xfrm>
            <a:off x="-61200" y="-2564280"/>
            <a:ext cx="9952560" cy="3378240"/>
            <a:chOff x="-61200" y="-2564280"/>
            <a:chExt cx="9952560" cy="3378240"/>
          </a:xfrm>
        </p:grpSpPr>
        <p:pic>
          <p:nvPicPr>
            <p:cNvPr id="143" name="Google Shape;37;p5"/>
            <p:cNvPicPr/>
            <p:nvPr/>
          </p:nvPicPr>
          <p:blipFill>
            <a:blip r:embed="rId3"/>
            <a:stretch/>
          </p:blipFill>
          <p:spPr>
            <a:xfrm rot="2700000">
              <a:off x="8092440" y="-984960"/>
              <a:ext cx="1490400" cy="1490400"/>
            </a:xfrm>
            <a:prstGeom prst="rect">
              <a:avLst/>
            </a:prstGeom>
            <a:ln w="0">
              <a:noFill/>
            </a:ln>
          </p:spPr>
        </p:pic>
        <p:pic>
          <p:nvPicPr>
            <p:cNvPr id="144" name="Google Shape;38;p5"/>
            <p:cNvPicPr/>
            <p:nvPr/>
          </p:nvPicPr>
          <p:blipFill>
            <a:blip r:embed="rId4"/>
            <a:stretch/>
          </p:blipFill>
          <p:spPr>
            <a:xfrm rot="10800000" flipH="1">
              <a:off x="-60840" y="-2564280"/>
              <a:ext cx="1548360" cy="31064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49" name="Google Shape;41;p6"/>
          <p:cNvPicPr/>
          <p:nvPr/>
        </p:nvPicPr>
        <p:blipFill>
          <a:blip r:embed="rId3"/>
          <a:stretch/>
        </p:blipFill>
        <p:spPr>
          <a:xfrm rot="10800000" flipH="1">
            <a:off x="-60840" y="-2564280"/>
            <a:ext cx="1548360" cy="3106440"/>
          </a:xfrm>
          <a:prstGeom prst="rect">
            <a:avLst/>
          </a:prstGeom>
          <a:ln w="0">
            <a:noFill/>
          </a:ln>
        </p:spPr>
      </p:pic>
      <p:pic>
        <p:nvPicPr>
          <p:cNvPr id="150" name="Google Shape;42;p6"/>
          <p:cNvPicPr/>
          <p:nvPr/>
        </p:nvPicPr>
        <p:blipFill>
          <a:blip r:embed="rId4"/>
          <a:stretch/>
        </p:blipFill>
        <p:spPr>
          <a:xfrm rot="10800000" flipH="1">
            <a:off x="7227000" y="4604400"/>
            <a:ext cx="1916640" cy="1912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16400" y="53964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53" name="Google Shape;46;p7"/>
          <p:cNvGrpSpPr/>
          <p:nvPr/>
        </p:nvGrpSpPr>
        <p:grpSpPr>
          <a:xfrm>
            <a:off x="-1033200" y="-1104120"/>
            <a:ext cx="11255760" cy="7337520"/>
            <a:chOff x="-1033200" y="-1104120"/>
            <a:chExt cx="11255760" cy="7337520"/>
          </a:xfrm>
        </p:grpSpPr>
        <p:pic>
          <p:nvPicPr>
            <p:cNvPr id="154" name="Google Shape;47;p7"/>
            <p:cNvPicPr/>
            <p:nvPr/>
          </p:nvPicPr>
          <p:blipFill>
            <a:blip r:embed="rId3"/>
            <a:stretch/>
          </p:blipFill>
          <p:spPr>
            <a:xfrm rot="2700000">
              <a:off x="-724680" y="4434120"/>
              <a:ext cx="1490400" cy="1490400"/>
            </a:xfrm>
            <a:prstGeom prst="rect">
              <a:avLst/>
            </a:prstGeom>
            <a:ln w="0">
              <a:noFill/>
            </a:ln>
          </p:spPr>
        </p:pic>
        <p:pic>
          <p:nvPicPr>
            <p:cNvPr id="155" name="Google Shape;48;p7"/>
            <p:cNvPicPr/>
            <p:nvPr/>
          </p:nvPicPr>
          <p:blipFill>
            <a:blip r:embed="rId3"/>
            <a:stretch/>
          </p:blipFill>
          <p:spPr>
            <a:xfrm rot="2700000">
              <a:off x="8423640" y="-795240"/>
              <a:ext cx="1490400" cy="1490400"/>
            </a:xfrm>
            <a:prstGeom prst="rect">
              <a:avLst/>
            </a:prstGeom>
            <a:ln w="0">
              <a:noFill/>
            </a:ln>
          </p:spPr>
        </p:pic>
        <p:pic>
          <p:nvPicPr>
            <p:cNvPr id="156" name="Google Shape;49;p7"/>
            <p:cNvPicPr/>
            <p:nvPr/>
          </p:nvPicPr>
          <p:blipFill>
            <a:blip r:embed="rId4"/>
            <a:srcRect l="58339" t="13665" r="20464" b="52777"/>
            <a:stretch/>
          </p:blipFill>
          <p:spPr>
            <a:xfrm rot="16200000">
              <a:off x="7797600" y="3792600"/>
              <a:ext cx="1266120" cy="14353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1969200" y="1813320"/>
            <a:ext cx="5204880" cy="15166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158" name="Google Shape;52;p8"/>
          <p:cNvSpPr/>
          <p:nvPr/>
        </p:nvSpPr>
        <p:spPr>
          <a:xfrm>
            <a:off x="396720" y="-623880"/>
            <a:ext cx="1727640" cy="1727640"/>
          </a:xfrm>
          <a:prstGeom prst="star16">
            <a:avLst>
              <a:gd name="adj" fmla="val 0"/>
            </a:avLst>
          </a:prstGeom>
          <a:solidFill>
            <a:schemeClr val="lt2"/>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159" name="Google Shape;53;p8"/>
          <p:cNvGrpSpPr/>
          <p:nvPr/>
        </p:nvGrpSpPr>
        <p:grpSpPr>
          <a:xfrm>
            <a:off x="-1247760" y="-2525040"/>
            <a:ext cx="11250360" cy="12159720"/>
            <a:chOff x="-1247760" y="-2525040"/>
            <a:chExt cx="11250360" cy="12159720"/>
          </a:xfrm>
        </p:grpSpPr>
        <p:pic>
          <p:nvPicPr>
            <p:cNvPr id="160" name="Google Shape;54;p8"/>
            <p:cNvPicPr/>
            <p:nvPr/>
          </p:nvPicPr>
          <p:blipFill>
            <a:blip r:embed="rId3"/>
            <a:srcRect l="48022" b="35468"/>
            <a:stretch/>
          </p:blipFill>
          <p:spPr>
            <a:xfrm>
              <a:off x="-16200" y="2382480"/>
              <a:ext cx="3106440" cy="2760840"/>
            </a:xfrm>
            <a:prstGeom prst="rect">
              <a:avLst/>
            </a:prstGeom>
            <a:ln w="0">
              <a:noFill/>
            </a:ln>
          </p:spPr>
        </p:pic>
        <p:pic>
          <p:nvPicPr>
            <p:cNvPr id="161" name="Google Shape;55;p8"/>
            <p:cNvPicPr/>
            <p:nvPr/>
          </p:nvPicPr>
          <p:blipFill>
            <a:blip r:embed="rId4"/>
            <a:stretch/>
          </p:blipFill>
          <p:spPr>
            <a:xfrm rot="5400000">
              <a:off x="22680" y="3540600"/>
              <a:ext cx="1548360" cy="3106440"/>
            </a:xfrm>
            <a:prstGeom prst="rect">
              <a:avLst/>
            </a:prstGeom>
            <a:ln w="0">
              <a:noFill/>
            </a:ln>
          </p:spPr>
        </p:pic>
        <p:pic>
          <p:nvPicPr>
            <p:cNvPr id="162" name="Google Shape;56;p8"/>
            <p:cNvPicPr/>
            <p:nvPr/>
          </p:nvPicPr>
          <p:blipFill>
            <a:blip r:embed="rId5"/>
            <a:stretch/>
          </p:blipFill>
          <p:spPr>
            <a:xfrm flipH="1">
              <a:off x="-1247760" y="-2525040"/>
              <a:ext cx="5943240" cy="3308040"/>
            </a:xfrm>
            <a:prstGeom prst="rect">
              <a:avLst/>
            </a:prstGeom>
            <a:ln w="0">
              <a:noFill/>
            </a:ln>
          </p:spPr>
        </p:pic>
        <p:pic>
          <p:nvPicPr>
            <p:cNvPr id="163" name="Google Shape;57;p8"/>
            <p:cNvPicPr/>
            <p:nvPr/>
          </p:nvPicPr>
          <p:blipFill>
            <a:blip r:embed="rId5"/>
            <a:stretch/>
          </p:blipFill>
          <p:spPr>
            <a:xfrm rot="5400000" flipH="1">
              <a:off x="5376600" y="5009040"/>
              <a:ext cx="5943240" cy="3308040"/>
            </a:xfrm>
            <a:prstGeom prst="rect">
              <a:avLst/>
            </a:prstGeom>
            <a:ln w="0">
              <a:noFill/>
            </a:ln>
          </p:spPr>
        </p:pic>
        <p:pic>
          <p:nvPicPr>
            <p:cNvPr id="164" name="Google Shape;58;p8"/>
            <p:cNvPicPr/>
            <p:nvPr/>
          </p:nvPicPr>
          <p:blipFill>
            <a:blip r:embed="rId3"/>
            <a:srcRect l="-12108" t="75983" r="60123" b="-3875"/>
            <a:stretch/>
          </p:blipFill>
          <p:spPr>
            <a:xfrm>
              <a:off x="6037200" y="0"/>
              <a:ext cx="3106440" cy="11930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2135520" y="1298520"/>
            <a:ext cx="4872600" cy="1460520"/>
          </a:xfrm>
          <a:prstGeom prst="rect">
            <a:avLst/>
          </a:prstGeom>
          <a:noFill/>
          <a:ln w="0">
            <a:noFill/>
          </a:ln>
        </p:spPr>
        <p:txBody>
          <a:bodyPr lIns="91440" tIns="91440" rIns="91440" bIns="91440" anchor="b">
            <a:noAutofit/>
          </a:bodyPr>
          <a:lstStyle/>
          <a:p>
            <a:pPr indent="0">
              <a:buNone/>
            </a:pPr>
            <a:r>
              <a:rPr lang="fr-FR" sz="7000" b="0" strike="noStrike" spc="-1">
                <a:solidFill>
                  <a:schemeClr val="dk1"/>
                </a:solidFill>
                <a:latin typeface="Arial"/>
              </a:rPr>
              <a:t>Click to edit the title text format</a:t>
            </a:r>
          </a:p>
        </p:txBody>
      </p:sp>
      <p:grpSp>
        <p:nvGrpSpPr>
          <p:cNvPr id="166" name="Google Shape;62;p9"/>
          <p:cNvGrpSpPr/>
          <p:nvPr/>
        </p:nvGrpSpPr>
        <p:grpSpPr>
          <a:xfrm>
            <a:off x="360" y="-9720"/>
            <a:ext cx="9165600" cy="5153040"/>
            <a:chOff x="360" y="-9720"/>
            <a:chExt cx="9165600" cy="5153040"/>
          </a:xfrm>
        </p:grpSpPr>
        <p:pic>
          <p:nvPicPr>
            <p:cNvPr id="167" name="Google Shape;63;p9"/>
            <p:cNvPicPr/>
            <p:nvPr/>
          </p:nvPicPr>
          <p:blipFill>
            <a:blip r:embed="rId3"/>
            <a:srcRect l="75560" t="27570" r="-3177" b="7889"/>
            <a:stretch/>
          </p:blipFill>
          <p:spPr>
            <a:xfrm flipH="1">
              <a:off x="7493760" y="2382480"/>
              <a:ext cx="1650240" cy="2760840"/>
            </a:xfrm>
            <a:prstGeom prst="rect">
              <a:avLst/>
            </a:prstGeom>
            <a:ln w="0">
              <a:noFill/>
            </a:ln>
          </p:spPr>
        </p:pic>
        <p:pic>
          <p:nvPicPr>
            <p:cNvPr id="168" name="Google Shape;64;p9"/>
            <p:cNvPicPr/>
            <p:nvPr/>
          </p:nvPicPr>
          <p:blipFill>
            <a:blip r:embed="rId4"/>
            <a:srcRect l="22332" b="15709"/>
            <a:stretch/>
          </p:blipFill>
          <p:spPr>
            <a:xfrm rot="16200000" flipH="1">
              <a:off x="7255440" y="-717480"/>
              <a:ext cx="1202400" cy="2618280"/>
            </a:xfrm>
            <a:prstGeom prst="rect">
              <a:avLst/>
            </a:prstGeom>
            <a:ln w="0">
              <a:noFill/>
            </a:ln>
          </p:spPr>
        </p:pic>
        <p:pic>
          <p:nvPicPr>
            <p:cNvPr id="169" name="Google Shape;65;p9"/>
            <p:cNvPicPr/>
            <p:nvPr/>
          </p:nvPicPr>
          <p:blipFill>
            <a:blip r:embed="rId3"/>
            <a:srcRect l="-7940" t="76306" r="76650" b="-4189"/>
            <a:stretch/>
          </p:blipFill>
          <p:spPr>
            <a:xfrm flipH="1">
              <a:off x="360" y="0"/>
              <a:ext cx="1869480" cy="1193040"/>
            </a:xfrm>
            <a:prstGeom prst="rect">
              <a:avLst/>
            </a:prstGeom>
            <a:ln w="0">
              <a:noFill/>
            </a:ln>
          </p:spPr>
        </p:pic>
      </p:grpSp>
      <p:pic>
        <p:nvPicPr>
          <p:cNvPr id="170" name="Google Shape;66;p9"/>
          <p:cNvPicPr/>
          <p:nvPr/>
        </p:nvPicPr>
        <p:blipFill>
          <a:blip r:embed="rId5"/>
          <a:srcRect l="33298" t="38998"/>
          <a:stretch/>
        </p:blipFill>
        <p:spPr>
          <a:xfrm rot="16200000">
            <a:off x="-983520" y="2166480"/>
            <a:ext cx="3963960" cy="2017800"/>
          </a:xfrm>
          <a:prstGeom prst="rect">
            <a:avLst/>
          </a:prstGeom>
          <a:ln w="0">
            <a:noFill/>
          </a:ln>
        </p:spPr>
      </p:pic>
      <p:sp>
        <p:nvSpPr>
          <p:cNvPr id="17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2"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73" name="PlaceHolder 2"/>
          <p:cNvSpPr>
            <a:spLocks noGrp="1"/>
          </p:cNvSpPr>
          <p:nvPr>
            <p:ph type="title"/>
          </p:nvPr>
        </p:nvSpPr>
        <p:spPr>
          <a:xfrm>
            <a:off x="1342080" y="3943800"/>
            <a:ext cx="6459480" cy="643320"/>
          </a:xfrm>
          <a:prstGeom prst="rect">
            <a:avLst/>
          </a:prstGeom>
          <a:solidFill>
            <a:schemeClr val="dk2"/>
          </a:solidFill>
          <a:ln w="0">
            <a:noFill/>
          </a:ln>
        </p:spPr>
        <p:txBody>
          <a:bodyPr lIns="91440" tIns="91440" rIns="91440" bIns="91440" anchor="ctr">
            <a:noAutofit/>
          </a:bodyPr>
          <a:lstStyle/>
          <a:p>
            <a:pPr indent="0">
              <a:buNone/>
            </a:pPr>
            <a:r>
              <a:rPr lang="fr-FR" sz="2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 name="PlaceHolder 2"/>
          <p:cNvSpPr>
            <a:spLocks noGrp="1"/>
          </p:cNvSpPr>
          <p:nvPr>
            <p:ph type="title"/>
          </p:nvPr>
        </p:nvSpPr>
        <p:spPr>
          <a:xfrm>
            <a:off x="1280160" y="1514520"/>
            <a:ext cx="734400" cy="734400"/>
          </a:xfrm>
          <a:prstGeom prst="rect">
            <a:avLst/>
          </a:prstGeom>
          <a:solidFill>
            <a:schemeClr val="dk2"/>
          </a:solid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Marcellus"/>
                <a:ea typeface="Marcellus"/>
              </a:rPr>
              <a:t>xx%</a:t>
            </a:r>
            <a:endParaRPr lang="fr-FR" sz="3000" b="0" strike="noStrike" spc="-1">
              <a:solidFill>
                <a:schemeClr val="dk1"/>
              </a:solidFill>
              <a:latin typeface="Arial"/>
            </a:endParaRPr>
          </a:p>
        </p:txBody>
      </p:sp>
      <p:sp>
        <p:nvSpPr>
          <p:cNvPr id="19" name="PlaceHolder 3"/>
          <p:cNvSpPr>
            <a:spLocks noGrp="1"/>
          </p:cNvSpPr>
          <p:nvPr>
            <p:ph type="title"/>
          </p:nvPr>
        </p:nvSpPr>
        <p:spPr>
          <a:xfrm>
            <a:off x="1280160" y="3175560"/>
            <a:ext cx="734400" cy="734400"/>
          </a:xfrm>
          <a:prstGeom prst="rect">
            <a:avLst/>
          </a:prstGeom>
          <a:solidFill>
            <a:schemeClr val="dk2"/>
          </a:solid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Marcellus"/>
                <a:ea typeface="Marcellus"/>
              </a:rPr>
              <a:t>xx%</a:t>
            </a:r>
            <a:endParaRPr lang="fr-FR" sz="3000" b="0" strike="noStrike" spc="-1">
              <a:solidFill>
                <a:schemeClr val="dk1"/>
              </a:solidFill>
              <a:latin typeface="Arial"/>
            </a:endParaRPr>
          </a:p>
        </p:txBody>
      </p:sp>
      <p:sp>
        <p:nvSpPr>
          <p:cNvPr id="20" name="PlaceHolder 4"/>
          <p:cNvSpPr>
            <a:spLocks noGrp="1"/>
          </p:cNvSpPr>
          <p:nvPr>
            <p:ph type="title"/>
          </p:nvPr>
        </p:nvSpPr>
        <p:spPr>
          <a:xfrm>
            <a:off x="4747680" y="1514520"/>
            <a:ext cx="734400" cy="734400"/>
          </a:xfrm>
          <a:prstGeom prst="rect">
            <a:avLst/>
          </a:prstGeom>
          <a:solidFill>
            <a:schemeClr val="dk2"/>
          </a:solid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Marcellus"/>
                <a:ea typeface="Marcellus"/>
              </a:rPr>
              <a:t>xx%</a:t>
            </a:r>
            <a:endParaRPr lang="fr-FR" sz="3000" b="0" strike="noStrike" spc="-1">
              <a:solidFill>
                <a:schemeClr val="dk1"/>
              </a:solidFill>
              <a:latin typeface="Arial"/>
            </a:endParaRPr>
          </a:p>
        </p:txBody>
      </p:sp>
      <p:sp>
        <p:nvSpPr>
          <p:cNvPr id="21" name="PlaceHolder 5"/>
          <p:cNvSpPr>
            <a:spLocks noGrp="1"/>
          </p:cNvSpPr>
          <p:nvPr>
            <p:ph type="title"/>
          </p:nvPr>
        </p:nvSpPr>
        <p:spPr>
          <a:xfrm>
            <a:off x="4747680" y="3175560"/>
            <a:ext cx="734400" cy="734400"/>
          </a:xfrm>
          <a:prstGeom prst="rect">
            <a:avLst/>
          </a:prstGeom>
          <a:solidFill>
            <a:schemeClr val="dk2"/>
          </a:solid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Marcellus"/>
                <a:ea typeface="Marcellus"/>
              </a:rPr>
              <a:t>xx%</a:t>
            </a:r>
            <a:endParaRPr lang="fr-FR" sz="3000" b="0" strike="noStrike" spc="-1">
              <a:solidFill>
                <a:schemeClr val="dk1"/>
              </a:solidFill>
              <a:latin typeface="Arial"/>
            </a:endParaRPr>
          </a:p>
        </p:txBody>
      </p:sp>
      <p:grpSp>
        <p:nvGrpSpPr>
          <p:cNvPr id="22" name="Google Shape;93;p13"/>
          <p:cNvGrpSpPr/>
          <p:nvPr/>
        </p:nvGrpSpPr>
        <p:grpSpPr>
          <a:xfrm>
            <a:off x="-1055880" y="-1097280"/>
            <a:ext cx="11255760" cy="7337880"/>
            <a:chOff x="-1055880" y="-1097280"/>
            <a:chExt cx="11255760" cy="7337880"/>
          </a:xfrm>
        </p:grpSpPr>
        <p:grpSp>
          <p:nvGrpSpPr>
            <p:cNvPr id="23" name="Google Shape;94;p13"/>
            <p:cNvGrpSpPr/>
            <p:nvPr/>
          </p:nvGrpSpPr>
          <p:grpSpPr>
            <a:xfrm>
              <a:off x="-1055880" y="-1097280"/>
              <a:ext cx="11255760" cy="7337880"/>
              <a:chOff x="-1055880" y="-1097280"/>
              <a:chExt cx="11255760" cy="7337880"/>
            </a:xfrm>
          </p:grpSpPr>
          <p:pic>
            <p:nvPicPr>
              <p:cNvPr id="24" name="Google Shape;95;p13"/>
              <p:cNvPicPr/>
              <p:nvPr/>
            </p:nvPicPr>
            <p:blipFill>
              <a:blip r:embed="rId3"/>
              <a:stretch/>
            </p:blipFill>
            <p:spPr>
              <a:xfrm rot="2700000">
                <a:off x="-747360" y="4441320"/>
                <a:ext cx="1490400" cy="1490400"/>
              </a:xfrm>
              <a:prstGeom prst="rect">
                <a:avLst/>
              </a:prstGeom>
              <a:ln w="0">
                <a:noFill/>
              </a:ln>
            </p:spPr>
          </p:pic>
          <p:pic>
            <p:nvPicPr>
              <p:cNvPr id="25" name="Google Shape;96;p13"/>
              <p:cNvPicPr/>
              <p:nvPr/>
            </p:nvPicPr>
            <p:blipFill>
              <a:blip r:embed="rId3"/>
              <a:stretch/>
            </p:blipFill>
            <p:spPr>
              <a:xfrm rot="2700000">
                <a:off x="8400960" y="-788400"/>
                <a:ext cx="1490400" cy="1490400"/>
              </a:xfrm>
              <a:prstGeom prst="rect">
                <a:avLst/>
              </a:prstGeom>
              <a:ln w="0">
                <a:noFill/>
              </a:ln>
            </p:spPr>
          </p:pic>
        </p:grpSp>
        <p:pic>
          <p:nvPicPr>
            <p:cNvPr id="26" name="Google Shape;97;p13"/>
            <p:cNvPicPr/>
            <p:nvPr/>
          </p:nvPicPr>
          <p:blipFill>
            <a:blip r:embed="rId4"/>
            <a:srcRect l="58339" t="13665" r="20464" b="52777"/>
            <a:stretch/>
          </p:blipFill>
          <p:spPr>
            <a:xfrm rot="10800000" flipH="1">
              <a:off x="-22320" y="7200"/>
              <a:ext cx="1266120" cy="14353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557520" y="3100320"/>
            <a:ext cx="4359960" cy="531720"/>
          </a:xfrm>
          <a:prstGeom prst="rect">
            <a:avLst/>
          </a:prstGeom>
          <a:noFill/>
          <a:ln w="0">
            <a:noFill/>
          </a:ln>
        </p:spPr>
        <p:txBody>
          <a:bodyPr lIns="91440" tIns="91440" rIns="91440" bIns="91440" anchor="ctr">
            <a:noAutofit/>
          </a:bodyPr>
          <a:lstStyle/>
          <a:p>
            <a:pPr indent="0">
              <a:buNone/>
            </a:pPr>
            <a:r>
              <a:rPr lang="fr-FR" sz="2800" b="0" strike="noStrike" spc="-1">
                <a:solidFill>
                  <a:schemeClr val="dk1"/>
                </a:solidFill>
                <a:latin typeface="Arial"/>
              </a:rPr>
              <a:t>Click to edit the title text format</a:t>
            </a:r>
          </a:p>
        </p:txBody>
      </p:sp>
      <p:grpSp>
        <p:nvGrpSpPr>
          <p:cNvPr id="28" name="Google Shape;101;p14"/>
          <p:cNvGrpSpPr/>
          <p:nvPr/>
        </p:nvGrpSpPr>
        <p:grpSpPr>
          <a:xfrm>
            <a:off x="5640840" y="-1142640"/>
            <a:ext cx="3586320" cy="1912680"/>
            <a:chOff x="5640840" y="-1142640"/>
            <a:chExt cx="3586320" cy="1912680"/>
          </a:xfrm>
        </p:grpSpPr>
        <p:pic>
          <p:nvPicPr>
            <p:cNvPr id="29" name="Google Shape;102;p14"/>
            <p:cNvPicPr/>
            <p:nvPr/>
          </p:nvPicPr>
          <p:blipFill>
            <a:blip r:embed="rId3"/>
            <a:stretch/>
          </p:blipFill>
          <p:spPr>
            <a:xfrm rot="10800000" flipH="1">
              <a:off x="7971480" y="-811800"/>
              <a:ext cx="1255680" cy="1251000"/>
            </a:xfrm>
            <a:prstGeom prst="rect">
              <a:avLst/>
            </a:prstGeom>
            <a:ln w="0">
              <a:noFill/>
            </a:ln>
          </p:spPr>
        </p:pic>
        <p:pic>
          <p:nvPicPr>
            <p:cNvPr id="30" name="Google Shape;103;p14"/>
            <p:cNvPicPr/>
            <p:nvPr/>
          </p:nvPicPr>
          <p:blipFill>
            <a:blip r:embed="rId4"/>
            <a:stretch/>
          </p:blipFill>
          <p:spPr>
            <a:xfrm rot="10800000" flipH="1">
              <a:off x="6240600" y="-1142640"/>
              <a:ext cx="1916640" cy="1912680"/>
            </a:xfrm>
            <a:prstGeom prst="rect">
              <a:avLst/>
            </a:prstGeom>
            <a:ln w="0">
              <a:noFill/>
            </a:ln>
          </p:spPr>
        </p:pic>
        <p:pic>
          <p:nvPicPr>
            <p:cNvPr id="31" name="Google Shape;104;p14"/>
            <p:cNvPicPr/>
            <p:nvPr/>
          </p:nvPicPr>
          <p:blipFill>
            <a:blip r:embed="rId4"/>
            <a:stretch/>
          </p:blipFill>
          <p:spPr>
            <a:xfrm rot="10800000" flipH="1">
              <a:off x="5640840" y="308520"/>
              <a:ext cx="462240" cy="461520"/>
            </a:xfrm>
            <a:prstGeom prst="rect">
              <a:avLst/>
            </a:prstGeom>
            <a:ln w="0">
              <a:noFill/>
            </a:ln>
          </p:spPr>
        </p:pic>
      </p:grpSp>
      <p:pic>
        <p:nvPicPr>
          <p:cNvPr id="32" name="Google Shape;105;p14"/>
          <p:cNvPicPr/>
          <p:nvPr/>
        </p:nvPicPr>
        <p:blipFill>
          <a:blip r:embed="rId5"/>
          <a:srcRect l="33360" t="38789"/>
          <a:stretch/>
        </p:blipFill>
        <p:spPr>
          <a:xfrm rot="16200000">
            <a:off x="-985320" y="2161440"/>
            <a:ext cx="3960360" cy="202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720000" y="1248120"/>
            <a:ext cx="3273120" cy="16340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4" name="PlaceHolder 2"/>
          <p:cNvSpPr>
            <a:spLocks noGrp="1"/>
          </p:cNvSpPr>
          <p:nvPr>
            <p:ph type="body"/>
          </p:nvPr>
        </p:nvSpPr>
        <p:spPr>
          <a:xfrm>
            <a:off x="4239360" y="690480"/>
            <a:ext cx="4191120" cy="37627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35" name="Google Shape;110;p15"/>
          <p:cNvGrpSpPr/>
          <p:nvPr/>
        </p:nvGrpSpPr>
        <p:grpSpPr>
          <a:xfrm>
            <a:off x="-1033200" y="-2564280"/>
            <a:ext cx="2520360" cy="8797680"/>
            <a:chOff x="-1033200" y="-2564280"/>
            <a:chExt cx="2520360" cy="8797680"/>
          </a:xfrm>
        </p:grpSpPr>
        <p:pic>
          <p:nvPicPr>
            <p:cNvPr id="36" name="Google Shape;111;p15"/>
            <p:cNvPicPr/>
            <p:nvPr/>
          </p:nvPicPr>
          <p:blipFill>
            <a:blip r:embed="rId3"/>
            <a:stretch/>
          </p:blipFill>
          <p:spPr>
            <a:xfrm rot="2700000">
              <a:off x="-724680" y="4434120"/>
              <a:ext cx="1490400" cy="1490400"/>
            </a:xfrm>
            <a:prstGeom prst="rect">
              <a:avLst/>
            </a:prstGeom>
            <a:ln w="0">
              <a:noFill/>
            </a:ln>
          </p:spPr>
        </p:pic>
        <p:pic>
          <p:nvPicPr>
            <p:cNvPr id="37" name="Google Shape;112;p15"/>
            <p:cNvPicPr/>
            <p:nvPr/>
          </p:nvPicPr>
          <p:blipFill>
            <a:blip r:embed="rId4"/>
            <a:stretch/>
          </p:blipFill>
          <p:spPr>
            <a:xfrm rot="10800000" flipH="1">
              <a:off x="-60840" y="-2564280"/>
              <a:ext cx="1548360" cy="31064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720000" y="1765440"/>
            <a:ext cx="3546720" cy="5756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39" name="Google Shape;116;p16"/>
          <p:cNvGrpSpPr/>
          <p:nvPr/>
        </p:nvGrpSpPr>
        <p:grpSpPr>
          <a:xfrm>
            <a:off x="-1055880" y="-1097280"/>
            <a:ext cx="11255760" cy="7337880"/>
            <a:chOff x="-1055880" y="-1097280"/>
            <a:chExt cx="11255760" cy="7337880"/>
          </a:xfrm>
        </p:grpSpPr>
        <p:pic>
          <p:nvPicPr>
            <p:cNvPr id="40" name="Google Shape;117;p16"/>
            <p:cNvPicPr/>
            <p:nvPr/>
          </p:nvPicPr>
          <p:blipFill>
            <a:blip r:embed="rId3"/>
            <a:stretch/>
          </p:blipFill>
          <p:spPr>
            <a:xfrm rot="2700000">
              <a:off x="-747360" y="4441320"/>
              <a:ext cx="1490400" cy="1490400"/>
            </a:xfrm>
            <a:prstGeom prst="rect">
              <a:avLst/>
            </a:prstGeom>
            <a:ln w="0">
              <a:noFill/>
            </a:ln>
          </p:spPr>
        </p:pic>
        <p:pic>
          <p:nvPicPr>
            <p:cNvPr id="41" name="Google Shape;118;p16"/>
            <p:cNvPicPr/>
            <p:nvPr/>
          </p:nvPicPr>
          <p:blipFill>
            <a:blip r:embed="rId3"/>
            <a:stretch/>
          </p:blipFill>
          <p:spPr>
            <a:xfrm rot="2700000">
              <a:off x="8400960" y="-788400"/>
              <a:ext cx="1490400" cy="1490400"/>
            </a:xfrm>
            <a:prstGeom prst="rect">
              <a:avLst/>
            </a:prstGeom>
            <a:ln w="0">
              <a:noFill/>
            </a:ln>
          </p:spPr>
        </p:pic>
        <p:pic>
          <p:nvPicPr>
            <p:cNvPr id="42" name="Google Shape;119;p16"/>
            <p:cNvPicPr/>
            <p:nvPr/>
          </p:nvPicPr>
          <p:blipFill>
            <a:blip r:embed="rId4"/>
            <a:srcRect l="58339" t="13665" r="20464" b="52777"/>
            <a:stretch/>
          </p:blipFill>
          <p:spPr>
            <a:xfrm rot="16200000">
              <a:off x="7774920" y="3799800"/>
              <a:ext cx="1266120" cy="14353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007960" y="1796400"/>
            <a:ext cx="3175920" cy="5756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44" name="Google Shape;123;p17"/>
          <p:cNvGrpSpPr/>
          <p:nvPr/>
        </p:nvGrpSpPr>
        <p:grpSpPr>
          <a:xfrm>
            <a:off x="-1033560" y="-1067400"/>
            <a:ext cx="10177560" cy="7584480"/>
            <a:chOff x="-1033560" y="-1067400"/>
            <a:chExt cx="10177560" cy="7584480"/>
          </a:xfrm>
        </p:grpSpPr>
        <p:pic>
          <p:nvPicPr>
            <p:cNvPr id="45" name="Google Shape;124;p17"/>
            <p:cNvPicPr/>
            <p:nvPr/>
          </p:nvPicPr>
          <p:blipFill>
            <a:blip r:embed="rId3"/>
            <a:stretch/>
          </p:blipFill>
          <p:spPr>
            <a:xfrm rot="10800000" flipH="1">
              <a:off x="7227000" y="4604400"/>
              <a:ext cx="1916640" cy="1912680"/>
            </a:xfrm>
            <a:prstGeom prst="rect">
              <a:avLst/>
            </a:prstGeom>
            <a:ln w="0">
              <a:noFill/>
            </a:ln>
          </p:spPr>
        </p:pic>
        <p:pic>
          <p:nvPicPr>
            <p:cNvPr id="46" name="Google Shape;125;p17"/>
            <p:cNvPicPr/>
            <p:nvPr/>
          </p:nvPicPr>
          <p:blipFill>
            <a:blip r:embed="rId4"/>
            <a:srcRect l="75560" t="27570" r="-3177" b="7889"/>
            <a:stretch/>
          </p:blipFill>
          <p:spPr>
            <a:xfrm rot="10800000">
              <a:off x="7493760" y="-168480"/>
              <a:ext cx="1650240" cy="2760840"/>
            </a:xfrm>
            <a:prstGeom prst="rect">
              <a:avLst/>
            </a:prstGeom>
            <a:ln w="0">
              <a:noFill/>
            </a:ln>
          </p:spPr>
        </p:pic>
        <p:pic>
          <p:nvPicPr>
            <p:cNvPr id="47" name="Google Shape;126;p17"/>
            <p:cNvPicPr/>
            <p:nvPr/>
          </p:nvPicPr>
          <p:blipFill>
            <a:blip r:embed="rId5"/>
            <a:stretch/>
          </p:blipFill>
          <p:spPr>
            <a:xfrm rot="2700000">
              <a:off x="-725040" y="-758520"/>
              <a:ext cx="1490400" cy="14904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1821600"/>
            <a:ext cx="323280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49" name="Google Shape;130;p18"/>
          <p:cNvGrpSpPr/>
          <p:nvPr/>
        </p:nvGrpSpPr>
        <p:grpSpPr>
          <a:xfrm>
            <a:off x="-1033200" y="-2564280"/>
            <a:ext cx="2520360" cy="8797680"/>
            <a:chOff x="-1033200" y="-2564280"/>
            <a:chExt cx="2520360" cy="8797680"/>
          </a:xfrm>
        </p:grpSpPr>
        <p:pic>
          <p:nvPicPr>
            <p:cNvPr id="50" name="Google Shape;131;p18"/>
            <p:cNvPicPr/>
            <p:nvPr/>
          </p:nvPicPr>
          <p:blipFill>
            <a:blip r:embed="rId3"/>
            <a:stretch/>
          </p:blipFill>
          <p:spPr>
            <a:xfrm rot="2700000">
              <a:off x="-724680" y="4434120"/>
              <a:ext cx="1490400" cy="1490400"/>
            </a:xfrm>
            <a:prstGeom prst="rect">
              <a:avLst/>
            </a:prstGeom>
            <a:ln w="0">
              <a:noFill/>
            </a:ln>
          </p:spPr>
        </p:pic>
        <p:pic>
          <p:nvPicPr>
            <p:cNvPr id="51" name="Google Shape;132;p18"/>
            <p:cNvPicPr/>
            <p:nvPr/>
          </p:nvPicPr>
          <p:blipFill>
            <a:blip r:embed="rId4"/>
            <a:stretch/>
          </p:blipFill>
          <p:spPr>
            <a:xfrm rot="10800000" flipH="1">
              <a:off x="-60840" y="-2564280"/>
              <a:ext cx="1548360" cy="31064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028880" y="1476360"/>
            <a:ext cx="7076880" cy="1514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400" b="0" strike="noStrike" spc="-1">
                <a:solidFill>
                  <a:schemeClr val="dk1"/>
                </a:solidFill>
                <a:latin typeface="Marcellus"/>
                <a:ea typeface="Marcellus"/>
              </a:rPr>
              <a:t>Instagram Account Analysis</a:t>
            </a:r>
            <a:endParaRPr lang="fr-FR" sz="4400" b="0" strike="noStrike" spc="-1">
              <a:solidFill>
                <a:schemeClr val="dk1"/>
              </a:solidFill>
              <a:latin typeface="Arial"/>
            </a:endParaRPr>
          </a:p>
        </p:txBody>
      </p:sp>
      <p:sp>
        <p:nvSpPr>
          <p:cNvPr id="176" name="PlaceHolder 2"/>
          <p:cNvSpPr>
            <a:spLocks noGrp="1"/>
          </p:cNvSpPr>
          <p:nvPr>
            <p:ph type="subTitle"/>
          </p:nvPr>
        </p:nvSpPr>
        <p:spPr>
          <a:xfrm>
            <a:off x="2600280" y="3191040"/>
            <a:ext cx="3952440" cy="475920"/>
          </a:xfrm>
          <a:prstGeom prst="rect">
            <a:avLst/>
          </a:prstGeom>
          <a:solidFill>
            <a:schemeClr val="dk2"/>
          </a:solidFill>
          <a:ln w="0">
            <a:noFill/>
          </a:ln>
        </p:spPr>
        <p:txBody>
          <a:bodyPr lIns="91440" tIns="91440" rIns="91440" bIns="91440" anchor="t">
            <a:normAutofit fontScale="65688" lnSpcReduction="20000"/>
          </a:bodyPr>
          <a:lstStyle/>
          <a:p>
            <a:pPr indent="0" algn="ctr">
              <a:lnSpc>
                <a:spcPct val="100000"/>
              </a:lnSpc>
              <a:buNone/>
              <a:tabLst>
                <a:tab pos="0" algn="l"/>
              </a:tabLst>
            </a:pPr>
            <a:r>
              <a:rPr lang="en" sz="1600" b="0" strike="noStrike" spc="-1" dirty="0">
                <a:solidFill>
                  <a:schemeClr val="dk1"/>
                </a:solidFill>
                <a:latin typeface="Assistant"/>
                <a:ea typeface="Assistant"/>
              </a:rPr>
              <a:t>Using Machine Learning and Python to Identify Fake Accounts</a:t>
            </a:r>
            <a:endParaRPr lang="en-US" sz="1600" b="0" strike="noStrike" spc="-1" dirty="0">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133720" y="129528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0" strike="noStrike" spc="-1">
                <a:solidFill>
                  <a:schemeClr val="dk1"/>
                </a:solidFill>
                <a:latin typeface="Marcellus"/>
                <a:ea typeface="Marcellus"/>
              </a:rPr>
              <a:t>Future Improvements Suggestions</a:t>
            </a:r>
            <a:endParaRPr lang="fr-FR" sz="7000" b="0" strike="noStrike" spc="-1">
              <a:solidFill>
                <a:schemeClr val="dk1"/>
              </a:solidFill>
              <a:latin typeface="Arial"/>
            </a:endParaRPr>
          </a:p>
        </p:txBody>
      </p:sp>
      <p:sp>
        <p:nvSpPr>
          <p:cNvPr id="198" name="PlaceHolder 2"/>
          <p:cNvSpPr>
            <a:spLocks noGrp="1"/>
          </p:cNvSpPr>
          <p:nvPr>
            <p:ph type="subTitle"/>
          </p:nvPr>
        </p:nvSpPr>
        <p:spPr>
          <a:xfrm>
            <a:off x="2133720" y="2924279"/>
            <a:ext cx="4876560" cy="1699759"/>
          </a:xfrm>
          <a:prstGeom prst="rect">
            <a:avLst/>
          </a:prstGeom>
          <a:solidFill>
            <a:schemeClr val="dk2"/>
          </a:solidFill>
          <a:ln w="0">
            <a:noFill/>
          </a:ln>
        </p:spPr>
        <p:txBody>
          <a:bodyPr lIns="91440" tIns="91440" rIns="91440" bIns="91440" anchor="t">
            <a:normAutofit fontScale="79413" lnSpcReduction="20000"/>
          </a:bodyPr>
          <a:lstStyle/>
          <a:p>
            <a:pPr indent="0" algn="ctr">
              <a:lnSpc>
                <a:spcPct val="100000"/>
              </a:lnSpc>
              <a:buNone/>
              <a:tabLst>
                <a:tab pos="0" algn="l"/>
              </a:tabLst>
            </a:pPr>
            <a:r>
              <a:rPr lang="en" sz="1600" b="0" strike="noStrike" spc="-1">
                <a:solidFill>
                  <a:schemeClr val="dk1"/>
                </a:solidFill>
                <a:latin typeface="Assistant"/>
                <a:ea typeface="Assistant"/>
              </a:rPr>
              <a:t>To enhance the current model, consider adopting more sophisticated algorithms like Gradient Boosting or XGBoost, which can effectively manage complex data patterns. Furthermore, hyperparameter tuning using GridSearchCV can optimize model performance by finding the best parameter combinations. Additionally, implementing techniques to address imbalanced classes is crucial, especially if the dataset has significantly more genuine accounts compared to fake ones, thereby improving the model's robustness.</a:t>
            </a:r>
            <a:endParaRPr lang="en-US" sz="16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932998" y="90948"/>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7000" b="0" strike="noStrike" spc="-1" dirty="0">
                <a:solidFill>
                  <a:schemeClr val="dk1"/>
                </a:solidFill>
                <a:latin typeface="Marcellus"/>
                <a:ea typeface="Marcellus"/>
              </a:rPr>
              <a:t>Conclusions</a:t>
            </a:r>
            <a:endParaRPr lang="fr-FR" sz="7000" b="0" strike="noStrike" spc="-1" dirty="0">
              <a:solidFill>
                <a:schemeClr val="dk1"/>
              </a:solidFill>
              <a:latin typeface="Arial"/>
            </a:endParaRPr>
          </a:p>
        </p:txBody>
      </p:sp>
      <p:sp>
        <p:nvSpPr>
          <p:cNvPr id="200" name="PlaceHolder 2"/>
          <p:cNvSpPr>
            <a:spLocks noGrp="1"/>
          </p:cNvSpPr>
          <p:nvPr>
            <p:ph type="subTitle"/>
          </p:nvPr>
        </p:nvSpPr>
        <p:spPr>
          <a:xfrm>
            <a:off x="2029642" y="2163336"/>
            <a:ext cx="4876560" cy="2341757"/>
          </a:xfrm>
          <a:prstGeom prst="rect">
            <a:avLst/>
          </a:prstGeom>
          <a:solidFill>
            <a:schemeClr val="dk2"/>
          </a:solidFill>
          <a:ln w="0">
            <a:noFill/>
          </a:ln>
        </p:spPr>
        <p:txBody>
          <a:bodyPr lIns="91440" tIns="91440" rIns="91440" bIns="91440" anchor="t">
            <a:normAutofit fontScale="85668" lnSpcReduction="20000"/>
          </a:bodyPr>
          <a:lstStyle/>
          <a:p>
            <a:pPr indent="0" algn="ctr">
              <a:lnSpc>
                <a:spcPct val="100000"/>
              </a:lnSpc>
              <a:buNone/>
              <a:tabLst>
                <a:tab pos="0" algn="l"/>
              </a:tabLst>
            </a:pPr>
            <a:r>
              <a:rPr lang="en" sz="1600" b="0" strike="noStrike" spc="-1" dirty="0">
                <a:solidFill>
                  <a:schemeClr val="dk1"/>
                </a:solidFill>
                <a:latin typeface="Assistant"/>
                <a:ea typeface="Assistant"/>
              </a:rPr>
              <a:t>Training Data Percentage = 82.758</a:t>
            </a:r>
          </a:p>
          <a:p>
            <a:pPr indent="0" algn="ctr">
              <a:lnSpc>
                <a:spcPct val="100000"/>
              </a:lnSpc>
              <a:buNone/>
              <a:tabLst>
                <a:tab pos="0" algn="l"/>
              </a:tabLst>
            </a:pPr>
            <a:r>
              <a:rPr lang="en" sz="1600" b="0" strike="noStrike" spc="-1" dirty="0">
                <a:solidFill>
                  <a:schemeClr val="dk1"/>
                </a:solidFill>
                <a:latin typeface="Assistant"/>
                <a:ea typeface="Assistant"/>
              </a:rPr>
              <a:t>Testing Data Percentage = 17.241</a:t>
            </a:r>
          </a:p>
          <a:p>
            <a:pPr indent="0" algn="ctr">
              <a:lnSpc>
                <a:spcPct val="100000"/>
              </a:lnSpc>
              <a:buNone/>
              <a:tabLst>
                <a:tab pos="0" algn="l"/>
              </a:tabLst>
            </a:pPr>
            <a:r>
              <a:rPr lang="en" sz="1600" b="0" strike="noStrike" spc="-1" dirty="0">
                <a:solidFill>
                  <a:schemeClr val="dk1"/>
                </a:solidFill>
                <a:latin typeface="Assistant"/>
                <a:ea typeface="Assistant"/>
              </a:rPr>
              <a:t>In conclusion, utilizing machine learning and EDA for identifying fake Instagram accounts offers significant potential. By thoroughly analyzing data features, implementing effective models, and continuously improving methodologies, we can enhance the accuracy of classifications. This analysis not only aids in understanding account authenticity but also contributes to creating a safer social media environment.</a:t>
            </a:r>
            <a:endParaRPr lang="en-US" sz="1600" b="0" strike="noStrike" spc="-1" dirty="0">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133720" y="129528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7000" b="0" strike="noStrike" spc="-1">
                <a:solidFill>
                  <a:schemeClr val="dk1"/>
                </a:solidFill>
                <a:latin typeface="Marcellus"/>
                <a:ea typeface="Marcellus"/>
              </a:rPr>
              <a:t>Introduction</a:t>
            </a:r>
            <a:endParaRPr lang="fr-FR" sz="7000" b="0" strike="noStrike" spc="-1">
              <a:solidFill>
                <a:schemeClr val="dk1"/>
              </a:solidFill>
              <a:latin typeface="Arial"/>
            </a:endParaRPr>
          </a:p>
        </p:txBody>
      </p:sp>
      <p:sp>
        <p:nvSpPr>
          <p:cNvPr id="178" name="PlaceHolder 2"/>
          <p:cNvSpPr>
            <a:spLocks noGrp="1"/>
          </p:cNvSpPr>
          <p:nvPr>
            <p:ph type="subTitle"/>
          </p:nvPr>
        </p:nvSpPr>
        <p:spPr>
          <a:xfrm>
            <a:off x="2133720" y="2924280"/>
            <a:ext cx="4876560" cy="1655154"/>
          </a:xfrm>
          <a:prstGeom prst="rect">
            <a:avLst/>
          </a:prstGeom>
          <a:solidFill>
            <a:schemeClr val="dk2"/>
          </a:solidFill>
          <a:ln w="0">
            <a:noFill/>
          </a:ln>
        </p:spPr>
        <p:txBody>
          <a:bodyPr lIns="91440" tIns="91440" rIns="91440" bIns="91440" anchor="t">
            <a:noAutofit/>
          </a:bodyPr>
          <a:lstStyle/>
          <a:p>
            <a:pPr indent="0" algn="ctr">
              <a:lnSpc>
                <a:spcPct val="100000"/>
              </a:lnSpc>
              <a:buNone/>
              <a:tabLst>
                <a:tab pos="0" algn="l"/>
              </a:tabLst>
            </a:pPr>
            <a:r>
              <a:rPr lang="en" sz="1600" b="0" strike="noStrike" spc="-1" dirty="0">
                <a:solidFill>
                  <a:schemeClr val="dk1"/>
                </a:solidFill>
                <a:latin typeface="Assistant"/>
                <a:ea typeface="Assistant"/>
              </a:rPr>
              <a:t>The analysis focuses on distinguishing between genuine and fake Instagram accounts using machine learning techniques and exploratory data analysis (EDA). By examining key features and metrics in the dataset, we can develop a model aimed at accurately classifying account authenticity.</a:t>
            </a:r>
            <a:endParaRPr lang="en-US" sz="16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2319454" y="-579128"/>
            <a:ext cx="5702058" cy="1657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0" strike="noStrike" spc="-1" dirty="0">
                <a:solidFill>
                  <a:schemeClr val="dk1"/>
                </a:solidFill>
                <a:latin typeface="Marcellus"/>
                <a:ea typeface="Marcellus"/>
              </a:rPr>
              <a:t>Data Overview</a:t>
            </a:r>
            <a:endParaRPr lang="fr-FR" sz="5000" b="0" strike="noStrike" spc="-1" dirty="0">
              <a:solidFill>
                <a:schemeClr val="dk1"/>
              </a:solidFill>
              <a:latin typeface="Arial"/>
            </a:endParaRPr>
          </a:p>
        </p:txBody>
      </p:sp>
      <p:sp>
        <p:nvSpPr>
          <p:cNvPr id="180" name="PlaceHolder 2"/>
          <p:cNvSpPr>
            <a:spLocks noGrp="1"/>
          </p:cNvSpPr>
          <p:nvPr>
            <p:ph type="title"/>
          </p:nvPr>
        </p:nvSpPr>
        <p:spPr>
          <a:xfrm>
            <a:off x="498088" y="133816"/>
            <a:ext cx="1375317" cy="944136"/>
          </a:xfrm>
          <a:prstGeom prst="rect">
            <a:avLst/>
          </a:prstGeom>
          <a:solidFill>
            <a:schemeClr val="dk2"/>
          </a:solid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dirty="0">
                <a:solidFill>
                  <a:schemeClr val="dk1"/>
                </a:solidFill>
                <a:latin typeface="Marcellus"/>
                <a:ea typeface="Marcellus"/>
              </a:rPr>
              <a:t>01</a:t>
            </a:r>
            <a:endParaRPr lang="fr-FR" sz="5000" b="0" strike="noStrike" spc="-1" dirty="0">
              <a:solidFill>
                <a:schemeClr val="dk1"/>
              </a:solidFill>
              <a:latin typeface="Arial"/>
            </a:endParaRPr>
          </a:p>
        </p:txBody>
      </p:sp>
      <p:graphicFrame>
        <p:nvGraphicFramePr>
          <p:cNvPr id="2" name="Diagram 1">
            <a:extLst>
              <a:ext uri="{FF2B5EF4-FFF2-40B4-BE49-F238E27FC236}">
                <a16:creationId xmlns:a16="http://schemas.microsoft.com/office/drawing/2014/main" id="{D5B3BB45-F854-B45C-39A7-D706962724FB}"/>
              </a:ext>
            </a:extLst>
          </p:cNvPr>
          <p:cNvGraphicFramePr/>
          <p:nvPr/>
        </p:nvGraphicFramePr>
        <p:xfrm>
          <a:off x="716524" y="1405054"/>
          <a:ext cx="4160275" cy="3604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2" name="Google Shape;317;p40"/>
          <p:cNvGrpSpPr/>
          <p:nvPr/>
        </p:nvGrpSpPr>
        <p:grpSpPr>
          <a:xfrm>
            <a:off x="5464080" y="-16200"/>
            <a:ext cx="3705120" cy="5171040"/>
            <a:chOff x="5464080" y="-16200"/>
            <a:chExt cx="3705120" cy="5171040"/>
          </a:xfrm>
        </p:grpSpPr>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2133720" y="129528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0" strike="noStrike" spc="-1">
                <a:solidFill>
                  <a:schemeClr val="dk1"/>
                </a:solidFill>
                <a:latin typeface="Marcellus"/>
                <a:ea typeface="Marcellus"/>
              </a:rPr>
              <a:t>Profile Picture Binary Data</a:t>
            </a:r>
            <a:endParaRPr lang="fr-FR" sz="7000" b="0" strike="noStrike" spc="-1">
              <a:solidFill>
                <a:schemeClr val="dk1"/>
              </a:solidFill>
              <a:latin typeface="Arial"/>
            </a:endParaRPr>
          </a:p>
        </p:txBody>
      </p:sp>
      <p:sp>
        <p:nvSpPr>
          <p:cNvPr id="184" name="PlaceHolder 2"/>
          <p:cNvSpPr>
            <a:spLocks noGrp="1"/>
          </p:cNvSpPr>
          <p:nvPr>
            <p:ph type="subTitle"/>
          </p:nvPr>
        </p:nvSpPr>
        <p:spPr>
          <a:xfrm>
            <a:off x="2133720" y="2924279"/>
            <a:ext cx="4876560" cy="1335487"/>
          </a:xfrm>
          <a:prstGeom prst="rect">
            <a:avLst/>
          </a:prstGeom>
          <a:solidFill>
            <a:schemeClr val="dk2"/>
          </a:solidFill>
          <a:ln w="0">
            <a:noFill/>
          </a:ln>
        </p:spPr>
        <p:txBody>
          <a:bodyPr lIns="91440" tIns="91440" rIns="91440" bIns="91440" anchor="t">
            <a:normAutofit fontScale="85668" lnSpcReduction="10000"/>
          </a:bodyPr>
          <a:lstStyle/>
          <a:p>
            <a:pPr indent="0" algn="ctr">
              <a:lnSpc>
                <a:spcPct val="100000"/>
              </a:lnSpc>
              <a:buNone/>
              <a:tabLst>
                <a:tab pos="0" algn="l"/>
              </a:tabLst>
            </a:pPr>
            <a:r>
              <a:rPr lang="en" sz="1600" b="0" strike="noStrike" spc="-1" dirty="0">
                <a:solidFill>
                  <a:schemeClr val="dk1"/>
                </a:solidFill>
                <a:latin typeface="Assistant"/>
                <a:ea typeface="Assistant"/>
              </a:rPr>
              <a:t>The profile picture data is represented as a binary feature, where a value of 1 indicates the presence of a profile picture and 0 signifies its absence. This feature is crucial as genuine accounts typically have profile pictures, while spam or fake accounts often do not, making this a significant factor in classification.</a:t>
            </a:r>
            <a:endParaRPr lang="en-US" sz="16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133720" y="129528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0" strike="noStrike" spc="-1">
                <a:solidFill>
                  <a:schemeClr val="dk1"/>
                </a:solidFill>
                <a:latin typeface="Marcellus"/>
                <a:ea typeface="Marcellus"/>
              </a:rPr>
              <a:t>Username Characteristics</a:t>
            </a:r>
            <a:endParaRPr lang="fr-FR" sz="7000" b="0" strike="noStrike" spc="-1">
              <a:solidFill>
                <a:schemeClr val="dk1"/>
              </a:solidFill>
              <a:latin typeface="Arial"/>
            </a:endParaRPr>
          </a:p>
        </p:txBody>
      </p:sp>
      <p:sp>
        <p:nvSpPr>
          <p:cNvPr id="186" name="PlaceHolder 2"/>
          <p:cNvSpPr>
            <a:spLocks noGrp="1"/>
          </p:cNvSpPr>
          <p:nvPr>
            <p:ph type="subTitle"/>
          </p:nvPr>
        </p:nvSpPr>
        <p:spPr>
          <a:xfrm>
            <a:off x="2133720" y="2924280"/>
            <a:ext cx="4876560" cy="1231408"/>
          </a:xfrm>
          <a:prstGeom prst="rect">
            <a:avLst/>
          </a:prstGeom>
          <a:solidFill>
            <a:schemeClr val="dk2"/>
          </a:solidFill>
          <a:ln w="0">
            <a:noFill/>
          </a:ln>
        </p:spPr>
        <p:txBody>
          <a:bodyPr lIns="91440" tIns="91440" rIns="91440" bIns="91440" anchor="t">
            <a:normAutofit fontScale="78168" lnSpcReduction="20000"/>
          </a:bodyPr>
          <a:lstStyle/>
          <a:p>
            <a:pPr indent="0" algn="ctr">
              <a:lnSpc>
                <a:spcPct val="100000"/>
              </a:lnSpc>
              <a:buNone/>
              <a:tabLst>
                <a:tab pos="0" algn="l"/>
              </a:tabLst>
            </a:pPr>
            <a:r>
              <a:rPr lang="en" sz="1600" b="0" strike="noStrike" spc="-1" dirty="0">
                <a:solidFill>
                  <a:schemeClr val="dk1"/>
                </a:solidFill>
                <a:latin typeface="Assistant"/>
                <a:ea typeface="Assistant"/>
              </a:rPr>
              <a:t>Username characteristics encompass the number of characters or digits present in the username. The length of the username can affect account authenticity; shorter or unusually formatted usernames may hint at spam accounts. Additionally, the analysis of patterns within usernames can reveal trends or commonalities among fake accounts.</a:t>
            </a:r>
            <a:endParaRPr lang="en-US" sz="16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2133720" y="129528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0" strike="noStrike" spc="-1">
                <a:solidFill>
                  <a:schemeClr val="dk1"/>
                </a:solidFill>
                <a:latin typeface="Marcellus"/>
                <a:ea typeface="Marcellus"/>
              </a:rPr>
              <a:t>Full Name Metrics</a:t>
            </a:r>
            <a:endParaRPr lang="fr-FR" sz="7000" b="0" strike="noStrike" spc="-1">
              <a:solidFill>
                <a:schemeClr val="dk1"/>
              </a:solidFill>
              <a:latin typeface="Arial"/>
            </a:endParaRPr>
          </a:p>
        </p:txBody>
      </p:sp>
      <p:sp>
        <p:nvSpPr>
          <p:cNvPr id="188" name="PlaceHolder 2"/>
          <p:cNvSpPr>
            <a:spLocks noGrp="1"/>
          </p:cNvSpPr>
          <p:nvPr>
            <p:ph type="subTitle"/>
          </p:nvPr>
        </p:nvSpPr>
        <p:spPr>
          <a:xfrm>
            <a:off x="2133720" y="2924280"/>
            <a:ext cx="4876560" cy="1551076"/>
          </a:xfrm>
          <a:prstGeom prst="rect">
            <a:avLst/>
          </a:prstGeom>
          <a:solidFill>
            <a:schemeClr val="dk2"/>
          </a:solidFill>
          <a:ln w="0">
            <a:noFill/>
          </a:ln>
        </p:spPr>
        <p:txBody>
          <a:bodyPr lIns="91440" tIns="91440" rIns="91440" bIns="91440" anchor="t">
            <a:normAutofit fontScale="79413" lnSpcReduction="20000"/>
          </a:bodyPr>
          <a:lstStyle/>
          <a:p>
            <a:pPr indent="0" algn="ctr">
              <a:lnSpc>
                <a:spcPct val="100000"/>
              </a:lnSpc>
              <a:buNone/>
              <a:tabLst>
                <a:tab pos="0" algn="l"/>
              </a:tabLst>
            </a:pPr>
            <a:r>
              <a:rPr lang="en" sz="1600" b="0" strike="noStrike" spc="-1" dirty="0">
                <a:solidFill>
                  <a:schemeClr val="dk1"/>
                </a:solidFill>
                <a:latin typeface="Assistant"/>
                <a:ea typeface="Assistant"/>
              </a:rPr>
              <a:t>Full name metrics provide insight into the structure and characteristics of user names on Instagram. This feature includes two aspects: the number of words in the full name and its character length. Typically, genuine accounts have more structured and normal full names, while fake accounts might utilize unusual or random combinations of characters. Analyzing these aspects can help identify anomalies and enhance classification accuracy.</a:t>
            </a:r>
            <a:endParaRPr lang="en-US" sz="16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97071" y="1977603"/>
            <a:ext cx="4086000" cy="16570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0" strike="noStrike" spc="-1">
                <a:solidFill>
                  <a:schemeClr val="dk1"/>
                </a:solidFill>
                <a:latin typeface="Marcellus"/>
                <a:ea typeface="Marcellus"/>
              </a:rPr>
              <a:t>Model Evaluation</a:t>
            </a:r>
            <a:endParaRPr lang="fr-FR" sz="5000" b="0" strike="noStrike" spc="-1">
              <a:solidFill>
                <a:schemeClr val="dk1"/>
              </a:solidFill>
              <a:latin typeface="Arial"/>
            </a:endParaRPr>
          </a:p>
        </p:txBody>
      </p:sp>
      <p:sp>
        <p:nvSpPr>
          <p:cNvPr id="190" name="PlaceHolder 2"/>
          <p:cNvSpPr>
            <a:spLocks noGrp="1"/>
          </p:cNvSpPr>
          <p:nvPr>
            <p:ph type="title"/>
          </p:nvPr>
        </p:nvSpPr>
        <p:spPr>
          <a:xfrm>
            <a:off x="723960" y="828720"/>
            <a:ext cx="1161720" cy="1085400"/>
          </a:xfrm>
          <a:prstGeom prst="rect">
            <a:avLst/>
          </a:prstGeom>
          <a:solidFill>
            <a:schemeClr val="dk2"/>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dk1"/>
                </a:solidFill>
                <a:latin typeface="Marcellus"/>
                <a:ea typeface="Marcellus"/>
              </a:rPr>
              <a:t>02</a:t>
            </a:r>
            <a:endParaRPr lang="fr-FR" sz="5000" b="0" strike="noStrike" spc="-1">
              <a:solidFill>
                <a:schemeClr val="dk1"/>
              </a:solidFill>
              <a:latin typeface="Arial"/>
            </a:endParaRPr>
          </a:p>
        </p:txBody>
      </p:sp>
      <p:grpSp>
        <p:nvGrpSpPr>
          <p:cNvPr id="192" name="Google Shape;317;p40"/>
          <p:cNvGrpSpPr/>
          <p:nvPr/>
        </p:nvGrpSpPr>
        <p:grpSpPr>
          <a:xfrm>
            <a:off x="5464080" y="-16200"/>
            <a:ext cx="3705120" cy="5171040"/>
            <a:chOff x="5464080" y="-16200"/>
            <a:chExt cx="3705120" cy="5171040"/>
          </a:xfrm>
        </p:grpSpPr>
      </p:grpSp>
      <p:pic>
        <p:nvPicPr>
          <p:cNvPr id="1026" name="Picture 2">
            <a:extLst>
              <a:ext uri="{FF2B5EF4-FFF2-40B4-BE49-F238E27FC236}">
                <a16:creationId xmlns:a16="http://schemas.microsoft.com/office/drawing/2014/main" id="{B56A5B41-A88B-18FB-4DB5-43ACC1A6A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839" y="1"/>
            <a:ext cx="5739161"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393890" y="1377055"/>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0" strike="noStrike" spc="-1" dirty="0">
                <a:solidFill>
                  <a:schemeClr val="dk1"/>
                </a:solidFill>
                <a:latin typeface="Marcellus"/>
                <a:ea typeface="Marcellus"/>
              </a:rPr>
              <a:t>Feature Importance Analysis</a:t>
            </a:r>
            <a:endParaRPr lang="fr-FR" sz="7000" b="0" strike="noStrike" spc="-1" dirty="0">
              <a:solidFill>
                <a:schemeClr val="dk1"/>
              </a:solidFill>
              <a:latin typeface="Arial"/>
            </a:endParaRPr>
          </a:p>
        </p:txBody>
      </p:sp>
      <p:sp>
        <p:nvSpPr>
          <p:cNvPr id="194" name="PlaceHolder 2"/>
          <p:cNvSpPr>
            <a:spLocks noGrp="1"/>
          </p:cNvSpPr>
          <p:nvPr>
            <p:ph type="subTitle"/>
          </p:nvPr>
        </p:nvSpPr>
        <p:spPr>
          <a:xfrm>
            <a:off x="141250" y="2916846"/>
            <a:ext cx="4044175" cy="1647720"/>
          </a:xfrm>
          <a:prstGeom prst="rect">
            <a:avLst/>
          </a:prstGeom>
          <a:solidFill>
            <a:schemeClr val="dk2"/>
          </a:solidFill>
          <a:ln w="0">
            <a:noFill/>
          </a:ln>
        </p:spPr>
        <p:txBody>
          <a:bodyPr lIns="91440" tIns="91440" rIns="91440" bIns="91440" anchor="t">
            <a:normAutofit fontScale="71913" lnSpcReduction="20000"/>
          </a:bodyPr>
          <a:lstStyle/>
          <a:p>
            <a:pPr indent="0" algn="ctr">
              <a:lnSpc>
                <a:spcPct val="100000"/>
              </a:lnSpc>
              <a:buNone/>
              <a:tabLst>
                <a:tab pos="0" algn="l"/>
              </a:tabLst>
            </a:pPr>
            <a:r>
              <a:rPr lang="en" sz="1600" b="0" strike="noStrike" spc="-1" dirty="0">
                <a:solidFill>
                  <a:schemeClr val="dk1"/>
                </a:solidFill>
                <a:latin typeface="Assistant"/>
                <a:ea typeface="Assistant"/>
              </a:rPr>
              <a:t>Feature importance analysis identifies the most critical attributes that contribute to the classification of accounts. In the dataset, features like profile picture presence and follower count are often highlighted as significant. For instance, fake accounts may lack profile pictures and exhibit suspicious follower behavior, such as extremely low or high follower counts. Understanding these features helps refine the classification process and focus on the most telling indicators of authenticity.</a:t>
            </a:r>
            <a:endParaRPr lang="en-US" sz="1600" b="0" strike="noStrike" spc="-1" dirty="0">
              <a:solidFill>
                <a:srgbClr val="000000"/>
              </a:solidFill>
              <a:latin typeface="OpenSymbol"/>
            </a:endParaRPr>
          </a:p>
        </p:txBody>
      </p:sp>
      <p:pic>
        <p:nvPicPr>
          <p:cNvPr id="2050" name="Picture 2">
            <a:extLst>
              <a:ext uri="{FF2B5EF4-FFF2-40B4-BE49-F238E27FC236}">
                <a16:creationId xmlns:a16="http://schemas.microsoft.com/office/drawing/2014/main" id="{5E443F9E-37DC-5755-CAC8-8D5485DCE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440" y="0"/>
            <a:ext cx="487656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2133720" y="1467359"/>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0" strike="noStrike" spc="-1" dirty="0">
                <a:solidFill>
                  <a:schemeClr val="dk1"/>
                </a:solidFill>
                <a:latin typeface="Marcellus"/>
                <a:ea typeface="Marcellus"/>
              </a:rPr>
              <a:t>Performance Metrics Examination</a:t>
            </a:r>
            <a:endParaRPr lang="fr-FR" sz="7000" b="0" strike="noStrike" spc="-1" dirty="0">
              <a:solidFill>
                <a:schemeClr val="dk1"/>
              </a:solidFill>
              <a:latin typeface="Arial"/>
            </a:endParaRPr>
          </a:p>
        </p:txBody>
      </p:sp>
      <p:sp>
        <p:nvSpPr>
          <p:cNvPr id="196" name="PlaceHolder 2"/>
          <p:cNvSpPr>
            <a:spLocks noGrp="1"/>
          </p:cNvSpPr>
          <p:nvPr>
            <p:ph type="subTitle"/>
          </p:nvPr>
        </p:nvSpPr>
        <p:spPr>
          <a:xfrm>
            <a:off x="2133720" y="2924279"/>
            <a:ext cx="4876560" cy="1684891"/>
          </a:xfrm>
          <a:prstGeom prst="rect">
            <a:avLst/>
          </a:prstGeom>
          <a:solidFill>
            <a:schemeClr val="dk2"/>
          </a:solidFill>
          <a:ln w="0">
            <a:noFill/>
          </a:ln>
        </p:spPr>
        <p:txBody>
          <a:bodyPr lIns="91440" tIns="91440" rIns="91440" bIns="91440" anchor="t">
            <a:normAutofit fontScale="79413" lnSpcReduction="20000"/>
          </a:bodyPr>
          <a:lstStyle/>
          <a:p>
            <a:pPr indent="0" algn="ctr">
              <a:lnSpc>
                <a:spcPct val="100000"/>
              </a:lnSpc>
              <a:buNone/>
              <a:tabLst>
                <a:tab pos="0" algn="l"/>
              </a:tabLst>
            </a:pPr>
            <a:r>
              <a:rPr lang="en" sz="1600" b="0" strike="noStrike" spc="-1" dirty="0">
                <a:solidFill>
                  <a:schemeClr val="dk1"/>
                </a:solidFill>
                <a:latin typeface="Assistant"/>
                <a:ea typeface="Assistant"/>
              </a:rPr>
              <a:t>Evaluating model performance involves examining various metrics such as accuracy, precision, recall, and F1-score. Accuracy measures the proportion of correctly classified accounts, while precision assesses the correctness of positive identifications. Recall indicates the model's ability to find all relevant instances, and the F1-score provides a balance between precision and recall. Analyzing these metrics offers insights into the model's effectiveness at distinguishing between fake and genuine accounts.</a:t>
            </a:r>
            <a:endParaRPr lang="en-US" sz="16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650</Words>
  <Application>Microsoft Office PowerPoint</Application>
  <PresentationFormat>On-screen Show (16:9)</PresentationFormat>
  <Paragraphs>26</Paragraphs>
  <Slides>11</Slides>
  <Notes>1</Notes>
  <HiddenSlides>0</HiddenSlides>
  <MMClips>0</MMClips>
  <ScaleCrop>false</ScaleCrop>
  <HeadingPairs>
    <vt:vector size="6" baseType="variant">
      <vt:variant>
        <vt:lpstr>Fonts Used</vt:lpstr>
      </vt:variant>
      <vt:variant>
        <vt:i4>7</vt:i4>
      </vt:variant>
      <vt:variant>
        <vt:lpstr>Theme</vt:lpstr>
      </vt:variant>
      <vt:variant>
        <vt:i4>32</vt:i4>
      </vt:variant>
      <vt:variant>
        <vt:lpstr>Slide Titles</vt:lpstr>
      </vt:variant>
      <vt:variant>
        <vt:i4>11</vt:i4>
      </vt:variant>
    </vt:vector>
  </HeadingPairs>
  <TitlesOfParts>
    <vt:vector size="50" baseType="lpstr">
      <vt:lpstr>Arial</vt:lpstr>
      <vt:lpstr>Assistant</vt:lpstr>
      <vt:lpstr>Calibri</vt:lpstr>
      <vt:lpstr>Marcellus</vt:lpstr>
      <vt:lpstr>OpenSymbol</vt:lpstr>
      <vt:lpstr>Symbol</vt:lpstr>
      <vt:lpstr>Wingdings</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Peach Fuzz COTY 2024 Design Inspiration by Slidesgo</vt:lpstr>
      <vt:lpstr>Slidesgo Final Pages</vt:lpstr>
      <vt:lpstr>Slidesgo Final Pages</vt:lpstr>
      <vt:lpstr>Instagram Account Analysis</vt:lpstr>
      <vt:lpstr>Introduction</vt:lpstr>
      <vt:lpstr>Data Overview</vt:lpstr>
      <vt:lpstr>Profile Picture Binary Data</vt:lpstr>
      <vt:lpstr>Username Characteristics</vt:lpstr>
      <vt:lpstr>Full Name Metrics</vt:lpstr>
      <vt:lpstr>Model Evaluation</vt:lpstr>
      <vt:lpstr>Feature Importance Analysis</vt:lpstr>
      <vt:lpstr>Performance Metrics Examination</vt:lpstr>
      <vt:lpstr>Future Improvements Suggestions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Abhinaya VJ</cp:lastModifiedBy>
  <cp:revision>2</cp:revision>
  <dcterms:modified xsi:type="dcterms:W3CDTF">2025-01-28T16:22:58Z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2025-01-28T14:31:25Z</dcterms:created>
  <dc:creator>Unknown Creator</dc:creator>
  <dc:description/>
  <dc:language>en-US</dc:language>
  <cp:lastModifiedBy>Unknown Creator</cp:lastModifiedBy>
  <dcterms:modified xsi:type="dcterms:W3CDTF">2025-01-28T14:31:25Z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