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8" r:id="rId4"/>
    <p:sldId id="258" r:id="rId5"/>
    <p:sldId id="279" r:id="rId6"/>
    <p:sldId id="260" r:id="rId7"/>
    <p:sldId id="280" r:id="rId8"/>
    <p:sldId id="261" r:id="rId9"/>
    <p:sldId id="281" r:id="rId10"/>
    <p:sldId id="262" r:id="rId11"/>
    <p:sldId id="282" r:id="rId12"/>
    <p:sldId id="263" r:id="rId13"/>
    <p:sldId id="283" r:id="rId14"/>
    <p:sldId id="264" r:id="rId15"/>
    <p:sldId id="284" r:id="rId16"/>
    <p:sldId id="265" r:id="rId17"/>
    <p:sldId id="285" r:id="rId18"/>
    <p:sldId id="266" r:id="rId19"/>
    <p:sldId id="286" r:id="rId20"/>
    <p:sldId id="267" r:id="rId21"/>
    <p:sldId id="287" r:id="rId22"/>
    <p:sldId id="268" r:id="rId23"/>
    <p:sldId id="288" r:id="rId24"/>
    <p:sldId id="269" r:id="rId25"/>
    <p:sldId id="289" r:id="rId26"/>
    <p:sldId id="270" r:id="rId27"/>
    <p:sldId id="290" r:id="rId28"/>
    <p:sldId id="271" r:id="rId29"/>
    <p:sldId id="291" r:id="rId30"/>
    <p:sldId id="272" r:id="rId31"/>
    <p:sldId id="292" r:id="rId32"/>
    <p:sldId id="273" r:id="rId33"/>
    <p:sldId id="293" r:id="rId34"/>
    <p:sldId id="274" r:id="rId35"/>
    <p:sldId id="294" r:id="rId36"/>
    <p:sldId id="275" r:id="rId37"/>
    <p:sldId id="295" r:id="rId38"/>
    <p:sldId id="276" r:id="rId39"/>
    <p:sldId id="296" r:id="rId40"/>
    <p:sldId id="277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Pradeep</a:t>
            </a:r>
            <a:r>
              <a:rPr lang="en-US" dirty="0" smtClean="0"/>
              <a:t> G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9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57 94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56 93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55 92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56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185" y="875076"/>
            <a:ext cx="5012872" cy="50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a) 57 94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56 93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55 92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56 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5185" y="875076"/>
            <a:ext cx="5012872" cy="50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(A) 0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B) 1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C) 7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D) 2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(E)Compilation </a:t>
            </a:r>
            <a:r>
              <a:rPr lang="it-IT" dirty="0" smtClean="0"/>
              <a:t>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870" y="1097688"/>
            <a:ext cx="6895055" cy="45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FF0000"/>
                </a:solidFill>
              </a:rPr>
              <a:t>(A) 0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B) 1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C) 7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</a:t>
            </a:r>
            <a:r>
              <a:rPr lang="it-IT" dirty="0" smtClean="0"/>
              <a:t>D) 2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(E)Compilation </a:t>
            </a:r>
            <a:r>
              <a:rPr lang="it-IT" dirty="0" smtClean="0"/>
              <a:t>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870" y="1097688"/>
            <a:ext cx="6895055" cy="454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(A) 1 </a:t>
            </a:r>
            <a:r>
              <a:rPr lang="en-US" sz="3200" dirty="0" smtClean="0"/>
              <a:t>time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(B) Compilation </a:t>
            </a:r>
            <a:r>
              <a:rPr lang="en-US" sz="3200" dirty="0" smtClean="0"/>
              <a:t>Error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(C) Infinite </a:t>
            </a:r>
            <a:r>
              <a:rPr lang="en-US" sz="3200" dirty="0" smtClean="0"/>
              <a:t>times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(D) Runtime Error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2755" y="1085443"/>
            <a:ext cx="5495381" cy="468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(A) 1 </a:t>
            </a:r>
            <a:r>
              <a:rPr lang="en-US" sz="3200" dirty="0" smtClean="0"/>
              <a:t>time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(B) Compilation </a:t>
            </a:r>
            <a:r>
              <a:rPr lang="en-US" sz="3200" dirty="0" smtClean="0"/>
              <a:t>Error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0000"/>
                </a:solidFill>
              </a:rPr>
              <a:t>(C) Infinite </a:t>
            </a:r>
            <a:r>
              <a:rPr lang="en-US" sz="3200" dirty="0" smtClean="0">
                <a:solidFill>
                  <a:srgbClr val="FF0000"/>
                </a:solidFill>
              </a:rPr>
              <a:t>times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(D) Runtime Error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2755" y="1085443"/>
            <a:ext cx="5495381" cy="4684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(A) 55</a:t>
            </a:r>
            <a:br>
              <a:rPr lang="pt-BR" dirty="0" smtClean="0"/>
            </a:br>
            <a:r>
              <a:rPr lang="pt-BR" dirty="0" smtClean="0"/>
              <a:t>(B) </a:t>
            </a:r>
            <a:r>
              <a:rPr lang="pt-BR" dirty="0" smtClean="0"/>
              <a:t>25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(C) 1</a:t>
            </a:r>
            <a:br>
              <a:rPr lang="pt-BR" dirty="0" smtClean="0"/>
            </a:br>
            <a:r>
              <a:rPr lang="pt-BR" dirty="0" smtClean="0"/>
              <a:t>(D)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899" y="707842"/>
            <a:ext cx="4804410" cy="54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(A) 55</a:t>
            </a:r>
            <a:br>
              <a:rPr lang="pt-BR" dirty="0" smtClean="0"/>
            </a:br>
            <a:r>
              <a:rPr lang="pt-BR" dirty="0" smtClean="0"/>
              <a:t>(B) </a:t>
            </a:r>
            <a:r>
              <a:rPr lang="pt-BR" dirty="0" smtClean="0"/>
              <a:t>25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(C) 1</a:t>
            </a:r>
            <a:br>
              <a:rPr lang="pt-BR" dirty="0" smtClean="0"/>
            </a:br>
            <a:r>
              <a:rPr lang="pt-BR" dirty="0" smtClean="0">
                <a:solidFill>
                  <a:srgbClr val="FF0000"/>
                </a:solidFill>
              </a:rPr>
              <a:t>(D)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5899" y="707842"/>
            <a:ext cx="4804410" cy="54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Hello is printed 5 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smtClean="0"/>
              <a:t>B) Compilation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smtClean="0"/>
              <a:t>C) Hello is printed 2 </a:t>
            </a:r>
            <a:r>
              <a:rPr lang="en-US" sz="2800" dirty="0" smtClean="0"/>
              <a:t>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3 </a:t>
            </a:r>
            <a:r>
              <a:rPr lang="en-US" sz="2800" dirty="0" smtClean="0"/>
              <a:t>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865" y="958486"/>
            <a:ext cx="5975032" cy="506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Hello is printed 5 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B) Compilation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Error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smtClean="0"/>
              <a:t>C) Hello is printed 2 </a:t>
            </a:r>
            <a:r>
              <a:rPr lang="en-US" sz="2800" dirty="0" smtClean="0"/>
              <a:t>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3 </a:t>
            </a:r>
            <a:r>
              <a:rPr lang="en-US" sz="2800" dirty="0" smtClean="0"/>
              <a:t>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8865" y="958486"/>
            <a:ext cx="5975032" cy="506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- 3 5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B - 5 3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C - 5 5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D - Compile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472" t="3156" r="32278" b="-3156"/>
          <a:stretch/>
        </p:blipFill>
        <p:spPr>
          <a:xfrm>
            <a:off x="3475484" y="918945"/>
            <a:ext cx="6904888" cy="51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Hello is printed 5 </a:t>
            </a:r>
            <a:r>
              <a:rPr lang="en-US" sz="2800" dirty="0" smtClean="0"/>
              <a:t>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(B) Compilation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(C)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4 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5358" y="749073"/>
            <a:ext cx="4941706" cy="50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Hello is printed 5 </a:t>
            </a:r>
            <a:r>
              <a:rPr lang="en-US" sz="2800" dirty="0" smtClean="0"/>
              <a:t>times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(B) Compilation 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Error</a:t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(C)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4 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5358" y="749073"/>
            <a:ext cx="4941706" cy="50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Compilation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(B)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(C) Nothing is </a:t>
            </a:r>
            <a:r>
              <a:rPr lang="en-US" sz="2800" dirty="0" smtClean="0"/>
              <a:t>printed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infinite 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6161" y="963794"/>
            <a:ext cx="5157107" cy="481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Compilation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(B)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(C) Nothing is </a:t>
            </a:r>
            <a:r>
              <a:rPr lang="en-US" sz="2800" dirty="0" smtClean="0">
                <a:solidFill>
                  <a:srgbClr val="FF0000"/>
                </a:solidFill>
              </a:rPr>
              <a:t>printed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infinite 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6161" y="963794"/>
            <a:ext cx="5157107" cy="481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Compilation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(B)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(C) Hello is printed one </a:t>
            </a:r>
            <a:r>
              <a:rPr lang="en-US" sz="2800" dirty="0" smtClean="0"/>
              <a:t>time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(D) Hello is printed infinite times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660" y="989512"/>
            <a:ext cx="5023213" cy="493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(A) Compilation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(B) Runtime </a:t>
            </a:r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(C) Hello is printed one </a:t>
            </a:r>
            <a:r>
              <a:rPr lang="en-US" sz="2800" dirty="0" smtClean="0"/>
              <a:t>time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(D) Hello is printed infinite times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4660" y="989512"/>
            <a:ext cx="5023213" cy="493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(A) </a:t>
            </a:r>
            <a:r>
              <a:rPr lang="es-ES" dirty="0" smtClean="0"/>
              <a:t>11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(B) </a:t>
            </a:r>
            <a:r>
              <a:rPr lang="es-ES" dirty="0" smtClean="0"/>
              <a:t>10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(C) </a:t>
            </a:r>
            <a:r>
              <a:rPr lang="es-ES" dirty="0" err="1" smtClean="0"/>
              <a:t>Compilation</a:t>
            </a:r>
            <a:r>
              <a:rPr lang="es-ES" dirty="0" smtClean="0"/>
              <a:t> </a:t>
            </a:r>
            <a:r>
              <a:rPr lang="es-ES" dirty="0" smtClean="0"/>
              <a:t>Error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(D)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857" y="1045029"/>
            <a:ext cx="5955166" cy="430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(A) </a:t>
            </a:r>
            <a:r>
              <a:rPr lang="es-ES" dirty="0" smtClean="0"/>
              <a:t>11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(B) </a:t>
            </a:r>
            <a:r>
              <a:rPr lang="es-ES" dirty="0" smtClean="0"/>
              <a:t>10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solidFill>
                  <a:srgbClr val="FF0000"/>
                </a:solidFill>
              </a:rPr>
              <a:t>(C) </a:t>
            </a:r>
            <a:r>
              <a:rPr lang="es-ES" dirty="0" err="1" smtClean="0">
                <a:solidFill>
                  <a:srgbClr val="FF0000"/>
                </a:solidFill>
              </a:rPr>
              <a:t>Compilation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smtClean="0">
                <a:solidFill>
                  <a:srgbClr val="FF0000"/>
                </a:solidFill>
              </a:rPr>
              <a:t>Error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(D)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857" y="1045029"/>
            <a:ext cx="5955166" cy="430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(A) </a:t>
            </a:r>
            <a:r>
              <a:rPr lang="es-ES" dirty="0" err="1" smtClean="0"/>
              <a:t>Compilation</a:t>
            </a:r>
            <a:r>
              <a:rPr lang="es-ES" dirty="0" smtClean="0"/>
              <a:t> </a:t>
            </a:r>
            <a:r>
              <a:rPr lang="es-ES" dirty="0" smtClean="0"/>
              <a:t>Error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(B) </a:t>
            </a:r>
            <a:r>
              <a:rPr lang="es-ES" dirty="0" err="1" smtClean="0"/>
              <a:t>Runtime</a:t>
            </a:r>
            <a:r>
              <a:rPr lang="es-ES" dirty="0" smtClean="0"/>
              <a:t> </a:t>
            </a:r>
            <a:r>
              <a:rPr lang="es-ES" dirty="0" smtClean="0"/>
              <a:t>Error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(C) __</a:t>
            </a:r>
            <a:r>
              <a:rPr lang="es-ES" dirty="0" smtClean="0"/>
              <a:t>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(D) __30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819" y="1073874"/>
            <a:ext cx="6342152" cy="475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(A) </a:t>
            </a:r>
            <a:r>
              <a:rPr lang="es-ES" dirty="0" err="1" smtClean="0"/>
              <a:t>Compilation</a:t>
            </a:r>
            <a:r>
              <a:rPr lang="es-ES" dirty="0" smtClean="0"/>
              <a:t> </a:t>
            </a:r>
            <a:r>
              <a:rPr lang="es-ES" dirty="0" smtClean="0"/>
              <a:t>Error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(B) </a:t>
            </a:r>
            <a:r>
              <a:rPr lang="es-ES" dirty="0" err="1" smtClean="0"/>
              <a:t>Runtime</a:t>
            </a:r>
            <a:r>
              <a:rPr lang="es-ES" dirty="0" smtClean="0"/>
              <a:t> </a:t>
            </a:r>
            <a:r>
              <a:rPr lang="es-ES" dirty="0" smtClean="0"/>
              <a:t>Error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(C) __</a:t>
            </a:r>
            <a:r>
              <a:rPr lang="es-ES" dirty="0" smtClean="0"/>
              <a:t>0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>
                <a:solidFill>
                  <a:srgbClr val="FF0000"/>
                </a:solidFill>
              </a:rPr>
              <a:t>(D) __30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819" y="1073874"/>
            <a:ext cx="6342152" cy="4751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- 3 5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>
                <a:solidFill>
                  <a:srgbClr val="FF0000"/>
                </a:solidFill>
              </a:rPr>
              <a:t>B - 5 3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C - 5 5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D - Compile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4472" t="3156" r="32278" b="-3156"/>
          <a:stretch/>
        </p:blipFill>
        <p:spPr>
          <a:xfrm>
            <a:off x="3475484" y="918945"/>
            <a:ext cx="6904888" cy="51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72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(A) 10</a:t>
            </a:r>
            <a:br>
              <a:rPr lang="es-ES" dirty="0" smtClean="0"/>
            </a:br>
            <a:r>
              <a:rPr lang="es-ES" dirty="0" smtClean="0"/>
              <a:t>(B) 20</a:t>
            </a:r>
            <a:br>
              <a:rPr lang="es-ES" dirty="0" smtClean="0"/>
            </a:br>
            <a:r>
              <a:rPr lang="es-ES" dirty="0" smtClean="0"/>
              <a:t>(C) 30</a:t>
            </a:r>
            <a:br>
              <a:rPr lang="es-ES" dirty="0" smtClean="0"/>
            </a:br>
            <a:r>
              <a:rPr lang="es-ES" dirty="0" smtClean="0"/>
              <a:t>(D) </a:t>
            </a:r>
            <a:r>
              <a:rPr lang="es-ES" dirty="0" err="1" smtClean="0"/>
              <a:t>Compilation</a:t>
            </a:r>
            <a:r>
              <a:rPr lang="es-ES" dirty="0" smtClean="0"/>
              <a:t>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861" y="996859"/>
            <a:ext cx="4840196" cy="458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(A) 10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(B) 20</a:t>
            </a:r>
            <a:br>
              <a:rPr lang="es-ES" dirty="0" smtClean="0"/>
            </a:br>
            <a:r>
              <a:rPr lang="es-ES" dirty="0" smtClean="0"/>
              <a:t>(C) 30</a:t>
            </a:r>
            <a:br>
              <a:rPr lang="es-ES" dirty="0" smtClean="0"/>
            </a:br>
            <a:r>
              <a:rPr lang="es-ES" dirty="0" smtClean="0"/>
              <a:t>(D) </a:t>
            </a:r>
            <a:r>
              <a:rPr lang="es-ES" dirty="0" err="1" smtClean="0"/>
              <a:t>Compilation</a:t>
            </a:r>
            <a:r>
              <a:rPr lang="es-ES" dirty="0" smtClean="0"/>
              <a:t>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861" y="996859"/>
            <a:ext cx="4840196" cy="458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5 times</a:t>
            </a:r>
            <a:br>
              <a:rPr lang="en-US" dirty="0" smtClean="0"/>
            </a:br>
            <a:r>
              <a:rPr lang="en-US" dirty="0" smtClean="0"/>
              <a:t>(B) 4 times</a:t>
            </a:r>
            <a:br>
              <a:rPr lang="en-US" dirty="0" smtClean="0"/>
            </a:br>
            <a:r>
              <a:rPr lang="en-US" dirty="0" smtClean="0"/>
              <a:t>(C) 2 times</a:t>
            </a:r>
            <a:br>
              <a:rPr lang="en-US" dirty="0" smtClean="0"/>
            </a:br>
            <a:r>
              <a:rPr lang="en-US" dirty="0" smtClean="0"/>
              <a:t>(D) 1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411" y="1073197"/>
            <a:ext cx="6019800" cy="428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5 times</a:t>
            </a:r>
            <a:br>
              <a:rPr lang="en-US" dirty="0" smtClean="0"/>
            </a:br>
            <a:r>
              <a:rPr lang="en-US" dirty="0" smtClean="0"/>
              <a:t>(B) 4 times</a:t>
            </a:r>
            <a:br>
              <a:rPr lang="en-US" dirty="0" smtClean="0"/>
            </a:br>
            <a:r>
              <a:rPr lang="en-US" dirty="0" smtClean="0"/>
              <a:t>(C) 2 times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(D) 1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9411" y="1073197"/>
            <a:ext cx="6019800" cy="428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1 </a:t>
            </a:r>
            <a:r>
              <a:rPr lang="en-US" dirty="0" smtClean="0"/>
              <a:t>time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0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Infinite times(</a:t>
            </a:r>
            <a:r>
              <a:rPr lang="en-US" dirty="0" err="1" smtClean="0"/>
              <a:t>Untill</a:t>
            </a:r>
            <a:r>
              <a:rPr lang="en-US" dirty="0" smtClean="0"/>
              <a:t> Stack is overflow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2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3775" y="1084626"/>
            <a:ext cx="5295355" cy="464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1 </a:t>
            </a:r>
            <a:r>
              <a:rPr lang="en-US" dirty="0" smtClean="0"/>
              <a:t>time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(B) 0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Infinite times(</a:t>
            </a:r>
            <a:r>
              <a:rPr lang="en-US" dirty="0" err="1" smtClean="0"/>
              <a:t>Untill</a:t>
            </a:r>
            <a:r>
              <a:rPr lang="en-US" dirty="0" smtClean="0"/>
              <a:t> Stack is overflow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2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3775" y="1084626"/>
            <a:ext cx="5295355" cy="464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1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Compilation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0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Infinite Times(</a:t>
            </a:r>
            <a:r>
              <a:rPr lang="en-US" dirty="0" err="1" smtClean="0"/>
              <a:t>Untill</a:t>
            </a:r>
            <a:r>
              <a:rPr lang="en-US" dirty="0" smtClean="0"/>
              <a:t> Stack is Overflow)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8939" y="981483"/>
            <a:ext cx="6303781" cy="480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1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Compilation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(C) 0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Infinite Times(</a:t>
            </a:r>
            <a:r>
              <a:rPr lang="en-US" dirty="0" err="1" smtClean="0"/>
              <a:t>Untill</a:t>
            </a:r>
            <a:r>
              <a:rPr lang="en-US" dirty="0" smtClean="0"/>
              <a:t> Stack is Overflow)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8939" y="981483"/>
            <a:ext cx="6303781" cy="480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0 </a:t>
            </a:r>
            <a:r>
              <a:rPr lang="en-US" dirty="0" smtClean="0"/>
              <a:t>times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Infinite times (</a:t>
            </a:r>
            <a:r>
              <a:rPr lang="en-US" dirty="0" err="1" smtClean="0"/>
              <a:t>Untill</a:t>
            </a:r>
            <a:r>
              <a:rPr lang="en-US" dirty="0" smtClean="0"/>
              <a:t> Stack is overflow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1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Nothing is printed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4794" y="974815"/>
            <a:ext cx="5983605" cy="51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(A) 0 </a:t>
            </a:r>
            <a:r>
              <a:rPr lang="en-US" dirty="0" smtClean="0"/>
              <a:t>times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(B) Infinite times (</a:t>
            </a:r>
            <a:r>
              <a:rPr lang="en-US" dirty="0" err="1" smtClean="0">
                <a:solidFill>
                  <a:srgbClr val="FF0000"/>
                </a:solidFill>
              </a:rPr>
              <a:t>Untill</a:t>
            </a:r>
            <a:r>
              <a:rPr lang="en-US" dirty="0" smtClean="0">
                <a:solidFill>
                  <a:srgbClr val="FF0000"/>
                </a:solidFill>
              </a:rPr>
              <a:t> Stack is overflow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1 </a:t>
            </a:r>
            <a:r>
              <a:rPr lang="en-US" dirty="0" smtClean="0"/>
              <a:t>time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Nothing is printed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4794" y="974815"/>
            <a:ext cx="5983605" cy="5199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- 100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 - 0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 -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 </a:t>
            </a:r>
            <a:r>
              <a:rPr lang="en-US" dirty="0" smtClean="0"/>
              <a:t>– Error : Assignment of read-only variable ‘x’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5892918" cy="5089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91"/>
            <a:ext cx="54502" cy="25901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B4A"/>
                </a:solidFill>
                <a:effectLst/>
                <a:latin typeface="Menlo"/>
              </a:rPr>
              <a:t>’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3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</a:t>
            </a:r>
            <a:r>
              <a:rPr lang="en-US" dirty="0" smtClean="0"/>
              <a:t>1020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</a:t>
            </a:r>
            <a:r>
              <a:rPr lang="en-US" dirty="0" smtClean="0"/>
              <a:t>1010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</a:t>
            </a:r>
            <a:r>
              <a:rPr lang="en-US" dirty="0" smtClean="0"/>
              <a:t>2020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(D) Error: </a:t>
            </a:r>
            <a:r>
              <a:rPr lang="en-US" dirty="0" err="1" smtClean="0"/>
              <a:t>Redeclartion</a:t>
            </a:r>
            <a:r>
              <a:rPr lang="en-US" dirty="0" smtClean="0"/>
              <a:t> of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575" y="1007337"/>
            <a:ext cx="4477974" cy="465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(A) </a:t>
            </a:r>
            <a:r>
              <a:rPr lang="en-US" dirty="0" smtClean="0"/>
              <a:t>1020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</a:t>
            </a:r>
            <a:r>
              <a:rPr lang="en-US" dirty="0" smtClean="0"/>
              <a:t>1010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(C) </a:t>
            </a:r>
            <a:r>
              <a:rPr lang="en-US" dirty="0" smtClean="0"/>
              <a:t>2020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(D) Error: </a:t>
            </a:r>
            <a:r>
              <a:rPr lang="en-US" dirty="0" err="1" smtClean="0">
                <a:solidFill>
                  <a:srgbClr val="FF0000"/>
                </a:solidFill>
              </a:rPr>
              <a:t>Redeclartion</a:t>
            </a:r>
            <a:r>
              <a:rPr lang="en-US" dirty="0" smtClean="0">
                <a:solidFill>
                  <a:srgbClr val="FF0000"/>
                </a:solidFill>
              </a:rPr>
              <a:t> of 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575" y="1007337"/>
            <a:ext cx="4477974" cy="465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r="11384"/>
          <a:stretch>
            <a:fillRect/>
          </a:stretch>
        </p:blipFill>
        <p:spPr bwMode="auto">
          <a:xfrm>
            <a:off x="3469236" y="1579515"/>
            <a:ext cx="8464072" cy="261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a)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 r="11384"/>
          <a:stretch>
            <a:fillRect/>
          </a:stretch>
        </p:blipFill>
        <p:spPr bwMode="auto">
          <a:xfrm>
            <a:off x="3469236" y="1579515"/>
            <a:ext cx="8464072" cy="261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10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65432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c)&amp;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8682" y="833574"/>
            <a:ext cx="3675969" cy="52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a) 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65432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c)&amp;</a:t>
            </a:r>
            <a:r>
              <a:rPr lang="en-US" dirty="0" err="1" smtClean="0"/>
              <a:t>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8682" y="833574"/>
            <a:ext cx="3675969" cy="52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11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b)12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860" y="1013053"/>
            <a:ext cx="6721249" cy="440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a) 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b)12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7860" y="1013053"/>
            <a:ext cx="6721249" cy="440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loop will be executed??</a:t>
            </a:r>
            <a:br>
              <a:rPr lang="en-US" dirty="0" smtClean="0"/>
            </a:br>
            <a:r>
              <a:rPr lang="en-US" dirty="0" smtClean="0"/>
              <a:t>a)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300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Infinite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759" y="708796"/>
            <a:ext cx="6848475" cy="544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loop will be executed??</a:t>
            </a:r>
            <a:br>
              <a:rPr lang="en-US" dirty="0" smtClean="0"/>
            </a:br>
            <a:r>
              <a:rPr lang="en-US" dirty="0" smtClean="0"/>
              <a:t>a) 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b) 300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Error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Infinite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6759" y="708796"/>
            <a:ext cx="6848475" cy="5448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- 100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 - 0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 - </a:t>
            </a:r>
            <a:r>
              <a:rPr lang="en-US" dirty="0" smtClean="0"/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smtClean="0">
                <a:solidFill>
                  <a:srgbClr val="FF0000"/>
                </a:solidFill>
              </a:rPr>
              <a:t>– Error : Assignment of read-only variable ‘x’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4108"/>
            <a:ext cx="5892918" cy="5089338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99091"/>
            <a:ext cx="54502" cy="259017"/>
          </a:xfrm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5B4A"/>
                </a:solidFill>
                <a:effectLst/>
                <a:latin typeface="Menlo"/>
              </a:rPr>
              <a:t>’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3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a) a=5 b=6</a:t>
            </a:r>
            <a:br>
              <a:rPr lang="en-US" dirty="0" smtClean="0"/>
            </a:br>
            <a:r>
              <a:rPr lang="en-US" dirty="0" smtClean="0"/>
              <a:t>b) a=6 b=5</a:t>
            </a:r>
            <a:br>
              <a:rPr lang="en-US" dirty="0" smtClean="0"/>
            </a:br>
            <a:r>
              <a:rPr lang="en-US" dirty="0" smtClean="0"/>
              <a:t>c) a=0 b=6</a:t>
            </a:r>
            <a:br>
              <a:rPr lang="en-US" dirty="0" smtClean="0"/>
            </a:br>
            <a:r>
              <a:rPr lang="en-US" dirty="0" smtClean="0"/>
              <a:t>d) 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4" y="818877"/>
            <a:ext cx="5471977" cy="514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a) a=5 b=6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a=6 b=5</a:t>
            </a:r>
            <a:br>
              <a:rPr lang="en-US" dirty="0" smtClean="0"/>
            </a:br>
            <a:r>
              <a:rPr lang="en-US" dirty="0" smtClean="0"/>
              <a:t>c) a=0 b=6</a:t>
            </a:r>
            <a:br>
              <a:rPr lang="en-US" dirty="0" smtClean="0"/>
            </a:br>
            <a:r>
              <a:rPr lang="en-US" dirty="0" smtClean="0"/>
              <a:t>d) 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4" y="818877"/>
            <a:ext cx="5471977" cy="514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49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56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57" y="962569"/>
            <a:ext cx="5214688" cy="414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a) 7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49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c) 56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7357" y="962569"/>
            <a:ext cx="5214688" cy="414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182</TotalTime>
  <Words>229</Words>
  <Application>Microsoft Office PowerPoint</Application>
  <PresentationFormat>Custom</PresentationFormat>
  <Paragraphs>52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Frame</vt:lpstr>
      <vt:lpstr>Code Snippet</vt:lpstr>
      <vt:lpstr>A - 3 5  B - 5 3  C - 5 5  D - Compile error</vt:lpstr>
      <vt:lpstr>A - 3 5  B - 5 3  C - 5 5  D - Compile error</vt:lpstr>
      <vt:lpstr>A - 100  B - 0  C - 5  D – Error : Assignment of read-only variable ‘x’</vt:lpstr>
      <vt:lpstr>A - 100  B - 0  C - 5  D – Error : Assignment of read-only variable ‘x’</vt:lpstr>
      <vt:lpstr>a) a=5 b=6 b) a=6 b=5 c) a=0 b=6 d) None</vt:lpstr>
      <vt:lpstr>a) a=5 b=6 b) a=6 b=5 c) a=0 b=6 d) None</vt:lpstr>
      <vt:lpstr>a) 7  b) 49  c) 56  d) 64</vt:lpstr>
      <vt:lpstr>a) 7  b) 49  c) 56  d) 64</vt:lpstr>
      <vt:lpstr>a) 57 94  b) 56 93  c) 55 92  d) 56 94</vt:lpstr>
      <vt:lpstr>a) 57 94  b) 56 93  c) 55 92  d) 56 94</vt:lpstr>
      <vt:lpstr>(A) 0  (B) 1  (C) 7  (D) 2  (E)Compilation error </vt:lpstr>
      <vt:lpstr>(A) 0  (B) 1  (C) 7  (D) 2  (E)Compilation error </vt:lpstr>
      <vt:lpstr>(A) 1 time  (B) Compilation Error  (C) Infinite times  (D) Runtime Error</vt:lpstr>
      <vt:lpstr>(A) 1 time  (B) Compilation Error  (C) Infinite times  (D) Runtime Error</vt:lpstr>
      <vt:lpstr>(A) 55 (B) 25 (C) 1 (D) 0</vt:lpstr>
      <vt:lpstr>(A) 55 (B) 25 (C) 1 (D) 0</vt:lpstr>
      <vt:lpstr>(A) Hello is printed 5 times  (B) Compilation  Error  (C) Hello is printed 2 times  (D) Hello is printed 3 times</vt:lpstr>
      <vt:lpstr>(A) Hello is printed 5 times  (B) Compilation  Error  (C) Hello is printed 2 times  (D) Hello is printed 3 times</vt:lpstr>
      <vt:lpstr>(A) Hello is printed 5 times  (B) Compilation  Error  (C) Runtime Error  (D) Hello is printed 4 times</vt:lpstr>
      <vt:lpstr>(A) Hello is printed 5 times  (B) Compilation  Error  (C) Runtime Error  (D) Hello is printed 4 times</vt:lpstr>
      <vt:lpstr>(A) Compilation Error  (B) Runtime Error  (C) Nothing is printed  (D) Hello is printed infinite times</vt:lpstr>
      <vt:lpstr>(A) Compilation Error  (B) Runtime Error  (C) Nothing is printed  (D) Hello is printed infinite times</vt:lpstr>
      <vt:lpstr>(A) Compilation Error  (B) Runtime Error  (C) Hello is printed one time  (D) Hello is printed infinite times</vt:lpstr>
      <vt:lpstr>(A) Compilation Error  (B) Runtime Error  (C) Hello is printed one time  (D) Hello is printed infinite times</vt:lpstr>
      <vt:lpstr>(A) 11  (B) 10  (C) Compilation Error  (D) 0</vt:lpstr>
      <vt:lpstr>(A) 11  (B) 10  (C) Compilation Error  (D) 0</vt:lpstr>
      <vt:lpstr>(A) Compilation Error  (B) Runtime Error  (C) __0  (D) __30</vt:lpstr>
      <vt:lpstr>(A) Compilation Error  (B) Runtime Error  (C) __0  (D) __30</vt:lpstr>
      <vt:lpstr>(A) 10 (B) 20 (C) 30 (D) Compilation Error</vt:lpstr>
      <vt:lpstr>(A) 10 (B) 20 (C) 30 (D) Compilation Error</vt:lpstr>
      <vt:lpstr>(A) 5 times (B) 4 times (C) 2 times (D) 1 time</vt:lpstr>
      <vt:lpstr>(A) 5 times (B) 4 times (C) 2 times (D) 1 time</vt:lpstr>
      <vt:lpstr>(A) 1 time   (B) 0 time  (C) Infinite times(Untill Stack is overflow)  (D) 2 times</vt:lpstr>
      <vt:lpstr>(A) 1 time   (B) 0 time  (C) Infinite times(Untill Stack is overflow)  (D) 2 times</vt:lpstr>
      <vt:lpstr>(A) 1 time  (B) Compilation Error  (C) 0 time  (D) Infinite Times(Untill Stack is Overflow)</vt:lpstr>
      <vt:lpstr>(A) 1 time  (B) Compilation Error  (C) 0 time  (D) Infinite Times(Untill Stack is Overflow)</vt:lpstr>
      <vt:lpstr>(A) 0 times  (B) Infinite times (Untill Stack is overflow)  (C) 1 time  (D) Nothing is printed</vt:lpstr>
      <vt:lpstr>(A) 0 times  (B) Infinite times (Untill Stack is overflow)  (C) 1 time  (D) Nothing is printed</vt:lpstr>
      <vt:lpstr>(A) 1020  (B) 1010  (C) 2020  (D) Error: Redeclartion of a</vt:lpstr>
      <vt:lpstr>(A) 1020  (B) 1010  (C) 2020  (D) Error: Redeclartion of a</vt:lpstr>
      <vt:lpstr>a) 1  b)0  c)10  d) Error</vt:lpstr>
      <vt:lpstr>a) 1  b)0  c)10  d) Error</vt:lpstr>
      <vt:lpstr>a) 10  b) 65432  c)&amp;i  d) Error</vt:lpstr>
      <vt:lpstr>a) 10  b) 65432  c)&amp;i  d) Error</vt:lpstr>
      <vt:lpstr>a) 11  b)12  c)Error  d) 13</vt:lpstr>
      <vt:lpstr>a) 11  b)12  c)Error  d) 13</vt:lpstr>
      <vt:lpstr>How many times loop will be executed?? a) 0  b) 300  c) Error  d) Infinite</vt:lpstr>
      <vt:lpstr>How many times loop will be executed?? a) 0  b) 300  c) Error  d) Infinite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Snippet</dc:title>
  <dc:creator>admin</dc:creator>
  <cp:lastModifiedBy>NETWORK LAB</cp:lastModifiedBy>
  <cp:revision>19</cp:revision>
  <dcterms:created xsi:type="dcterms:W3CDTF">2021-09-29T05:11:34Z</dcterms:created>
  <dcterms:modified xsi:type="dcterms:W3CDTF">2021-09-29T08:32:18Z</dcterms:modified>
</cp:coreProperties>
</file>