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36"/>
  </p:handoutMasterIdLst>
  <p:sldIdLst>
    <p:sldId id="257" r:id="rId3"/>
    <p:sldId id="260" r:id="rId4"/>
    <p:sldId id="261" r:id="rId5"/>
    <p:sldId id="263" r:id="rId6"/>
    <p:sldId id="264" r:id="rId7"/>
    <p:sldId id="265" r:id="rId8"/>
    <p:sldId id="266" r:id="rId10"/>
    <p:sldId id="268" r:id="rId11"/>
    <p:sldId id="269" r:id="rId12"/>
    <p:sldId id="270" r:id="rId13"/>
    <p:sldId id="271" r:id="rId14"/>
    <p:sldId id="259" r:id="rId15"/>
    <p:sldId id="276" r:id="rId16"/>
    <p:sldId id="284" r:id="rId17"/>
    <p:sldId id="285" r:id="rId18"/>
    <p:sldId id="291" r:id="rId19"/>
    <p:sldId id="277" r:id="rId20"/>
    <p:sldId id="286" r:id="rId21"/>
    <p:sldId id="292" r:id="rId22"/>
    <p:sldId id="278" r:id="rId23"/>
    <p:sldId id="287" r:id="rId24"/>
    <p:sldId id="293" r:id="rId25"/>
    <p:sldId id="279" r:id="rId26"/>
    <p:sldId id="275" r:id="rId27"/>
    <p:sldId id="274" r:id="rId28"/>
    <p:sldId id="272" r:id="rId29"/>
    <p:sldId id="273" r:id="rId30"/>
    <p:sldId id="280" r:id="rId31"/>
    <p:sldId id="281" r:id="rId32"/>
    <p:sldId id="282" r:id="rId33"/>
    <p:sldId id="289" r:id="rId34"/>
    <p:sldId id="290" r:id="rId3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handoutMaster" Target="handoutMasters/handoutMaster1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ext Box 5"/>
          <p:cNvSpPr txBox="1"/>
          <p:nvPr/>
        </p:nvSpPr>
        <p:spPr>
          <a:xfrm>
            <a:off x="180975" y="194945"/>
            <a:ext cx="40652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 b="1"/>
              <a:t>Problem statement :</a:t>
            </a:r>
            <a:r>
              <a:rPr lang="en-US" sz="2800" b="1"/>
              <a:t> </a:t>
            </a:r>
            <a:endParaRPr lang="en-US" sz="2800" b="1"/>
          </a:p>
        </p:txBody>
      </p:sp>
      <p:sp>
        <p:nvSpPr>
          <p:cNvPr id="7" name="Text Box 6"/>
          <p:cNvSpPr txBox="1"/>
          <p:nvPr/>
        </p:nvSpPr>
        <p:spPr>
          <a:xfrm>
            <a:off x="459105" y="2004695"/>
            <a:ext cx="1127442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4800"/>
              <a:t>Write a program to convert a number between 1 and 100000 into its English word format.</a:t>
            </a:r>
            <a:endParaRPr lang="en-US" sz="4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5320" y="1030605"/>
            <a:ext cx="10694670" cy="50514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0555" y="501650"/>
            <a:ext cx="10931525" cy="58547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0" y="1331595"/>
            <a:ext cx="5331460" cy="533146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4772660" y="175260"/>
            <a:ext cx="530034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000" b="1"/>
              <a:t>SOLUTION </a:t>
            </a:r>
            <a:endParaRPr lang="en-US" sz="4000"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3152775" y="2519045"/>
            <a:ext cx="588645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7200" b="1"/>
              <a:t>Basic patterns</a:t>
            </a:r>
            <a:endParaRPr lang="en-US" sz="7200"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5400" y="819150"/>
            <a:ext cx="9601200" cy="52197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3152775" y="2519045"/>
            <a:ext cx="588645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7200" b="1"/>
              <a:t>X pattern</a:t>
            </a:r>
            <a:endParaRPr lang="en-US" sz="7200" b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99765" y="1071880"/>
            <a:ext cx="6179185" cy="427545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4330" y="271780"/>
            <a:ext cx="11349990" cy="638429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3152775" y="2519045"/>
            <a:ext cx="588645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7200" b="1"/>
              <a:t>Odd or even</a:t>
            </a:r>
            <a:endParaRPr lang="en-US" sz="7200" b="1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61565" y="1129030"/>
            <a:ext cx="7274560" cy="418274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579755" y="744855"/>
            <a:ext cx="10292715" cy="50774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3600" b="1"/>
              <a:t>Input:</a:t>
            </a:r>
            <a:endParaRPr lang="en-US" sz="3600" b="1"/>
          </a:p>
          <a:p>
            <a:endParaRPr lang="en-US" sz="3600"/>
          </a:p>
          <a:p>
            <a:r>
              <a:rPr lang="en-US" sz="3600"/>
              <a:t>An integer n representing the number to be converted, where 1 &lt;= n &lt;= 100000.</a:t>
            </a:r>
            <a:endParaRPr lang="en-US" sz="3600"/>
          </a:p>
          <a:p>
            <a:endParaRPr lang="en-US" sz="3600"/>
          </a:p>
          <a:p>
            <a:r>
              <a:rPr lang="en-US" sz="3600" b="1"/>
              <a:t>Output:</a:t>
            </a:r>
            <a:endParaRPr lang="en-US" sz="3600" b="1"/>
          </a:p>
          <a:p>
            <a:endParaRPr lang="en-US" sz="3600"/>
          </a:p>
          <a:p>
            <a:r>
              <a:rPr lang="en-US" sz="3600"/>
              <a:t>A string representing the English word format of the input number.</a:t>
            </a:r>
            <a:endParaRPr lang="en-US" sz="3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850" y="182245"/>
            <a:ext cx="11544300" cy="649287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3152775" y="2519045"/>
            <a:ext cx="771588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7200" b="1"/>
              <a:t>Rotation of array</a:t>
            </a:r>
            <a:endParaRPr lang="en-US" sz="7200" b="1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61185" y="555625"/>
            <a:ext cx="8980805" cy="516445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8800" y="314325"/>
            <a:ext cx="11074400" cy="622935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644650" y="2283460"/>
            <a:ext cx="906399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4400" b="1"/>
              <a:t>Sorting array based on number of factors of each element</a:t>
            </a:r>
            <a:endParaRPr lang="en-US" sz="4400" b="1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3415" y="893445"/>
            <a:ext cx="10682605" cy="531622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2305" y="1123315"/>
            <a:ext cx="11187430" cy="461137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5495" y="1315720"/>
            <a:ext cx="10793730" cy="422656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1616710" y="1453515"/>
            <a:ext cx="9723120" cy="3784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3600" b="1"/>
              <a:t>Next Greatest Element of all the elements in a given array</a:t>
            </a:r>
            <a:endParaRPr lang="en-US" sz="3600" b="1"/>
          </a:p>
          <a:p>
            <a:r>
              <a:rPr lang="en-US"/>
              <a:t>                                                            </a:t>
            </a:r>
            <a:endParaRPr lang="en-US"/>
          </a:p>
          <a:p>
            <a:r>
              <a:rPr lang="en-US"/>
              <a:t>                                                            </a:t>
            </a:r>
            <a:endParaRPr lang="en-US"/>
          </a:p>
          <a:p>
            <a:r>
              <a:rPr lang="en-US"/>
              <a:t>                                                            </a:t>
            </a:r>
            <a:endParaRPr lang="en-US"/>
          </a:p>
          <a:p>
            <a:r>
              <a:rPr lang="en-US"/>
              <a:t>                                                       </a:t>
            </a:r>
            <a:r>
              <a:rPr lang="en-US" sz="3200"/>
              <a:t>I/P  :      { 1 , 9 , 7 , 36 , 56 , 91 ,42 } </a:t>
            </a:r>
            <a:endParaRPr lang="en-US" sz="3200"/>
          </a:p>
          <a:p>
            <a:r>
              <a:rPr lang="en-US"/>
              <a:t>                                                       </a:t>
            </a:r>
            <a:endParaRPr lang="en-US"/>
          </a:p>
          <a:p>
            <a:r>
              <a:rPr lang="en-US"/>
              <a:t>                                                       </a:t>
            </a:r>
            <a:endParaRPr lang="en-US"/>
          </a:p>
          <a:p>
            <a:r>
              <a:rPr lang="en-US"/>
              <a:t>                                                       </a:t>
            </a:r>
            <a:endParaRPr lang="en-US"/>
          </a:p>
          <a:p>
            <a:r>
              <a:rPr lang="en-US"/>
              <a:t>                                                       </a:t>
            </a:r>
            <a:r>
              <a:rPr lang="en-US" sz="2800"/>
              <a:t>O/P  :      { 7 , 36 , 36 , 42 , 91 , -1 , -1 }</a:t>
            </a:r>
            <a:endParaRPr lang="en-US" sz="28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3115" y="677545"/>
            <a:ext cx="10297160" cy="524700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556895" y="458470"/>
            <a:ext cx="9537700" cy="56927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2800" b="1"/>
              <a:t>Examples:</a:t>
            </a:r>
            <a:endParaRPr lang="en-US" sz="2800" b="1"/>
          </a:p>
          <a:p>
            <a:pPr algn="l"/>
            <a:endParaRPr lang="en-US" sz="2800"/>
          </a:p>
          <a:p>
            <a:pPr algn="l"/>
            <a:r>
              <a:rPr lang="en-US" sz="2800"/>
              <a:t>Input: 123</a:t>
            </a:r>
            <a:endParaRPr lang="en-US" sz="2800"/>
          </a:p>
          <a:p>
            <a:pPr algn="l"/>
            <a:r>
              <a:rPr lang="en-US" sz="2800"/>
              <a:t>Output: one hundred twenty three</a:t>
            </a:r>
            <a:endParaRPr lang="en-US" sz="2800"/>
          </a:p>
          <a:p>
            <a:pPr algn="l"/>
            <a:r>
              <a:rPr lang="en-US" sz="2800"/>
              <a:t>Input: 10001</a:t>
            </a:r>
            <a:endParaRPr lang="en-US" sz="2800"/>
          </a:p>
          <a:p>
            <a:pPr algn="l"/>
            <a:r>
              <a:rPr lang="en-US" sz="2800"/>
              <a:t>Output: ten thousand one</a:t>
            </a:r>
            <a:endParaRPr lang="en-US" sz="2800"/>
          </a:p>
          <a:p>
            <a:pPr algn="l"/>
            <a:r>
              <a:rPr lang="en-US" sz="2800"/>
              <a:t>Input: -100 (Optional)</a:t>
            </a:r>
            <a:endParaRPr lang="en-US" sz="2800"/>
          </a:p>
          <a:p>
            <a:pPr algn="l"/>
            <a:r>
              <a:rPr lang="en-US" sz="2800"/>
              <a:t>Output: negative one hundred (one hundred) - enough</a:t>
            </a:r>
            <a:endParaRPr lang="en-US" sz="2800"/>
          </a:p>
          <a:p>
            <a:pPr algn="l"/>
            <a:endParaRPr lang="en-US" sz="2800"/>
          </a:p>
          <a:p>
            <a:pPr algn="l"/>
            <a:r>
              <a:rPr lang="en-US" sz="2800" b="1"/>
              <a:t>Constraints:</a:t>
            </a:r>
            <a:endParaRPr lang="en-US" sz="2800" b="1"/>
          </a:p>
          <a:p>
            <a:pPr algn="l"/>
            <a:endParaRPr lang="en-US" sz="2800"/>
          </a:p>
          <a:p>
            <a:pPr algn="l"/>
            <a:r>
              <a:rPr lang="en-US" sz="2800"/>
              <a:t>The program must handle numbers up to 100000.</a:t>
            </a:r>
            <a:endParaRPr lang="en-US" sz="2800"/>
          </a:p>
          <a:p>
            <a:pPr algn="l"/>
            <a:r>
              <a:rPr lang="en-US" sz="2800"/>
              <a:t>The program should be written in Java / C / C++.</a:t>
            </a:r>
            <a:endParaRPr lang="en-US" sz="28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8465" y="604520"/>
            <a:ext cx="11249660" cy="559689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rcRect l="3314" t="33425" r="70507" b="29425"/>
          <a:stretch>
            <a:fillRect/>
          </a:stretch>
        </p:blipFill>
        <p:spPr>
          <a:xfrm>
            <a:off x="2453005" y="720725"/>
            <a:ext cx="6979285" cy="557149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Table 3"/>
          <p:cNvGraphicFramePr/>
          <p:nvPr/>
        </p:nvGraphicFramePr>
        <p:xfrm>
          <a:off x="1828800" y="1905000"/>
          <a:ext cx="8534400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1066800"/>
                <a:gridCol w="1066800"/>
                <a:gridCol w="1066800"/>
                <a:gridCol w="1066800"/>
                <a:gridCol w="1066800"/>
                <a:gridCol w="1066800"/>
                <a:gridCol w="10668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7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83210" y="255905"/>
            <a:ext cx="38811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/>
              <a:t>Approaching the problem : </a:t>
            </a:r>
            <a:endParaRPr lang="en-US" sz="2400" b="1"/>
          </a:p>
        </p:txBody>
      </p:sp>
      <p:sp>
        <p:nvSpPr>
          <p:cNvPr id="5" name="Text Box 4"/>
          <p:cNvSpPr txBox="1"/>
          <p:nvPr/>
        </p:nvSpPr>
        <p:spPr>
          <a:xfrm>
            <a:off x="283210" y="1117600"/>
            <a:ext cx="28378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/>
              <a:t>Case 1 :</a:t>
            </a:r>
            <a:r>
              <a:rPr lang="en-US" b="1"/>
              <a:t> </a:t>
            </a:r>
            <a:endParaRPr lang="en-US" b="1"/>
          </a:p>
        </p:txBody>
      </p:sp>
      <p:sp>
        <p:nvSpPr>
          <p:cNvPr id="6" name="Text Box 5"/>
          <p:cNvSpPr txBox="1"/>
          <p:nvPr/>
        </p:nvSpPr>
        <p:spPr>
          <a:xfrm>
            <a:off x="1610995" y="1979295"/>
            <a:ext cx="632396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/>
              <a:t>input : 0</a:t>
            </a:r>
            <a:endParaRPr lang="en-US" sz="2800"/>
          </a:p>
          <a:p>
            <a:endParaRPr lang="en-US" sz="2800"/>
          </a:p>
          <a:p>
            <a:r>
              <a:rPr lang="en-US" sz="2800"/>
              <a:t>output : zero</a:t>
            </a:r>
            <a:endParaRPr lang="en-US" sz="2800"/>
          </a:p>
        </p:txBody>
      </p:sp>
      <p:sp>
        <p:nvSpPr>
          <p:cNvPr id="7" name="Text Box 6"/>
          <p:cNvSpPr txBox="1"/>
          <p:nvPr/>
        </p:nvSpPr>
        <p:spPr>
          <a:xfrm>
            <a:off x="343535" y="3772535"/>
            <a:ext cx="39001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/>
              <a:t>Case 2 : (number names) </a:t>
            </a:r>
            <a:endParaRPr lang="en-US" sz="2400" b="1"/>
          </a:p>
        </p:txBody>
      </p:sp>
      <p:sp>
        <p:nvSpPr>
          <p:cNvPr id="8" name="Text Box 7"/>
          <p:cNvSpPr txBox="1"/>
          <p:nvPr/>
        </p:nvSpPr>
        <p:spPr>
          <a:xfrm>
            <a:off x="1651000" y="4603750"/>
            <a:ext cx="404304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/>
              <a:t>input : 1 to 19 </a:t>
            </a:r>
            <a:endParaRPr lang="en-US" sz="2800"/>
          </a:p>
          <a:p>
            <a:endParaRPr lang="en-US" sz="2800"/>
          </a:p>
          <a:p>
            <a:r>
              <a:rPr lang="en-US" sz="2800"/>
              <a:t>output : one to nineteen</a:t>
            </a:r>
            <a:endParaRPr lang="en-US"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83210" y="255905"/>
            <a:ext cx="38811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/>
              <a:t>Approaching the problem : </a:t>
            </a:r>
            <a:endParaRPr lang="en-US" sz="2400" b="1"/>
          </a:p>
        </p:txBody>
      </p:sp>
      <p:sp>
        <p:nvSpPr>
          <p:cNvPr id="5" name="Text Box 4"/>
          <p:cNvSpPr txBox="1"/>
          <p:nvPr/>
        </p:nvSpPr>
        <p:spPr>
          <a:xfrm>
            <a:off x="283210" y="1117600"/>
            <a:ext cx="28378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/>
              <a:t>Case 3 : (optional)</a:t>
            </a:r>
            <a:r>
              <a:rPr lang="en-US" b="1"/>
              <a:t> </a:t>
            </a:r>
            <a:endParaRPr lang="en-US" b="1"/>
          </a:p>
        </p:txBody>
      </p:sp>
      <p:sp>
        <p:nvSpPr>
          <p:cNvPr id="6" name="Text Box 5"/>
          <p:cNvSpPr txBox="1"/>
          <p:nvPr/>
        </p:nvSpPr>
        <p:spPr>
          <a:xfrm>
            <a:off x="1610995" y="1979295"/>
            <a:ext cx="632396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/>
              <a:t>input : -6</a:t>
            </a:r>
            <a:endParaRPr lang="en-US" sz="2800"/>
          </a:p>
          <a:p>
            <a:endParaRPr lang="en-US" sz="2800"/>
          </a:p>
          <a:p>
            <a:r>
              <a:rPr lang="en-US" sz="2800"/>
              <a:t>output : negative six</a:t>
            </a:r>
            <a:endParaRPr lang="en-US" sz="2800"/>
          </a:p>
        </p:txBody>
      </p:sp>
      <p:sp>
        <p:nvSpPr>
          <p:cNvPr id="7" name="Text Box 6"/>
          <p:cNvSpPr txBox="1"/>
          <p:nvPr/>
        </p:nvSpPr>
        <p:spPr>
          <a:xfrm>
            <a:off x="343535" y="3772535"/>
            <a:ext cx="30518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/>
              <a:t>Case 4 : (tens name)</a:t>
            </a:r>
            <a:endParaRPr lang="en-US" sz="2400" b="1"/>
          </a:p>
        </p:txBody>
      </p:sp>
      <p:sp>
        <p:nvSpPr>
          <p:cNvPr id="8" name="Text Box 7"/>
          <p:cNvSpPr txBox="1"/>
          <p:nvPr/>
        </p:nvSpPr>
        <p:spPr>
          <a:xfrm>
            <a:off x="1651000" y="4603750"/>
            <a:ext cx="729170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/>
              <a:t>input : 20, 30, 40, 50, ... 90 </a:t>
            </a:r>
            <a:endParaRPr lang="en-US" sz="2800"/>
          </a:p>
          <a:p>
            <a:endParaRPr lang="en-US" sz="2800"/>
          </a:p>
          <a:p>
            <a:r>
              <a:rPr lang="en-US" sz="2800"/>
              <a:t>output : twenty, thirty, forty, fifty, ... ninety</a:t>
            </a:r>
            <a:endParaRPr lang="en-US" sz="2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83210" y="255905"/>
            <a:ext cx="38811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/>
              <a:t>Approaching the problem : </a:t>
            </a:r>
            <a:endParaRPr lang="en-US" sz="2400" b="1"/>
          </a:p>
        </p:txBody>
      </p:sp>
      <p:sp>
        <p:nvSpPr>
          <p:cNvPr id="5" name="Text Box 4"/>
          <p:cNvSpPr txBox="1"/>
          <p:nvPr/>
        </p:nvSpPr>
        <p:spPr>
          <a:xfrm>
            <a:off x="283210" y="1117600"/>
            <a:ext cx="35217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/>
              <a:t>Case 5 : (special names) </a:t>
            </a:r>
            <a:r>
              <a:rPr lang="en-US" b="1"/>
              <a:t> </a:t>
            </a:r>
            <a:endParaRPr lang="en-US" b="1"/>
          </a:p>
        </p:txBody>
      </p:sp>
      <p:sp>
        <p:nvSpPr>
          <p:cNvPr id="6" name="Text Box 5"/>
          <p:cNvSpPr txBox="1"/>
          <p:nvPr/>
        </p:nvSpPr>
        <p:spPr>
          <a:xfrm>
            <a:off x="1610995" y="1979295"/>
            <a:ext cx="632396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/>
              <a:t>input : 100, 1000, 100000</a:t>
            </a:r>
            <a:endParaRPr lang="en-US" sz="2800"/>
          </a:p>
          <a:p>
            <a:endParaRPr lang="en-US" sz="2800"/>
          </a:p>
          <a:p>
            <a:r>
              <a:rPr lang="en-US" sz="2800"/>
              <a:t>output : hundred, thousand, lakh</a:t>
            </a:r>
            <a:endParaRPr lang="en-US" sz="2800"/>
          </a:p>
        </p:txBody>
      </p:sp>
      <p:sp>
        <p:nvSpPr>
          <p:cNvPr id="7" name="Text Box 6"/>
          <p:cNvSpPr txBox="1"/>
          <p:nvPr/>
        </p:nvSpPr>
        <p:spPr>
          <a:xfrm>
            <a:off x="343535" y="3772535"/>
            <a:ext cx="30518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/>
              <a:t>Case 6 : </a:t>
            </a:r>
            <a:endParaRPr lang="en-US" sz="2400" b="1"/>
          </a:p>
        </p:txBody>
      </p:sp>
      <p:sp>
        <p:nvSpPr>
          <p:cNvPr id="8" name="Text Box 7"/>
          <p:cNvSpPr txBox="1"/>
          <p:nvPr/>
        </p:nvSpPr>
        <p:spPr>
          <a:xfrm>
            <a:off x="1651000" y="4603750"/>
            <a:ext cx="729170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/>
              <a:t>input : 7464 </a:t>
            </a:r>
            <a:endParaRPr lang="en-US" sz="2800"/>
          </a:p>
          <a:p>
            <a:endParaRPr lang="en-US" sz="2800"/>
          </a:p>
          <a:p>
            <a:r>
              <a:rPr lang="en-US" sz="2800"/>
              <a:t>output : seven thousand four hundred sixty four</a:t>
            </a:r>
            <a:endParaRPr lang="en-US" sz="2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83210" y="255905"/>
            <a:ext cx="38811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/>
              <a:t>Approaching the problem : </a:t>
            </a:r>
            <a:endParaRPr lang="en-US" sz="2400" b="1"/>
          </a:p>
        </p:txBody>
      </p:sp>
      <p:sp>
        <p:nvSpPr>
          <p:cNvPr id="5" name="Text Box 4"/>
          <p:cNvSpPr txBox="1"/>
          <p:nvPr/>
        </p:nvSpPr>
        <p:spPr>
          <a:xfrm>
            <a:off x="283210" y="1117600"/>
            <a:ext cx="35217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/>
              <a:t>Case 5 :  </a:t>
            </a:r>
            <a:r>
              <a:rPr lang="en-US" b="1"/>
              <a:t> </a:t>
            </a:r>
            <a:endParaRPr lang="en-US" b="1"/>
          </a:p>
        </p:txBody>
      </p:sp>
      <p:sp>
        <p:nvSpPr>
          <p:cNvPr id="6" name="Text Box 5"/>
          <p:cNvSpPr txBox="1"/>
          <p:nvPr/>
        </p:nvSpPr>
        <p:spPr>
          <a:xfrm>
            <a:off x="1610995" y="1979295"/>
            <a:ext cx="632396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/>
              <a:t>input : 178</a:t>
            </a:r>
            <a:endParaRPr lang="en-US" sz="2800"/>
          </a:p>
          <a:p>
            <a:endParaRPr lang="en-US" sz="2800"/>
          </a:p>
          <a:p>
            <a:r>
              <a:rPr lang="en-US" sz="2800"/>
              <a:t>output : one hundred seventy eight</a:t>
            </a:r>
            <a:endParaRPr lang="en-US" sz="2800"/>
          </a:p>
        </p:txBody>
      </p:sp>
      <p:sp>
        <p:nvSpPr>
          <p:cNvPr id="7" name="Text Box 6"/>
          <p:cNvSpPr txBox="1"/>
          <p:nvPr/>
        </p:nvSpPr>
        <p:spPr>
          <a:xfrm>
            <a:off x="343535" y="3772535"/>
            <a:ext cx="30518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/>
              <a:t>Case 6 : </a:t>
            </a:r>
            <a:endParaRPr lang="en-US" sz="2400" b="1"/>
          </a:p>
        </p:txBody>
      </p:sp>
      <p:sp>
        <p:nvSpPr>
          <p:cNvPr id="8" name="Text Box 7"/>
          <p:cNvSpPr txBox="1"/>
          <p:nvPr/>
        </p:nvSpPr>
        <p:spPr>
          <a:xfrm>
            <a:off x="1651000" y="4603750"/>
            <a:ext cx="729170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/>
              <a:t>input : 9999</a:t>
            </a:r>
            <a:endParaRPr lang="en-US" sz="2800"/>
          </a:p>
          <a:p>
            <a:endParaRPr lang="en-US" sz="2800"/>
          </a:p>
          <a:p>
            <a:r>
              <a:rPr lang="en-US" sz="2800"/>
              <a:t>output : nine thousand nine hundred ninety nine</a:t>
            </a:r>
            <a:endParaRPr lang="en-US" sz="2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8345" y="1258570"/>
            <a:ext cx="10996930" cy="477964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5320" y="1030605"/>
            <a:ext cx="10694670" cy="50514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1938</Words>
  <Application>WPS Presentation</Application>
  <PresentationFormat>宽屏</PresentationFormat>
  <Paragraphs>232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3" baseType="lpstr">
      <vt:lpstr>Arial</vt:lpstr>
      <vt:lpstr>SimSun</vt:lpstr>
      <vt:lpstr>Wingdings</vt:lpstr>
      <vt:lpstr>Nimbus Roman No9 L</vt:lpstr>
      <vt:lpstr>Microsoft YaHei</vt:lpstr>
      <vt:lpstr>Droid Sans Fallback</vt:lpstr>
      <vt:lpstr>Arial Unicode MS</vt:lpstr>
      <vt:lpstr>Arial Black</vt:lpstr>
      <vt:lpstr>SimSun</vt:lpstr>
      <vt:lpstr>OpenSymbol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hari-pt5920</dc:creator>
  <cp:lastModifiedBy>hari-pt5920</cp:lastModifiedBy>
  <cp:revision>11</cp:revision>
  <dcterms:created xsi:type="dcterms:W3CDTF">2023-02-11T05:11:46Z</dcterms:created>
  <dcterms:modified xsi:type="dcterms:W3CDTF">2023-02-11T05:11:46Z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1033-11.1.0.11664</vt:lpwstr>
  </property>
  <property fmtid="{D5CDD505-2E9C-101B-9397-08002B2CF9AE}" pid="3" name="ICV">
    <vt:lpwstr/>
  </property>
</Properties>
</file>