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1" d="100"/>
          <a:sy n="91" d="100"/>
        </p:scale>
        <p:origin x="-101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37150" y="3884698"/>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smtClean="0">
                <a:solidFill>
                  <a:schemeClr val="tx1"/>
                </a:solidFill>
              </a:rPr>
              <a:t>HARIPRIYA RP</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au510421104035</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xmlns=""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xmlns=""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xmlns=""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xmlns=""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xmlns=""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xmlns=""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xmlns=""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xmlns=""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xmlns=""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xmlns=""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xmlns=""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xmlns=""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xmlns=""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93</TotalTime>
  <Words>1564</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   </vt:lpstr>
      <vt:lpstr>Slide 10</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11</cp:revision>
  <dcterms:modified xsi:type="dcterms:W3CDTF">2024-04-09T16:20:28Z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