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47A6-0D82-AE4B-A4FF-2F41B21EAF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C39E-86B6-2D4E-92F1-2ADDB323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hyperlink" Target="https://gamma.ap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7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hyperlink" Target="https://gamma.ap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86151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Public Restrooms: Revolutionizing the User Experience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525220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how smart public restrooms are transforming traditional facilities into advanced spaces that prioritize convenience, hygiene, and sustainability.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33199" y="6296263"/>
            <a:ext cx="3916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ELAVARASI NISHA RANI</a:t>
            </a:r>
            <a:endParaRPr lang="en-US" sz="218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Smart Public Restroom?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the concept of smart public restrooms and how they leverage technology to enhance user comfort, improve cleanliness, and optimize maintenance operations.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Smart Public Restrooms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6321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2152" y="267378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708434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Hygiene &amp; Safety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🧼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Efficient cleaning systems and touchless fixtures minimize the spread of germs and ensure a safe restroom environment.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3843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87862" y="442602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4460677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Satisfaction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😄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Smart restrooms provide pleasant experiences through automated features, such as occupancy sensors and intuitive interfaces.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6136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7862" y="617827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6212919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♻️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Innovative technologies reduce water consumption, promote energy efficiency, and contribute to eco-friendly practices.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329220"/>
            <a:ext cx="5737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79019"/>
            <a:ext cx="49072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Relevant Features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21767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user behavior and requirements to determine the features necessary for creating a seamless restroom experience.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57901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and Preprocessing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634151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Gather data from sensors and user feedback, ensuring its quality and transforming it into a format suitable for analysis.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7125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Training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6" name="Shape 3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7" name="Shape 4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388513" y="1962388"/>
            <a:ext cx="7368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Appropriate Machine Learning Algorithms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Select algorithms tailored to analyze restroom data, such as occupancy patterns and asset maintenance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12" name="Shape 9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71146" y="39551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88513" y="3962043"/>
            <a:ext cx="677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the Models with the Preprocessed Data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the preprocessed data to train machine learning models that can predict usage patterns and optimize maintenance schedules.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17" name="Shape 14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71146" y="59547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Assess the performance of the trained models using relevant evaluation metrics to validate their effectiveness in optimizing restroom operations.</a:t>
            </a:r>
            <a:endParaRPr lang="en-US" sz="1750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221944" y="3272314"/>
            <a:ext cx="10186511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77"/>
              </a:lnSpc>
              <a:buNone/>
            </a:pPr>
            <a:r>
              <a:rPr lang="en-US" sz="422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Developments and Challenges</a:t>
            </a:r>
            <a:endParaRPr lang="en-US" sz="4222" dirty="0"/>
          </a:p>
        </p:txBody>
      </p:sp>
      <p:sp>
        <p:nvSpPr>
          <p:cNvPr id="5" name="Shape 2"/>
          <p:cNvSpPr/>
          <p:nvPr/>
        </p:nvSpPr>
        <p:spPr>
          <a:xfrm>
            <a:off x="2221944" y="4934069"/>
            <a:ext cx="4986099" cy="2703790"/>
          </a:xfrm>
          <a:prstGeom prst="roundRect">
            <a:avLst>
              <a:gd name="adj" fmla="val 3569"/>
            </a:avLst>
          </a:prstGeom>
          <a:solidFill>
            <a:srgbClr val="3C136D"/>
          </a:solidFill>
          <a:ln w="13335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49711" y="5161836"/>
            <a:ext cx="4530566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8"/>
              </a:lnSpc>
              <a:buNone/>
            </a:pPr>
            <a:r>
              <a:rPr lang="en-US" sz="211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Improvements for Smart Public Restrooms</a:t>
            </a:r>
            <a:endParaRPr lang="en-US" sz="2111" dirty="0"/>
          </a:p>
        </p:txBody>
      </p:sp>
      <p:sp>
        <p:nvSpPr>
          <p:cNvPr id="7" name="Text 4"/>
          <p:cNvSpPr/>
          <p:nvPr/>
        </p:nvSpPr>
        <p:spPr>
          <a:xfrm>
            <a:off x="2449711" y="6046113"/>
            <a:ext cx="4530566" cy="1029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2"/>
              </a:lnSpc>
              <a:buNone/>
            </a:pPr>
            <a:r>
              <a:rPr lang="en-US" sz="168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possibilities for further enhancing restroom functionality, such as incorporating AI for personalized user experiences.</a:t>
            </a:r>
            <a:endParaRPr lang="en-US" sz="1689" dirty="0"/>
          </a:p>
        </p:txBody>
      </p:sp>
      <p:sp>
        <p:nvSpPr>
          <p:cNvPr id="8" name="Shape 5"/>
          <p:cNvSpPr/>
          <p:nvPr/>
        </p:nvSpPr>
        <p:spPr>
          <a:xfrm>
            <a:off x="7422475" y="4934069"/>
            <a:ext cx="4986099" cy="2703790"/>
          </a:xfrm>
          <a:prstGeom prst="roundRect">
            <a:avLst>
              <a:gd name="adj" fmla="val 3569"/>
            </a:avLst>
          </a:prstGeom>
          <a:solidFill>
            <a:srgbClr val="3C136D"/>
          </a:solidFill>
          <a:ln w="13335">
            <a:solidFill>
              <a:srgbClr val="48178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0242" y="5161836"/>
            <a:ext cx="4530566" cy="1004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8"/>
              </a:lnSpc>
              <a:buNone/>
            </a:pPr>
            <a:r>
              <a:rPr lang="en-US" sz="211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Addressing Challenges in Implementing Smart Public Restrooms</a:t>
            </a:r>
            <a:endParaRPr lang="en-US" sz="2111" dirty="0"/>
          </a:p>
        </p:txBody>
      </p:sp>
      <p:sp>
        <p:nvSpPr>
          <p:cNvPr id="10" name="Text 7"/>
          <p:cNvSpPr/>
          <p:nvPr/>
        </p:nvSpPr>
        <p:spPr>
          <a:xfrm>
            <a:off x="7650242" y="6381036"/>
            <a:ext cx="4530566" cy="1029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2"/>
              </a:lnSpc>
              <a:buNone/>
            </a:pPr>
            <a:r>
              <a:rPr lang="en-US" sz="168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Discuss the obstacles faced when integrating technology into public facilities and propose strategies to overcome them.</a:t>
            </a:r>
            <a:endParaRPr lang="en-US" sz="1689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80573"/>
          </a:xfrm>
          <a:prstGeom prst="rect">
            <a:avLst/>
          </a:prstGeom>
        </p:spPr>
      </p:pic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31900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embracing smart technologies, public restrooms can revolutionize user experiences, prioritize hygiene, and contribute to a sustainable future for all.</a:t>
            </a: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Harirajan K</cp:lastModifiedBy>
  <cp:revision>2</cp:revision>
  <dcterms:created xsi:type="dcterms:W3CDTF">2023-10-26T11:55:22Z</dcterms:created>
  <dcterms:modified xsi:type="dcterms:W3CDTF">2023-11-01T05:44:16Z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330853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