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1" r:id="rId6"/>
    <p:sldId id="293" r:id="rId7"/>
    <p:sldId id="271" r:id="rId8"/>
    <p:sldId id="263" r:id="rId9"/>
    <p:sldId id="278" r:id="rId10"/>
    <p:sldId id="264" r:id="rId11"/>
    <p:sldId id="262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tamaran" panose="020B0604020202020204" charset="0"/>
      <p:regular r:id="rId19"/>
      <p:bold r:id="rId20"/>
    </p:embeddedFont>
    <p:embeddedFont>
      <p:font typeface="Catamaran Thin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088/1757-899x/1131/1/0120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x.doi.org/10.1186/s40854-020-00217-x" TargetMode="External"/><Relationship Id="rId5" Type="http://schemas.openxmlformats.org/officeDocument/2006/relationships/hyperlink" Target="https://git.dhimmel.com/bitcoin-whitepaper/" TargetMode="External"/><Relationship Id="rId4" Type="http://schemas.openxmlformats.org/officeDocument/2006/relationships/hyperlink" Target="Mittal&#160;R,&#160;Arora&#160;S,&#160;Bhatia&#160;MP.&#160;Automated%20cryptocurrencies%20prices%20prediction%20using%20machine%20learning.&#160;ICTACT%20Journal%20on%20Soft%20Computing.&#160;2018;8(4):1758&#8211;1761.%20Available%20from:&#160;http:/ictactjournals.in/paper/IJSC_Vol_8_Iss_4_Paper_8_1758_1761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BITCOIN PRICE PREDICTION</a:t>
            </a:r>
            <a:endParaRPr dirty="0"/>
          </a:p>
        </p:txBody>
      </p:sp>
      <p:pic>
        <p:nvPicPr>
          <p:cNvPr id="1028" name="Picture 4" descr="Bitcoin price drops as much as 15% days after record">
            <a:extLst>
              <a:ext uri="{FF2B5EF4-FFF2-40B4-BE49-F238E27FC236}">
                <a16:creationId xmlns:a16="http://schemas.microsoft.com/office/drawing/2014/main" id="{FC5B9084-7C35-41E4-9AEE-DCFF5772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149"/>
            <a:ext cx="4434746" cy="275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OUTCOME OF THE PROJECT</a:t>
            </a:r>
            <a:endParaRPr sz="2800" dirty="0">
              <a:latin typeface="+mj-lt"/>
            </a:endParaRPr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648586" y="1503550"/>
            <a:ext cx="6807552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+mn-lt"/>
              </a:rPr>
              <a:t>Our Outcome from this Project is two Models and which are Linear Regression Model and ARIMA Model.</a:t>
            </a:r>
          </a:p>
          <a:p>
            <a:r>
              <a:rPr lang="en-US" dirty="0">
                <a:latin typeface="+mn-lt"/>
              </a:rPr>
              <a:t>Linear Regression Model will Predict the Closing Price of the given Open, Low, High Prices of Bitcoin.</a:t>
            </a:r>
          </a:p>
          <a:p>
            <a:r>
              <a:rPr lang="en-US" dirty="0">
                <a:latin typeface="+mn-lt"/>
              </a:rPr>
              <a:t>ARIMA Model will Predict the Future Price that means the price of the Next Day. It uses Time Series Forecasting for Prediction.</a:t>
            </a:r>
          </a:p>
          <a:p>
            <a:r>
              <a:rPr lang="en-US" dirty="0">
                <a:latin typeface="+mn-lt"/>
              </a:rPr>
              <a:t>This will the Outcome of our Project.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+mj-lt"/>
              </a:rPr>
              <a:t>References</a:t>
            </a:r>
            <a:endParaRPr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199" y="1265274"/>
            <a:ext cx="8077531" cy="36441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+mn-lt"/>
              </a:rPr>
              <a:t>Shankhdhar A, Singh AK, Naugraiya S, Saini PK. Bitcoin Price Alert and Prediction System using various Models. IOP Conference Series: Materials Science and Engineering. 2021;1131(1):012009. Available from: </a:t>
            </a:r>
            <a:r>
              <a:rPr lang="en-IN" sz="1400" dirty="0">
                <a:solidFill>
                  <a:srgbClr val="FF00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https://dx.doi.org/10.1088/1757-899x/1131/1/012009</a:t>
            </a:r>
            <a:endParaRPr lang="en-IN" sz="1400" dirty="0">
              <a:solidFill>
                <a:srgbClr val="FF0000"/>
              </a:solidFill>
              <a:latin typeface="+mn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Mittal R, Arora S, Bhatia MP. Automated cryptocurrencies prices prediction using machine learning. ICTACT Journal on Soft Computing. 2018;8(4):1758–1761. Available from: </a:t>
            </a:r>
            <a:r>
              <a:rPr lang="en-US" sz="1400" dirty="0">
                <a:solidFill>
                  <a:srgbClr val="FF000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http://ictactjournals.in/paper/IJSC_Vol_8_Iss_4_Paper_8_1758_1761.pdf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Nakamoto S. Bitcoin: A peer-to-peer electronic cash system. 2019. Available from: </a:t>
            </a:r>
            <a:r>
              <a:rPr lang="en-US" sz="1400" dirty="0">
                <a:solidFill>
                  <a:srgbClr val="FF0000"/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https://git.dhimmel.com/bitcoin-whitepaper/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Sebastião H, Godinho P. Forecasting and trading cryptocurrencies with machine learning under changing market conditions. Financial Innovation. 2021;7(1):1–30. Available from: </a:t>
            </a:r>
            <a:r>
              <a:rPr lang="en-US" sz="1400" dirty="0">
                <a:solidFill>
                  <a:srgbClr val="FF0000"/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https://dx.doi.org/10.1186/s40854-020-00217-x</a:t>
            </a:r>
            <a:endParaRPr lang="en-IN" sz="1400" dirty="0">
              <a:solidFill>
                <a:srgbClr val="FF0000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CONCLUSION</a:t>
            </a:r>
            <a:endParaRPr dirty="0">
              <a:latin typeface="+mj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9179-AC6F-4293-A2F5-1A328E7B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100" y="1503550"/>
            <a:ext cx="6940834" cy="2884200"/>
          </a:xfrm>
        </p:spPr>
        <p:txBody>
          <a:bodyPr/>
          <a:lstStyle/>
          <a:p>
            <a:r>
              <a:rPr lang="en-US" sz="2000" dirty="0"/>
              <a:t>In Conclusion, Our Models have performed well in Training and Testing Data.</a:t>
            </a:r>
          </a:p>
          <a:p>
            <a:r>
              <a:rPr lang="en-US" sz="2000" dirty="0"/>
              <a:t>Result:</a:t>
            </a:r>
          </a:p>
          <a:p>
            <a:pPr lvl="1"/>
            <a:r>
              <a:rPr lang="en-US" sz="2000" dirty="0"/>
              <a:t>Linear Regression Model – 99.56%</a:t>
            </a:r>
          </a:p>
          <a:p>
            <a:pPr lvl="1"/>
            <a:r>
              <a:rPr lang="en-US" sz="2000" dirty="0"/>
              <a:t>ARIMA Model – 97.2%</a:t>
            </a:r>
          </a:p>
          <a:p>
            <a:pPr marL="179388" lvl="1" indent="0">
              <a:buNone/>
            </a:pPr>
            <a:r>
              <a:rPr lang="en-IN" sz="2000" dirty="0"/>
              <a:t>Here, Our Model have Performed Excellently and it can be given to </a:t>
            </a:r>
            <a:r>
              <a:rPr lang="en-IN" sz="2000"/>
              <a:t>the Investors in BTC.</a:t>
            </a:r>
            <a:endParaRPr lang="en-IN" sz="2000" dirty="0"/>
          </a:p>
        </p:txBody>
      </p:sp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TEAM MEMBERS</a:t>
            </a:r>
            <a:endParaRPr dirty="0">
              <a:latin typeface="+mj-lt"/>
            </a:endParaRPr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779075" y="1469036"/>
            <a:ext cx="6010529" cy="20386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K. RAMA SAI VAMSI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HARI RAM S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RAJA YASWANTH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BETHAM RAJKUMAR</a:t>
            </a:r>
            <a:endParaRPr sz="1600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523763" y="307298"/>
            <a:ext cx="4415698" cy="8198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+mj-lt"/>
              </a:rPr>
              <a:t>CONTENTS</a:t>
            </a:r>
            <a:endParaRPr sz="4400" dirty="0">
              <a:latin typeface="+mj-lt"/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577121" y="1289153"/>
            <a:ext cx="4422300" cy="3140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/>
            <a:r>
              <a:rPr lang="en" sz="1800" dirty="0">
                <a:latin typeface="+mn-lt"/>
              </a:rPr>
              <a:t>INTRODUCTION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ABSTRACT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OBJECTIVE OF THE WORK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EXISTING WORK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PROPOSED WORK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SOFTWARE AND TOOLS 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OUTCOME 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REFRENCES</a:t>
            </a:r>
          </a:p>
          <a:p>
            <a:pPr marL="285750" indent="-285750" algn="just"/>
            <a:r>
              <a:rPr lang="en" sz="1800" dirty="0">
                <a:latin typeface="+mn-lt"/>
              </a:rPr>
              <a:t>CONCLUSION</a:t>
            </a:r>
            <a:endParaRPr sz="1800" dirty="0">
              <a:latin typeface="+mn-lt"/>
            </a:endParaRPr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ctrTitle" idx="4294967295"/>
          </p:nvPr>
        </p:nvSpPr>
        <p:spPr>
          <a:xfrm>
            <a:off x="0" y="256721"/>
            <a:ext cx="5050825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  <a:latin typeface="+mj-lt"/>
              </a:rPr>
              <a:t>INTRODUCTION</a:t>
            </a:r>
            <a:endParaRPr sz="28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68" name="Google Shape;368;p26"/>
          <p:cNvSpPr txBox="1">
            <a:spLocks noGrp="1"/>
          </p:cNvSpPr>
          <p:nvPr>
            <p:ph type="subTitle" idx="4294967295"/>
          </p:nvPr>
        </p:nvSpPr>
        <p:spPr>
          <a:xfrm>
            <a:off x="676957" y="1110209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Launched in 2009, Bitcoin is the world's largest cryptocurrency by market capitalization.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Bitcoin is known as a type of cryptocurrency because it uses cryptography to keep it secure,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Bitcoin uses blockchain technology</a:t>
            </a:r>
            <a:endParaRPr lang="en-US" sz="2000" b="0" i="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Bitcoin's history as a store of value has been turbulent; it has gone through several cycles of boom and bust over its relatively short lifespan.</a:t>
            </a: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+mn-lt"/>
              </a:rPr>
              <a:t>As the earliest virtual currency to meet widespread popularity and success, Bitcoin has inspired a host of other cryptocurrencies in its wake.</a:t>
            </a:r>
          </a:p>
        </p:txBody>
      </p:sp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884031" y="179568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ABSTRACT</a:t>
            </a:r>
            <a:endParaRPr dirty="0">
              <a:latin typeface="+mj-lt"/>
            </a:endParaRPr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520714" y="821497"/>
            <a:ext cx="7881273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sz="1800" dirty="0">
                <a:solidFill>
                  <a:srgbClr val="333333"/>
                </a:solidFill>
                <a:latin typeface="+mn-lt"/>
              </a:rPr>
              <a:t>W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e attempt to predict the Bitcoin price accurately taking into consideration various parameters that affect the Bitcoin value. 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For the first phase of our investigation, we aim to understand and identify daily trends in the Bitcoin market while gaining insight into optimal features surrounding Bitcoin price.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Our data set consists of various features relating to the Bitcoin price and payment network over the course of seven years, recorded daily.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+mn-lt"/>
              </a:rPr>
              <a:t>For the second phase of our investigation, using the available information, we will predict the sign of the daily price change with highest possible accuracy.</a:t>
            </a:r>
            <a:endParaRPr sz="1800" dirty="0">
              <a:latin typeface="+mn-lt"/>
            </a:endParaRPr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278614" y="1183689"/>
            <a:ext cx="7778599" cy="277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L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inear regression and Time series forecasting using Arima model in predicting the value of a Bitcoin, is observed.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Due to its popularity, Bitcoin has become like an investment and works on the Block chain technology which also gave raise to other crypto currency.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Main goal is predict the bi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tcoin price accurately and help the investors.</a:t>
            </a:r>
            <a:endParaRPr lang="en-US" sz="1800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This makes it very difficult to predict its value and hence with the help of Machine Learning Algorithm and Arima Model this predictor is tested. </a:t>
            </a:r>
          </a:p>
        </p:txBody>
      </p:sp>
      <p:sp>
        <p:nvSpPr>
          <p:cNvPr id="1596" name="Google Shape;1596;p49"/>
          <p:cNvSpPr txBox="1">
            <a:spLocks noGrp="1"/>
          </p:cNvSpPr>
          <p:nvPr>
            <p:ph type="sldNum" idx="12"/>
          </p:nvPr>
        </p:nvSpPr>
        <p:spPr>
          <a:xfrm>
            <a:off x="8405634" y="4697385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1597" name="Google Shape;1597;p49"/>
          <p:cNvSpPr txBox="1">
            <a:spLocks noGrp="1"/>
          </p:cNvSpPr>
          <p:nvPr>
            <p:ph type="body" idx="4294967295"/>
          </p:nvPr>
        </p:nvSpPr>
        <p:spPr>
          <a:xfrm>
            <a:off x="563555" y="322289"/>
            <a:ext cx="7327500" cy="5037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OBJECTIVE</a:t>
            </a:r>
            <a:endParaRPr sz="28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ctrTitle" idx="4294967295"/>
          </p:nvPr>
        </p:nvSpPr>
        <p:spPr>
          <a:xfrm>
            <a:off x="147233" y="159879"/>
            <a:ext cx="4556531" cy="7306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EXISTING WORKS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+mj-lt"/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4294967295"/>
          </p:nvPr>
        </p:nvSpPr>
        <p:spPr>
          <a:xfrm>
            <a:off x="320609" y="1193040"/>
            <a:ext cx="7433400" cy="32815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latin typeface="+mn-lt"/>
              </a:rPr>
              <a:t>In the Existing Works, the models which is proposed are LSTM, SVM and etc.</a:t>
            </a:r>
          </a:p>
          <a:p>
            <a:r>
              <a:rPr lang="en-US" sz="1800" dirty="0">
                <a:latin typeface="+mn-lt"/>
              </a:rPr>
              <a:t>The Investors have reported that the model which is existing are not giving the correct desired result.</a:t>
            </a:r>
          </a:p>
          <a:p>
            <a:r>
              <a:rPr lang="en-US" sz="1800" dirty="0">
                <a:latin typeface="+mn-lt"/>
              </a:rPr>
              <a:t>Because of wrong Prediction in some time, they have lost their money</a:t>
            </a:r>
          </a:p>
          <a:p>
            <a:r>
              <a:rPr lang="en-US" sz="1800" dirty="0">
                <a:latin typeface="+mn-lt"/>
              </a:rPr>
              <a:t>Both Models which is giving Accuracy less than 85%.</a:t>
            </a:r>
          </a:p>
          <a:p>
            <a:r>
              <a:rPr lang="en-US" sz="1800" dirty="0">
                <a:latin typeface="+mn-lt"/>
              </a:rPr>
              <a:t>These are the Proposed Works.</a:t>
            </a:r>
            <a:endParaRPr lang="en-IN" sz="1800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sz="2000" dirty="0"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PROPOSED WORK</a:t>
            </a:r>
            <a:endParaRPr dirty="0">
              <a:latin typeface="+mj-lt"/>
            </a:endParaRPr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779100" y="1484026"/>
            <a:ext cx="6648526" cy="35376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+mn-lt"/>
              </a:rPr>
              <a:t>So, we have started to build a Model with more than 90% Accuracy for Investors in BTC.</a:t>
            </a:r>
          </a:p>
          <a:p>
            <a:r>
              <a:rPr lang="en-US" dirty="0">
                <a:latin typeface="+mn-lt"/>
              </a:rPr>
              <a:t>Successfully we have build two Models which are Multiple Linear Regression Model and ARIMA Model and both are performing in a Good Manner.</a:t>
            </a:r>
          </a:p>
          <a:p>
            <a:r>
              <a:rPr lang="en-US" dirty="0">
                <a:latin typeface="+mn-lt"/>
              </a:rPr>
              <a:t>In our Model, Investors can expect correct predicted price of the Bitcoin.</a:t>
            </a:r>
          </a:p>
          <a:p>
            <a:r>
              <a:rPr lang="en-US" dirty="0">
                <a:latin typeface="+mn-lt"/>
              </a:rPr>
              <a:t>This is our Proposed Work.</a:t>
            </a: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735411" y="229716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TOOLS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1573967" y="1142493"/>
            <a:ext cx="4925364" cy="36073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Programming Language: </a:t>
            </a:r>
          </a:p>
          <a:p>
            <a:pPr marL="1270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Python</a:t>
            </a:r>
          </a:p>
          <a:p>
            <a:pPr marL="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Libraries Used:</a:t>
            </a:r>
          </a:p>
          <a:p>
            <a:pPr marL="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NumPy</a:t>
            </a:r>
          </a:p>
          <a:p>
            <a:pPr marL="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Pandas</a:t>
            </a:r>
          </a:p>
          <a:p>
            <a:pPr marL="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Matplotlib</a:t>
            </a:r>
          </a:p>
          <a:p>
            <a:pPr marL="0" lvl="2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ML Library Used:</a:t>
            </a:r>
          </a:p>
          <a:p>
            <a:pPr marL="0" lvl="2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Scikit Learn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766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Catamaran</vt:lpstr>
      <vt:lpstr>Catamaran Thin</vt:lpstr>
      <vt:lpstr>Dauphin template</vt:lpstr>
      <vt:lpstr>BITCOIN PRICE PREDICTION</vt:lpstr>
      <vt:lpstr>TEAM MEMBERS</vt:lpstr>
      <vt:lpstr>CONTENTS</vt:lpstr>
      <vt:lpstr>INTRODUCTION</vt:lpstr>
      <vt:lpstr>ABSTRACT</vt:lpstr>
      <vt:lpstr>PowerPoint Presentation</vt:lpstr>
      <vt:lpstr>EXISTING WORKS</vt:lpstr>
      <vt:lpstr>PROPOSED WORK</vt:lpstr>
      <vt:lpstr>TOOLS</vt:lpstr>
      <vt:lpstr>OUTCOME OF THE PROJECT</vt:lpstr>
      <vt:lpstr>References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</dc:title>
  <cp:lastModifiedBy>HARIRAM S</cp:lastModifiedBy>
  <cp:revision>4</cp:revision>
  <dcterms:modified xsi:type="dcterms:W3CDTF">2022-04-25T02:40:11Z</dcterms:modified>
</cp:coreProperties>
</file>