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76" r:id="rId4"/>
    <p:sldId id="259" r:id="rId5"/>
    <p:sldId id="260" r:id="rId6"/>
    <p:sldId id="262" r:id="rId7"/>
    <p:sldId id="278" r:id="rId8"/>
    <p:sldId id="269" r:id="rId9"/>
    <p:sldId id="263" r:id="rId10"/>
    <p:sldId id="264" r:id="rId11"/>
    <p:sldId id="265" r:id="rId12"/>
    <p:sldId id="266" r:id="rId13"/>
    <p:sldId id="268" r:id="rId14"/>
    <p:sldId id="279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E9245-46C9-47A1-8A2A-E63D6FEBB5D9}" v="185" dt="2021-11-12T07:57:58.965"/>
    <p1510:client id="{17957B5C-CFDF-40A2-82AD-D7497DF7683D}" v="19" dt="2021-11-11T09:41:31.622"/>
    <p1510:client id="{2E90953E-97CE-4C1D-B47C-DCD6B622715A}" v="31" dt="2021-11-12T13:32:06.804"/>
    <p1510:client id="{3BD3AEBE-4096-4609-AF11-5BE7334F5E23}" v="419" dt="2021-11-12T07:39:06.915"/>
    <p1510:client id="{4E06595E-51B4-4676-BAEE-37787504EE1F}" v="12" dt="2021-11-12T08:00:36.153"/>
    <p1510:client id="{8AAE5988-4896-4846-90E4-E0878C438FB8}" v="52" dt="2021-11-11T06:51:21.303"/>
    <p1510:client id="{C4846E90-3065-4F7C-8FA4-5852D791284A}" v="392" dt="2021-11-11T05:22:39.525"/>
    <p1510:client id="{C5ABD9E6-9F89-473E-A94D-BEF55A0879EB}" v="12" dt="2021-11-12T07:44:55.854"/>
    <p1510:client id="{E6FA75EB-9DDF-4419-AD84-068ADB05E793}" v="175" dt="2021-11-11T04:03:22.785"/>
    <p1510:client id="{ECC7E17B-F4BA-4230-98F5-4D9FA00CC184}" v="644" dt="2021-11-11T09:16:49.013"/>
    <p1510:client id="{F068D803-5212-457B-BB91-C480779F44F7}" v="282" dt="2021-11-11T05:47:21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ma naban" userId="140e6f6c03cb0b20" providerId="Windows Live" clId="Web-{2E90953E-97CE-4C1D-B47C-DCD6B622715A}"/>
    <pc:docChg chg="modSld">
      <pc:chgData name="padma naban" userId="140e6f6c03cb0b20" providerId="Windows Live" clId="Web-{2E90953E-97CE-4C1D-B47C-DCD6B622715A}" dt="2021-11-12T13:32:06.804" v="29"/>
      <pc:docMkLst>
        <pc:docMk/>
      </pc:docMkLst>
      <pc:sldChg chg="modTransition">
        <pc:chgData name="padma naban" userId="140e6f6c03cb0b20" providerId="Windows Live" clId="Web-{2E90953E-97CE-4C1D-B47C-DCD6B622715A}" dt="2021-11-12T13:30:51.474" v="28"/>
        <pc:sldMkLst>
          <pc:docMk/>
          <pc:sldMk cId="2622186954" sldId="256"/>
        </pc:sldMkLst>
      </pc:sldChg>
      <pc:sldChg chg="addSp delSp modSp modTransition">
        <pc:chgData name="padma naban" userId="140e6f6c03cb0b20" providerId="Windows Live" clId="Web-{2E90953E-97CE-4C1D-B47C-DCD6B622715A}" dt="2021-11-12T13:32:06.804" v="29"/>
        <pc:sldMkLst>
          <pc:docMk/>
          <pc:sldMk cId="533902990" sldId="257"/>
        </pc:sldMkLst>
        <pc:picChg chg="add del mod">
          <ac:chgData name="padma naban" userId="140e6f6c03cb0b20" providerId="Windows Live" clId="Web-{2E90953E-97CE-4C1D-B47C-DCD6B622715A}" dt="2021-11-12T13:24:14.546" v="1"/>
          <ac:picMkLst>
            <pc:docMk/>
            <pc:sldMk cId="533902990" sldId="257"/>
            <ac:picMk id="2" creationId="{E1E309C4-F6D2-4921-B0D1-A8380F90424E}"/>
          </ac:picMkLst>
        </pc:picChg>
      </pc:sldChg>
      <pc:sldChg chg="addAnim delAnim modAnim">
        <pc:chgData name="padma naban" userId="140e6f6c03cb0b20" providerId="Windows Live" clId="Web-{2E90953E-97CE-4C1D-B47C-DCD6B622715A}" dt="2021-11-12T13:28:16.253" v="20"/>
        <pc:sldMkLst>
          <pc:docMk/>
          <pc:sldMk cId="3888545701" sldId="262"/>
        </pc:sldMkLst>
      </pc:sldChg>
      <pc:sldChg chg="modSp modAnim">
        <pc:chgData name="padma naban" userId="140e6f6c03cb0b20" providerId="Windows Live" clId="Web-{2E90953E-97CE-4C1D-B47C-DCD6B622715A}" dt="2021-11-12T13:29:55.223" v="26"/>
        <pc:sldMkLst>
          <pc:docMk/>
          <pc:sldMk cId="915972261" sldId="263"/>
        </pc:sldMkLst>
        <pc:spChg chg="mod">
          <ac:chgData name="padma naban" userId="140e6f6c03cb0b20" providerId="Windows Live" clId="Web-{2E90953E-97CE-4C1D-B47C-DCD6B622715A}" dt="2021-11-12T13:29:32.332" v="22" actId="14100"/>
          <ac:spMkLst>
            <pc:docMk/>
            <pc:sldMk cId="915972261" sldId="263"/>
            <ac:spMk id="2" creationId="{4BCFD4EB-7C4D-4B40-B398-726D8384A3ED}"/>
          </ac:spMkLst>
        </pc:spChg>
      </pc:sldChg>
      <pc:sldChg chg="modSp">
        <pc:chgData name="padma naban" userId="140e6f6c03cb0b20" providerId="Windows Live" clId="Web-{2E90953E-97CE-4C1D-B47C-DCD6B622715A}" dt="2021-11-12T13:24:50.202" v="11" actId="20577"/>
        <pc:sldMkLst>
          <pc:docMk/>
          <pc:sldMk cId="1948262106" sldId="266"/>
        </pc:sldMkLst>
        <pc:spChg chg="mod">
          <ac:chgData name="padma naban" userId="140e6f6c03cb0b20" providerId="Windows Live" clId="Web-{2E90953E-97CE-4C1D-B47C-DCD6B622715A}" dt="2021-11-12T13:24:50.202" v="11" actId="20577"/>
          <ac:spMkLst>
            <pc:docMk/>
            <pc:sldMk cId="1948262106" sldId="266"/>
            <ac:spMk id="3" creationId="{7D887C57-C421-47CB-A5F3-3E27B84855A5}"/>
          </ac:spMkLst>
        </pc:spChg>
        <pc:spChg chg="mod">
          <ac:chgData name="padma naban" userId="140e6f6c03cb0b20" providerId="Windows Live" clId="Web-{2E90953E-97CE-4C1D-B47C-DCD6B622715A}" dt="2021-11-12T13:24:45.781" v="10" actId="20577"/>
          <ac:spMkLst>
            <pc:docMk/>
            <pc:sldMk cId="1948262106" sldId="266"/>
            <ac:spMk id="5" creationId="{E2A54195-5FB5-41DD-BB76-8BBDDB1263B7}"/>
          </ac:spMkLst>
        </pc:spChg>
      </pc:sldChg>
      <pc:sldChg chg="addSp delSp modSp">
        <pc:chgData name="padma naban" userId="140e6f6c03cb0b20" providerId="Windows Live" clId="Web-{2E90953E-97CE-4C1D-B47C-DCD6B622715A}" dt="2021-11-12T13:26:22.095" v="14"/>
        <pc:sldMkLst>
          <pc:docMk/>
          <pc:sldMk cId="2542162188" sldId="277"/>
        </pc:sldMkLst>
        <pc:picChg chg="add del mod">
          <ac:chgData name="padma naban" userId="140e6f6c03cb0b20" providerId="Windows Live" clId="Web-{2E90953E-97CE-4C1D-B47C-DCD6B622715A}" dt="2021-11-12T13:26:22.095" v="14"/>
          <ac:picMkLst>
            <pc:docMk/>
            <pc:sldMk cId="2542162188" sldId="277"/>
            <ac:picMk id="2" creationId="{6F42F8A3-A7BC-41F3-A252-FA6A7D4FC6F0}"/>
          </ac:picMkLst>
        </pc:picChg>
      </pc:sldChg>
    </pc:docChg>
  </pc:docChgLst>
  <pc:docChgLst>
    <pc:chgData name="Guest User" providerId="Windows Live" clId="Web-{0A3E9245-46C9-47A1-8A2A-E63D6FEBB5D9}"/>
    <pc:docChg chg="addSld delSld modSld">
      <pc:chgData name="Guest User" userId="" providerId="Windows Live" clId="Web-{0A3E9245-46C9-47A1-8A2A-E63D6FEBB5D9}" dt="2021-11-12T07:57:58.965" v="139" actId="1076"/>
      <pc:docMkLst>
        <pc:docMk/>
      </pc:docMkLst>
      <pc:sldChg chg="delSp modSp">
        <pc:chgData name="Guest User" userId="" providerId="Windows Live" clId="Web-{0A3E9245-46C9-47A1-8A2A-E63D6FEBB5D9}" dt="2021-11-12T07:57:46.996" v="138"/>
        <pc:sldMkLst>
          <pc:docMk/>
          <pc:sldMk cId="533902990" sldId="257"/>
        </pc:sldMkLst>
        <pc:spChg chg="del mod">
          <ac:chgData name="Guest User" userId="" providerId="Windows Live" clId="Web-{0A3E9245-46C9-47A1-8A2A-E63D6FEBB5D9}" dt="2021-11-12T07:57:46.996" v="138"/>
          <ac:spMkLst>
            <pc:docMk/>
            <pc:sldMk cId="533902990" sldId="257"/>
            <ac:spMk id="2" creationId="{D23DF03E-438B-47DA-9415-FFAE28F538DA}"/>
          </ac:spMkLst>
        </pc:spChg>
      </pc:sldChg>
      <pc:sldChg chg="modSp">
        <pc:chgData name="Guest User" userId="" providerId="Windows Live" clId="Web-{0A3E9245-46C9-47A1-8A2A-E63D6FEBB5D9}" dt="2021-11-12T07:57:58.965" v="139" actId="1076"/>
        <pc:sldMkLst>
          <pc:docMk/>
          <pc:sldMk cId="788448882" sldId="259"/>
        </pc:sldMkLst>
        <pc:spChg chg="mod">
          <ac:chgData name="Guest User" userId="" providerId="Windows Live" clId="Web-{0A3E9245-46C9-47A1-8A2A-E63D6FEBB5D9}" dt="2021-11-12T07:57:58.965" v="139" actId="1076"/>
          <ac:spMkLst>
            <pc:docMk/>
            <pc:sldMk cId="788448882" sldId="259"/>
            <ac:spMk id="4" creationId="{46BB1235-A393-441B-917F-DC7EBA891B3E}"/>
          </ac:spMkLst>
        </pc:spChg>
      </pc:sldChg>
      <pc:sldChg chg="modSp">
        <pc:chgData name="Guest User" userId="" providerId="Windows Live" clId="Web-{0A3E9245-46C9-47A1-8A2A-E63D6FEBB5D9}" dt="2021-11-12T07:54:15.131" v="132" actId="20577"/>
        <pc:sldMkLst>
          <pc:docMk/>
          <pc:sldMk cId="2306361335" sldId="260"/>
        </pc:sldMkLst>
        <pc:spChg chg="mod">
          <ac:chgData name="Guest User" userId="" providerId="Windows Live" clId="Web-{0A3E9245-46C9-47A1-8A2A-E63D6FEBB5D9}" dt="2021-11-12T07:54:15.131" v="132" actId="20577"/>
          <ac:spMkLst>
            <pc:docMk/>
            <pc:sldMk cId="2306361335" sldId="260"/>
            <ac:spMk id="3" creationId="{84E9AC60-F419-434E-B3D4-2DD7FB33327B}"/>
          </ac:spMkLst>
        </pc:spChg>
      </pc:sldChg>
      <pc:sldChg chg="modSp">
        <pc:chgData name="Guest User" userId="" providerId="Windows Live" clId="Web-{0A3E9245-46C9-47A1-8A2A-E63D6FEBB5D9}" dt="2021-11-12T07:54:27.272" v="134" actId="20577"/>
        <pc:sldMkLst>
          <pc:docMk/>
          <pc:sldMk cId="3888545701" sldId="262"/>
        </pc:sldMkLst>
        <pc:spChg chg="mod">
          <ac:chgData name="Guest User" userId="" providerId="Windows Live" clId="Web-{0A3E9245-46C9-47A1-8A2A-E63D6FEBB5D9}" dt="2021-11-12T07:54:27.272" v="134" actId="20577"/>
          <ac:spMkLst>
            <pc:docMk/>
            <pc:sldMk cId="3888545701" sldId="262"/>
            <ac:spMk id="3" creationId="{A823B7B3-C9A1-418D-B7EE-2A5230BE1C42}"/>
          </ac:spMkLst>
        </pc:spChg>
      </pc:sldChg>
      <pc:sldChg chg="modSp">
        <pc:chgData name="Guest User" userId="" providerId="Windows Live" clId="Web-{0A3E9245-46C9-47A1-8A2A-E63D6FEBB5D9}" dt="2021-11-12T07:45:43.101" v="11" actId="1076"/>
        <pc:sldMkLst>
          <pc:docMk/>
          <pc:sldMk cId="915972261" sldId="263"/>
        </pc:sldMkLst>
        <pc:spChg chg="mod">
          <ac:chgData name="Guest User" userId="" providerId="Windows Live" clId="Web-{0A3E9245-46C9-47A1-8A2A-E63D6FEBB5D9}" dt="2021-11-12T07:45:43.101" v="11" actId="1076"/>
          <ac:spMkLst>
            <pc:docMk/>
            <pc:sldMk cId="915972261" sldId="263"/>
            <ac:spMk id="2" creationId="{4BCFD4EB-7C4D-4B40-B398-726D8384A3ED}"/>
          </ac:spMkLst>
        </pc:spChg>
      </pc:sldChg>
      <pc:sldChg chg="addSp delSp modSp mod setBg">
        <pc:chgData name="Guest User" userId="" providerId="Windows Live" clId="Web-{0A3E9245-46C9-47A1-8A2A-E63D6FEBB5D9}" dt="2021-11-12T07:49:47.873" v="61" actId="14100"/>
        <pc:sldMkLst>
          <pc:docMk/>
          <pc:sldMk cId="2820387765" sldId="268"/>
        </pc:sldMkLst>
        <pc:spChg chg="mod">
          <ac:chgData name="Guest User" userId="" providerId="Windows Live" clId="Web-{0A3E9245-46C9-47A1-8A2A-E63D6FEBB5D9}" dt="2021-11-12T07:49:22.998" v="57" actId="1076"/>
          <ac:spMkLst>
            <pc:docMk/>
            <pc:sldMk cId="2820387765" sldId="268"/>
            <ac:spMk id="2" creationId="{CF760FA2-7E63-429B-8B6F-9AD85D26412F}"/>
          </ac:spMkLst>
        </pc:spChg>
        <pc:spChg chg="mod ord">
          <ac:chgData name="Guest User" userId="" providerId="Windows Live" clId="Web-{0A3E9245-46C9-47A1-8A2A-E63D6FEBB5D9}" dt="2021-11-12T07:49:47.873" v="61" actId="14100"/>
          <ac:spMkLst>
            <pc:docMk/>
            <pc:sldMk cId="2820387765" sldId="268"/>
            <ac:spMk id="4" creationId="{5B5269B1-CA6E-45C9-BBC9-33D3F1D32397}"/>
          </ac:spMkLst>
        </pc:spChg>
        <pc:spChg chg="add del">
          <ac:chgData name="Guest User" userId="" providerId="Windows Live" clId="Web-{0A3E9245-46C9-47A1-8A2A-E63D6FEBB5D9}" dt="2021-11-12T07:48:58.903" v="51"/>
          <ac:spMkLst>
            <pc:docMk/>
            <pc:sldMk cId="2820387765" sldId="268"/>
            <ac:spMk id="9" creationId="{327AB4C5-0719-4E35-87CD-199EB59E3EE5}"/>
          </ac:spMkLst>
        </pc:spChg>
        <pc:spChg chg="add del">
          <ac:chgData name="Guest User" userId="" providerId="Windows Live" clId="Web-{0A3E9245-46C9-47A1-8A2A-E63D6FEBB5D9}" dt="2021-11-12T07:48:58.903" v="51"/>
          <ac:spMkLst>
            <pc:docMk/>
            <pc:sldMk cId="2820387765" sldId="268"/>
            <ac:spMk id="11" creationId="{3F51EE1E-6258-4F09-963A-853315C6FBC0}"/>
          </ac:spMkLst>
        </pc:spChg>
        <pc:spChg chg="add">
          <ac:chgData name="Guest User" userId="" providerId="Windows Live" clId="Web-{0A3E9245-46C9-47A1-8A2A-E63D6FEBB5D9}" dt="2021-11-12T07:48:58.903" v="51"/>
          <ac:spMkLst>
            <pc:docMk/>
            <pc:sldMk cId="2820387765" sldId="268"/>
            <ac:spMk id="18" creationId="{327AB4C5-0719-4E35-87CD-199EB59E3EE5}"/>
          </ac:spMkLst>
        </pc:spChg>
        <pc:spChg chg="add">
          <ac:chgData name="Guest User" userId="" providerId="Windows Live" clId="Web-{0A3E9245-46C9-47A1-8A2A-E63D6FEBB5D9}" dt="2021-11-12T07:48:58.903" v="51"/>
          <ac:spMkLst>
            <pc:docMk/>
            <pc:sldMk cId="2820387765" sldId="268"/>
            <ac:spMk id="20" creationId="{6AD2284B-B8B7-4BE1-A9DE-32E5FCF7BBFC}"/>
          </ac:spMkLst>
        </pc:spChg>
        <pc:picChg chg="add mod">
          <ac:chgData name="Guest User" userId="" providerId="Windows Live" clId="Web-{0A3E9245-46C9-47A1-8A2A-E63D6FEBB5D9}" dt="2021-11-12T07:49:06.325" v="53" actId="1076"/>
          <ac:picMkLst>
            <pc:docMk/>
            <pc:sldMk cId="2820387765" sldId="268"/>
            <ac:picMk id="3" creationId="{7E7DB862-8AAD-41A9-B876-A150CF99290F}"/>
          </ac:picMkLst>
        </pc:picChg>
        <pc:picChg chg="add mod">
          <ac:chgData name="Guest User" userId="" providerId="Windows Live" clId="Web-{0A3E9245-46C9-47A1-8A2A-E63D6FEBB5D9}" dt="2021-11-12T07:49:04.810" v="52" actId="1076"/>
          <ac:picMkLst>
            <pc:docMk/>
            <pc:sldMk cId="2820387765" sldId="268"/>
            <ac:picMk id="5" creationId="{97202BA2-1CDE-4804-BB1B-CB95B12B8DF6}"/>
          </ac:picMkLst>
        </pc:picChg>
        <pc:cxnChg chg="add del">
          <ac:chgData name="Guest User" userId="" providerId="Windows Live" clId="Web-{0A3E9245-46C9-47A1-8A2A-E63D6FEBB5D9}" dt="2021-11-12T07:48:58.903" v="51"/>
          <ac:cxnSpMkLst>
            <pc:docMk/>
            <pc:sldMk cId="2820387765" sldId="268"/>
            <ac:cxnSpMk id="13" creationId="{7FA07B03-7E5B-4F33-A494-D72BC5BEB0BF}"/>
          </ac:cxnSpMkLst>
        </pc:cxnChg>
      </pc:sldChg>
      <pc:sldChg chg="modSp">
        <pc:chgData name="Guest User" userId="" providerId="Windows Live" clId="Web-{0A3E9245-46C9-47A1-8A2A-E63D6FEBB5D9}" dt="2021-11-12T07:57:18.089" v="136" actId="20577"/>
        <pc:sldMkLst>
          <pc:docMk/>
          <pc:sldMk cId="3232062298" sldId="269"/>
        </pc:sldMkLst>
        <pc:spChg chg="mod">
          <ac:chgData name="Guest User" userId="" providerId="Windows Live" clId="Web-{0A3E9245-46C9-47A1-8A2A-E63D6FEBB5D9}" dt="2021-11-12T07:57:18.089" v="136" actId="20577"/>
          <ac:spMkLst>
            <pc:docMk/>
            <pc:sldMk cId="3232062298" sldId="269"/>
            <ac:spMk id="2" creationId="{2FDAC825-D2AB-4DEC-A124-D0E89668ECFD}"/>
          </ac:spMkLst>
        </pc:spChg>
      </pc:sldChg>
      <pc:sldChg chg="addSp modSp">
        <pc:chgData name="Guest User" userId="" providerId="Windows Live" clId="Web-{0A3E9245-46C9-47A1-8A2A-E63D6FEBB5D9}" dt="2021-11-12T07:52:52.128" v="122" actId="1076"/>
        <pc:sldMkLst>
          <pc:docMk/>
          <pc:sldMk cId="2024474757" sldId="271"/>
        </pc:sldMkLst>
        <pc:spChg chg="add">
          <ac:chgData name="Guest User" userId="" providerId="Windows Live" clId="Web-{0A3E9245-46C9-47A1-8A2A-E63D6FEBB5D9}" dt="2021-11-12T07:52:12.206" v="85"/>
          <ac:spMkLst>
            <pc:docMk/>
            <pc:sldMk cId="2024474757" sldId="271"/>
            <ac:spMk id="3" creationId="{F0E50A2F-A47D-432B-A308-4514ED143C6E}"/>
          </ac:spMkLst>
        </pc:spChg>
        <pc:spChg chg="add mod">
          <ac:chgData name="Guest User" userId="" providerId="Windows Live" clId="Web-{0A3E9245-46C9-47A1-8A2A-E63D6FEBB5D9}" dt="2021-11-12T07:52:52.128" v="122" actId="1076"/>
          <ac:spMkLst>
            <pc:docMk/>
            <pc:sldMk cId="2024474757" sldId="271"/>
            <ac:spMk id="5" creationId="{2E349398-D1A9-47BB-8C0C-C5CB828749B9}"/>
          </ac:spMkLst>
        </pc:spChg>
      </pc:sldChg>
      <pc:sldChg chg="modSp">
        <pc:chgData name="Guest User" userId="" providerId="Windows Live" clId="Web-{0A3E9245-46C9-47A1-8A2A-E63D6FEBB5D9}" dt="2021-11-12T07:57:09.776" v="135" actId="20577"/>
        <pc:sldMkLst>
          <pc:docMk/>
          <pc:sldMk cId="2862332475" sldId="275"/>
        </pc:sldMkLst>
        <pc:spChg chg="mod">
          <ac:chgData name="Guest User" userId="" providerId="Windows Live" clId="Web-{0A3E9245-46C9-47A1-8A2A-E63D6FEBB5D9}" dt="2021-11-12T07:57:09.776" v="135" actId="20577"/>
          <ac:spMkLst>
            <pc:docMk/>
            <pc:sldMk cId="2862332475" sldId="275"/>
            <ac:spMk id="2" creationId="{49432E17-EB95-4770-A128-A036123F7F28}"/>
          </ac:spMkLst>
        </pc:spChg>
      </pc:sldChg>
      <pc:sldChg chg="modSp">
        <pc:chgData name="Guest User" userId="" providerId="Windows Live" clId="Web-{0A3E9245-46C9-47A1-8A2A-E63D6FEBB5D9}" dt="2021-11-12T07:53:51.943" v="127" actId="20577"/>
        <pc:sldMkLst>
          <pc:docMk/>
          <pc:sldMk cId="722134405" sldId="276"/>
        </pc:sldMkLst>
        <pc:spChg chg="mod">
          <ac:chgData name="Guest User" userId="" providerId="Windows Live" clId="Web-{0A3E9245-46C9-47A1-8A2A-E63D6FEBB5D9}" dt="2021-11-12T07:53:51.943" v="127" actId="20577"/>
          <ac:spMkLst>
            <pc:docMk/>
            <pc:sldMk cId="722134405" sldId="276"/>
            <ac:spMk id="2" creationId="{A57AB176-4690-486D-AFB6-A9093D7F649C}"/>
          </ac:spMkLst>
        </pc:spChg>
      </pc:sldChg>
      <pc:sldChg chg="delSp modSp">
        <pc:chgData name="Guest User" userId="" providerId="Windows Live" clId="Web-{0A3E9245-46C9-47A1-8A2A-E63D6FEBB5D9}" dt="2021-11-12T07:53:21.348" v="126" actId="1076"/>
        <pc:sldMkLst>
          <pc:docMk/>
          <pc:sldMk cId="2542162188" sldId="277"/>
        </pc:sldMkLst>
        <pc:spChg chg="del mod">
          <ac:chgData name="Guest User" userId="" providerId="Windows Live" clId="Web-{0A3E9245-46C9-47A1-8A2A-E63D6FEBB5D9}" dt="2021-11-12T07:53:18.004" v="125"/>
          <ac:spMkLst>
            <pc:docMk/>
            <pc:sldMk cId="2542162188" sldId="277"/>
            <ac:spMk id="2" creationId="{43C8F8E3-ACEC-4026-AEC8-D0A83B11428D}"/>
          </ac:spMkLst>
        </pc:spChg>
        <pc:picChg chg="mod">
          <ac:chgData name="Guest User" userId="" providerId="Windows Live" clId="Web-{0A3E9245-46C9-47A1-8A2A-E63D6FEBB5D9}" dt="2021-11-12T07:53:21.348" v="126" actId="1076"/>
          <ac:picMkLst>
            <pc:docMk/>
            <pc:sldMk cId="2542162188" sldId="277"/>
            <ac:picMk id="3" creationId="{5600A1C1-FBA0-448A-B8F6-7B165D0CE2B0}"/>
          </ac:picMkLst>
        </pc:picChg>
      </pc:sldChg>
      <pc:sldChg chg="modSp new del">
        <pc:chgData name="Guest User" userId="" providerId="Windows Live" clId="Web-{0A3E9245-46C9-47A1-8A2A-E63D6FEBB5D9}" dt="2021-11-12T07:46:41.806" v="33"/>
        <pc:sldMkLst>
          <pc:docMk/>
          <pc:sldMk cId="1352140749" sldId="279"/>
        </pc:sldMkLst>
        <pc:spChg chg="mod">
          <ac:chgData name="Guest User" userId="" providerId="Windows Live" clId="Web-{0A3E9245-46C9-47A1-8A2A-E63D6FEBB5D9}" dt="2021-11-12T07:46:27.321" v="32" actId="20577"/>
          <ac:spMkLst>
            <pc:docMk/>
            <pc:sldMk cId="1352140749" sldId="279"/>
            <ac:spMk id="2" creationId="{524A435E-97E3-452F-BDF7-8E2291CA228B}"/>
          </ac:spMkLst>
        </pc:spChg>
      </pc:sldChg>
      <pc:sldChg chg="addSp delSp modSp new">
        <pc:chgData name="Guest User" userId="" providerId="Windows Live" clId="Web-{0A3E9245-46C9-47A1-8A2A-E63D6FEBB5D9}" dt="2021-11-12T07:52:04.143" v="84" actId="1076"/>
        <pc:sldMkLst>
          <pc:docMk/>
          <pc:sldMk cId="3198840976" sldId="279"/>
        </pc:sldMkLst>
        <pc:spChg chg="mod">
          <ac:chgData name="Guest User" userId="" providerId="Windows Live" clId="Web-{0A3E9245-46C9-47A1-8A2A-E63D6FEBB5D9}" dt="2021-11-12T07:50:31.484" v="80" actId="1076"/>
          <ac:spMkLst>
            <pc:docMk/>
            <pc:sldMk cId="3198840976" sldId="279"/>
            <ac:spMk id="2" creationId="{3DFD6365-AD45-4245-8CE7-C720CBD98C9E}"/>
          </ac:spMkLst>
        </pc:spChg>
        <pc:spChg chg="del">
          <ac:chgData name="Guest User" userId="" providerId="Windows Live" clId="Web-{0A3E9245-46C9-47A1-8A2A-E63D6FEBB5D9}" dt="2021-11-12T07:51:54.174" v="81"/>
          <ac:spMkLst>
            <pc:docMk/>
            <pc:sldMk cId="3198840976" sldId="279"/>
            <ac:spMk id="3" creationId="{01E50179-1B8A-4F63-9D56-80BFFA9F5AE0}"/>
          </ac:spMkLst>
        </pc:spChg>
        <pc:picChg chg="add mod ord">
          <ac:chgData name="Guest User" userId="" providerId="Windows Live" clId="Web-{0A3E9245-46C9-47A1-8A2A-E63D6FEBB5D9}" dt="2021-11-12T07:52:04.143" v="84" actId="1076"/>
          <ac:picMkLst>
            <pc:docMk/>
            <pc:sldMk cId="3198840976" sldId="279"/>
            <ac:picMk id="4" creationId="{C4DDDC3A-673E-4888-A6DD-B6D21C7AE1AD}"/>
          </ac:picMkLst>
        </pc:picChg>
      </pc:sldChg>
    </pc:docChg>
  </pc:docChgLst>
  <pc:docChgLst>
    <pc:chgData name="padma naban" userId="140e6f6c03cb0b20" providerId="Windows Live" clId="Web-{C4846E90-3065-4F7C-8FA4-5852D791284A}"/>
    <pc:docChg chg="addSld delSld modSld">
      <pc:chgData name="padma naban" userId="140e6f6c03cb0b20" providerId="Windows Live" clId="Web-{C4846E90-3065-4F7C-8FA4-5852D791284A}" dt="2021-11-11T05:22:39.525" v="414"/>
      <pc:docMkLst>
        <pc:docMk/>
      </pc:docMkLst>
      <pc:sldChg chg="addAnim modAnim">
        <pc:chgData name="padma naban" userId="140e6f6c03cb0b20" providerId="Windows Live" clId="Web-{C4846E90-3065-4F7C-8FA4-5852D791284A}" dt="2021-11-11T05:22:39.525" v="414"/>
        <pc:sldMkLst>
          <pc:docMk/>
          <pc:sldMk cId="533902990" sldId="257"/>
        </pc:sldMkLst>
      </pc:sldChg>
      <pc:sldChg chg="modSp del">
        <pc:chgData name="padma naban" userId="140e6f6c03cb0b20" providerId="Windows Live" clId="Web-{C4846E90-3065-4F7C-8FA4-5852D791284A}" dt="2021-11-11T04:05:21.874" v="3"/>
        <pc:sldMkLst>
          <pc:docMk/>
          <pc:sldMk cId="57795243" sldId="258"/>
        </pc:sldMkLst>
        <pc:spChg chg="mod">
          <ac:chgData name="padma naban" userId="140e6f6c03cb0b20" providerId="Windows Live" clId="Web-{C4846E90-3065-4F7C-8FA4-5852D791284A}" dt="2021-11-11T04:05:18.624" v="2" actId="20577"/>
          <ac:spMkLst>
            <pc:docMk/>
            <pc:sldMk cId="57795243" sldId="258"/>
            <ac:spMk id="2" creationId="{D4C4DC82-D444-4CF3-ADAF-ACAC110618FB}"/>
          </ac:spMkLst>
        </pc:spChg>
      </pc:sldChg>
      <pc:sldChg chg="addSp delSp modSp new mod setBg addAnim delAnim">
        <pc:chgData name="padma naban" userId="140e6f6c03cb0b20" providerId="Windows Live" clId="Web-{C4846E90-3065-4F7C-8FA4-5852D791284A}" dt="2021-11-11T04:07:21.080" v="28" actId="20577"/>
        <pc:sldMkLst>
          <pc:docMk/>
          <pc:sldMk cId="598500783" sldId="258"/>
        </pc:sldMkLst>
        <pc:spChg chg="mod">
          <ac:chgData name="padma naban" userId="140e6f6c03cb0b20" providerId="Windows Live" clId="Web-{C4846E90-3065-4F7C-8FA4-5852D791284A}" dt="2021-11-11T04:07:21.080" v="28" actId="20577"/>
          <ac:spMkLst>
            <pc:docMk/>
            <pc:sldMk cId="598500783" sldId="258"/>
            <ac:spMk id="2" creationId="{F32B4D90-16DB-42CF-A1C9-5317CF10DF7D}"/>
          </ac:spMkLst>
        </pc:spChg>
        <pc:spChg chg="del">
          <ac:chgData name="padma naban" userId="140e6f6c03cb0b20" providerId="Windows Live" clId="Web-{C4846E90-3065-4F7C-8FA4-5852D791284A}" dt="2021-11-11T04:05:38.906" v="10"/>
          <ac:spMkLst>
            <pc:docMk/>
            <pc:sldMk cId="598500783" sldId="258"/>
            <ac:spMk id="3" creationId="{6FB035D0-E4DD-4DCD-9251-2ABEAF02CE9E}"/>
          </ac:spMkLst>
        </pc:spChg>
        <pc:spChg chg="add del">
          <ac:chgData name="padma naban" userId="140e6f6c03cb0b20" providerId="Windows Live" clId="Web-{C4846E90-3065-4F7C-8FA4-5852D791284A}" dt="2021-11-11T04:06:13.969" v="17"/>
          <ac:spMkLst>
            <pc:docMk/>
            <pc:sldMk cId="598500783" sldId="258"/>
            <ac:spMk id="9" creationId="{5CD60141-EEBD-4EC1-8E34-0344C16A18A2}"/>
          </ac:spMkLst>
        </pc:spChg>
        <pc:spChg chg="add del">
          <ac:chgData name="padma naban" userId="140e6f6c03cb0b20" providerId="Windows Live" clId="Web-{C4846E90-3065-4F7C-8FA4-5852D791284A}" dt="2021-11-11T04:06:13.969" v="17"/>
          <ac:spMkLst>
            <pc:docMk/>
            <pc:sldMk cId="598500783" sldId="258"/>
            <ac:spMk id="13" creationId="{4E5B79A0-69AD-4CBD-897F-32C7A2BA2FBB}"/>
          </ac:spMkLst>
        </pc:spChg>
        <pc:spChg chg="add del">
          <ac:chgData name="padma naban" userId="140e6f6c03cb0b20" providerId="Windows Live" clId="Web-{C4846E90-3065-4F7C-8FA4-5852D791284A}" dt="2021-11-11T04:06:13.969" v="17"/>
          <ac:spMkLst>
            <pc:docMk/>
            <pc:sldMk cId="598500783" sldId="258"/>
            <ac:spMk id="15" creationId="{7C2F33EB-E7CB-4EE9-BBBF-D632F5C00EAE}"/>
          </ac:spMkLst>
        </pc:spChg>
        <pc:spChg chg="add del">
          <ac:chgData name="padma naban" userId="140e6f6c03cb0b20" providerId="Windows Live" clId="Web-{C4846E90-3065-4F7C-8FA4-5852D791284A}" dt="2021-11-11T04:06:13.969" v="17"/>
          <ac:spMkLst>
            <pc:docMk/>
            <pc:sldMk cId="598500783" sldId="258"/>
            <ac:spMk id="17" creationId="{D5D12016-6EE5-4F4A-BC99-A56493E60F06}"/>
          </ac:spMkLst>
        </pc:spChg>
        <pc:spChg chg="add del">
          <ac:chgData name="padma naban" userId="140e6f6c03cb0b20" providerId="Windows Live" clId="Web-{C4846E90-3065-4F7C-8FA4-5852D791284A}" dt="2021-11-11T04:06:13.969" v="17"/>
          <ac:spMkLst>
            <pc:docMk/>
            <pc:sldMk cId="598500783" sldId="258"/>
            <ac:spMk id="19" creationId="{74270B3E-3C96-4381-9F21-EC83F1E1A0FD}"/>
          </ac:spMkLst>
        </pc:spChg>
        <pc:spChg chg="add del">
          <ac:chgData name="padma naban" userId="140e6f6c03cb0b20" providerId="Windows Live" clId="Web-{C4846E90-3065-4F7C-8FA4-5852D791284A}" dt="2021-11-11T04:07:02.923" v="25"/>
          <ac:spMkLst>
            <pc:docMk/>
            <pc:sldMk cId="598500783" sldId="258"/>
            <ac:spMk id="26" creationId="{5CD60141-EEBD-4EC1-8E34-0344C16A18A2}"/>
          </ac:spMkLst>
        </pc:spChg>
        <pc:spChg chg="add del">
          <ac:chgData name="padma naban" userId="140e6f6c03cb0b20" providerId="Windows Live" clId="Web-{C4846E90-3065-4F7C-8FA4-5852D791284A}" dt="2021-11-11T04:07:02.923" v="25"/>
          <ac:spMkLst>
            <pc:docMk/>
            <pc:sldMk cId="598500783" sldId="258"/>
            <ac:spMk id="30" creationId="{4E5B79A0-69AD-4CBD-897F-32C7A2BA2FBB}"/>
          </ac:spMkLst>
        </pc:spChg>
        <pc:spChg chg="add del">
          <ac:chgData name="padma naban" userId="140e6f6c03cb0b20" providerId="Windows Live" clId="Web-{C4846E90-3065-4F7C-8FA4-5852D791284A}" dt="2021-11-11T04:07:02.923" v="25"/>
          <ac:spMkLst>
            <pc:docMk/>
            <pc:sldMk cId="598500783" sldId="258"/>
            <ac:spMk id="32" creationId="{7C2F33EB-E7CB-4EE9-BBBF-D632F5C00EAE}"/>
          </ac:spMkLst>
        </pc:spChg>
        <pc:spChg chg="add del">
          <ac:chgData name="padma naban" userId="140e6f6c03cb0b20" providerId="Windows Live" clId="Web-{C4846E90-3065-4F7C-8FA4-5852D791284A}" dt="2021-11-11T04:07:02.923" v="25"/>
          <ac:spMkLst>
            <pc:docMk/>
            <pc:sldMk cId="598500783" sldId="258"/>
            <ac:spMk id="34" creationId="{D5D12016-6EE5-4F4A-BC99-A56493E60F06}"/>
          </ac:spMkLst>
        </pc:spChg>
        <pc:spChg chg="add del">
          <ac:chgData name="padma naban" userId="140e6f6c03cb0b20" providerId="Windows Live" clId="Web-{C4846E90-3065-4F7C-8FA4-5852D791284A}" dt="2021-11-11T04:07:02.923" v="25"/>
          <ac:spMkLst>
            <pc:docMk/>
            <pc:sldMk cId="598500783" sldId="258"/>
            <ac:spMk id="36" creationId="{74270B3E-3C96-4381-9F21-EC83F1E1A0FD}"/>
          </ac:spMkLst>
        </pc:spChg>
        <pc:spChg chg="add">
          <ac:chgData name="padma naban" userId="140e6f6c03cb0b20" providerId="Windows Live" clId="Web-{C4846E90-3065-4F7C-8FA4-5852D791284A}" dt="2021-11-11T04:07:02.923" v="25"/>
          <ac:spMkLst>
            <pc:docMk/>
            <pc:sldMk cId="598500783" sldId="258"/>
            <ac:spMk id="43" creationId="{5CD60141-EEBD-4EC1-8E34-0344C16A18A2}"/>
          </ac:spMkLst>
        </pc:spChg>
        <pc:spChg chg="add">
          <ac:chgData name="padma naban" userId="140e6f6c03cb0b20" providerId="Windows Live" clId="Web-{C4846E90-3065-4F7C-8FA4-5852D791284A}" dt="2021-11-11T04:07:02.923" v="25"/>
          <ac:spMkLst>
            <pc:docMk/>
            <pc:sldMk cId="598500783" sldId="258"/>
            <ac:spMk id="47" creationId="{00C04237-153A-4A4F-A7E9-6926B66F849B}"/>
          </ac:spMkLst>
        </pc:spChg>
        <pc:spChg chg="add">
          <ac:chgData name="padma naban" userId="140e6f6c03cb0b20" providerId="Windows Live" clId="Web-{C4846E90-3065-4F7C-8FA4-5852D791284A}" dt="2021-11-11T04:07:02.923" v="25"/>
          <ac:spMkLst>
            <pc:docMk/>
            <pc:sldMk cId="598500783" sldId="258"/>
            <ac:spMk id="49" creationId="{D19975AA-D532-4570-9193-6482D3F22331}"/>
          </ac:spMkLst>
        </pc:spChg>
        <pc:spChg chg="add">
          <ac:chgData name="padma naban" userId="140e6f6c03cb0b20" providerId="Windows Live" clId="Web-{C4846E90-3065-4F7C-8FA4-5852D791284A}" dt="2021-11-11T04:07:02.923" v="25"/>
          <ac:spMkLst>
            <pc:docMk/>
            <pc:sldMk cId="598500783" sldId="258"/>
            <ac:spMk id="51" creationId="{D7CA8974-7BA7-4828-89E2-6DAD7353BC05}"/>
          </ac:spMkLst>
        </pc:spChg>
        <pc:picChg chg="add mod">
          <ac:chgData name="padma naban" userId="140e6f6c03cb0b20" providerId="Windows Live" clId="Web-{C4846E90-3065-4F7C-8FA4-5852D791284A}" dt="2021-11-11T04:06:13.969" v="17"/>
          <ac:picMkLst>
            <pc:docMk/>
            <pc:sldMk cId="598500783" sldId="258"/>
            <ac:picMk id="5" creationId="{CF5171AE-7C08-4363-9021-128825168455}"/>
          </ac:picMkLst>
        </pc:picChg>
        <pc:cxnChg chg="add del">
          <ac:chgData name="padma naban" userId="140e6f6c03cb0b20" providerId="Windows Live" clId="Web-{C4846E90-3065-4F7C-8FA4-5852D791284A}" dt="2021-11-11T04:06:13.969" v="17"/>
          <ac:cxnSpMkLst>
            <pc:docMk/>
            <pc:sldMk cId="598500783" sldId="258"/>
            <ac:cxnSpMk id="11" creationId="{4C75A547-BCD1-42BE-966E-53CA0AB93165}"/>
          </ac:cxnSpMkLst>
        </pc:cxnChg>
        <pc:cxnChg chg="add del">
          <ac:chgData name="padma naban" userId="140e6f6c03cb0b20" providerId="Windows Live" clId="Web-{C4846E90-3065-4F7C-8FA4-5852D791284A}" dt="2021-11-11T04:06:13.969" v="17"/>
          <ac:cxnSpMkLst>
            <pc:docMk/>
            <pc:sldMk cId="598500783" sldId="258"/>
            <ac:cxnSpMk id="21" creationId="{071DF4C0-7A22-4E59-9E9C-BD2E245364DD}"/>
          </ac:cxnSpMkLst>
        </pc:cxnChg>
        <pc:cxnChg chg="add del">
          <ac:chgData name="padma naban" userId="140e6f6c03cb0b20" providerId="Windows Live" clId="Web-{C4846E90-3065-4F7C-8FA4-5852D791284A}" dt="2021-11-11T04:07:02.923" v="25"/>
          <ac:cxnSpMkLst>
            <pc:docMk/>
            <pc:sldMk cId="598500783" sldId="258"/>
            <ac:cxnSpMk id="28" creationId="{4C75A547-BCD1-42BE-966E-53CA0AB93165}"/>
          </ac:cxnSpMkLst>
        </pc:cxnChg>
        <pc:cxnChg chg="add del">
          <ac:chgData name="padma naban" userId="140e6f6c03cb0b20" providerId="Windows Live" clId="Web-{C4846E90-3065-4F7C-8FA4-5852D791284A}" dt="2021-11-11T04:07:02.923" v="25"/>
          <ac:cxnSpMkLst>
            <pc:docMk/>
            <pc:sldMk cId="598500783" sldId="258"/>
            <ac:cxnSpMk id="38" creationId="{071DF4C0-7A22-4E59-9E9C-BD2E245364DD}"/>
          </ac:cxnSpMkLst>
        </pc:cxnChg>
        <pc:cxnChg chg="add">
          <ac:chgData name="padma naban" userId="140e6f6c03cb0b20" providerId="Windows Live" clId="Web-{C4846E90-3065-4F7C-8FA4-5852D791284A}" dt="2021-11-11T04:07:02.923" v="25"/>
          <ac:cxnSpMkLst>
            <pc:docMk/>
            <pc:sldMk cId="598500783" sldId="258"/>
            <ac:cxnSpMk id="45" creationId="{4C75A547-BCD1-42BE-966E-53CA0AB93165}"/>
          </ac:cxnSpMkLst>
        </pc:cxnChg>
      </pc:sldChg>
      <pc:sldChg chg="addSp delSp modSp new mod setBg modClrScheme delDesignElem chgLayout">
        <pc:chgData name="padma naban" userId="140e6f6c03cb0b20" providerId="Windows Live" clId="Web-{C4846E90-3065-4F7C-8FA4-5852D791284A}" dt="2021-11-11T04:19:56.127" v="89" actId="20577"/>
        <pc:sldMkLst>
          <pc:docMk/>
          <pc:sldMk cId="788448882" sldId="259"/>
        </pc:sldMkLst>
        <pc:spChg chg="mod ord">
          <ac:chgData name="padma naban" userId="140e6f6c03cb0b20" providerId="Windows Live" clId="Web-{C4846E90-3065-4F7C-8FA4-5852D791284A}" dt="2021-11-11T04:09:59.333" v="47"/>
          <ac:spMkLst>
            <pc:docMk/>
            <pc:sldMk cId="788448882" sldId="259"/>
            <ac:spMk id="2" creationId="{B425A0DE-60BF-445E-AC1D-10EA9FD69E04}"/>
          </ac:spMkLst>
        </pc:spChg>
        <pc:spChg chg="del">
          <ac:chgData name="padma naban" userId="140e6f6c03cb0b20" providerId="Windows Live" clId="Web-{C4846E90-3065-4F7C-8FA4-5852D791284A}" dt="2021-11-11T04:07:53.393" v="38"/>
          <ac:spMkLst>
            <pc:docMk/>
            <pc:sldMk cId="788448882" sldId="259"/>
            <ac:spMk id="3" creationId="{264AEC69-D810-4E1E-9E6E-AD5437FAA6D5}"/>
          </ac:spMkLst>
        </pc:spChg>
        <pc:spChg chg="add del mod ord">
          <ac:chgData name="padma naban" userId="140e6f6c03cb0b20" providerId="Windows Live" clId="Web-{C4846E90-3065-4F7C-8FA4-5852D791284A}" dt="2021-11-11T04:19:56.127" v="89" actId="20577"/>
          <ac:spMkLst>
            <pc:docMk/>
            <pc:sldMk cId="788448882" sldId="259"/>
            <ac:spMk id="4" creationId="{46BB1235-A393-441B-917F-DC7EBA891B3E}"/>
          </ac:spMkLst>
        </pc:spChg>
        <pc:spChg chg="add">
          <ac:chgData name="padma naban" userId="140e6f6c03cb0b20" providerId="Windows Live" clId="Web-{C4846E90-3065-4F7C-8FA4-5852D791284A}" dt="2021-11-11T04:09:59.333" v="47"/>
          <ac:spMkLst>
            <pc:docMk/>
            <pc:sldMk cId="788448882" sldId="259"/>
            <ac:spMk id="7" creationId="{685B57F6-59DE-4274-A37C-F47FE4E42EEF}"/>
          </ac:spMkLst>
        </pc:spChg>
        <pc:spChg chg="add">
          <ac:chgData name="padma naban" userId="140e6f6c03cb0b20" providerId="Windows Live" clId="Web-{C4846E90-3065-4F7C-8FA4-5852D791284A}" dt="2021-11-11T04:09:59.333" v="47"/>
          <ac:spMkLst>
            <pc:docMk/>
            <pc:sldMk cId="788448882" sldId="259"/>
            <ac:spMk id="8" creationId="{C8C63406-9171-4282-BAAB-2DDC6831F0E6}"/>
          </ac:spMkLst>
        </pc:spChg>
        <pc:spChg chg="add del">
          <ac:chgData name="padma naban" userId="140e6f6c03cb0b20" providerId="Windows Live" clId="Web-{C4846E90-3065-4F7C-8FA4-5852D791284A}" dt="2021-11-11T04:08:34.347" v="43"/>
          <ac:spMkLst>
            <pc:docMk/>
            <pc:sldMk cId="788448882" sldId="259"/>
            <ac:spMk id="9" creationId="{5CD60141-EEBD-4EC1-8E34-0344C16A18A2}"/>
          </ac:spMkLst>
        </pc:spChg>
        <pc:spChg chg="add del">
          <ac:chgData name="padma naban" userId="140e6f6c03cb0b20" providerId="Windows Live" clId="Web-{C4846E90-3065-4F7C-8FA4-5852D791284A}" dt="2021-11-11T04:09:59.318" v="46"/>
          <ac:spMkLst>
            <pc:docMk/>
            <pc:sldMk cId="788448882" sldId="259"/>
            <ac:spMk id="10" creationId="{5CD60141-EEBD-4EC1-8E34-0344C16A18A2}"/>
          </ac:spMkLst>
        </pc:spChg>
        <pc:spChg chg="add del">
          <ac:chgData name="padma naban" userId="140e6f6c03cb0b20" providerId="Windows Live" clId="Web-{C4846E90-3065-4F7C-8FA4-5852D791284A}" dt="2021-11-11T04:08:34.347" v="43"/>
          <ac:spMkLst>
            <pc:docMk/>
            <pc:sldMk cId="788448882" sldId="259"/>
            <ac:spMk id="13" creationId="{4E5B79A0-69AD-4CBD-897F-32C7A2BA2FBB}"/>
          </ac:spMkLst>
        </pc:spChg>
        <pc:spChg chg="add del">
          <ac:chgData name="padma naban" userId="140e6f6c03cb0b20" providerId="Windows Live" clId="Web-{C4846E90-3065-4F7C-8FA4-5852D791284A}" dt="2021-11-11T04:09:59.318" v="46"/>
          <ac:spMkLst>
            <pc:docMk/>
            <pc:sldMk cId="788448882" sldId="259"/>
            <ac:spMk id="14" creationId="{C3B0A228-9EA3-4009-A82E-9402BBC726A0}"/>
          </ac:spMkLst>
        </pc:spChg>
        <pc:spChg chg="add del">
          <ac:chgData name="padma naban" userId="140e6f6c03cb0b20" providerId="Windows Live" clId="Web-{C4846E90-3065-4F7C-8FA4-5852D791284A}" dt="2021-11-11T04:08:34.347" v="43"/>
          <ac:spMkLst>
            <pc:docMk/>
            <pc:sldMk cId="788448882" sldId="259"/>
            <ac:spMk id="15" creationId="{7C2F33EB-E7CB-4EE9-BBBF-D632F5C00EAE}"/>
          </ac:spMkLst>
        </pc:spChg>
        <pc:spChg chg="add del">
          <ac:chgData name="padma naban" userId="140e6f6c03cb0b20" providerId="Windows Live" clId="Web-{C4846E90-3065-4F7C-8FA4-5852D791284A}" dt="2021-11-11T04:09:59.318" v="46"/>
          <ac:spMkLst>
            <pc:docMk/>
            <pc:sldMk cId="788448882" sldId="259"/>
            <ac:spMk id="16" creationId="{48D8C03A-D73E-4E89-A17E-452429264DE0}"/>
          </ac:spMkLst>
        </pc:spChg>
        <pc:spChg chg="add del">
          <ac:chgData name="padma naban" userId="140e6f6c03cb0b20" providerId="Windows Live" clId="Web-{C4846E90-3065-4F7C-8FA4-5852D791284A}" dt="2021-11-11T04:08:34.347" v="43"/>
          <ac:spMkLst>
            <pc:docMk/>
            <pc:sldMk cId="788448882" sldId="259"/>
            <ac:spMk id="17" creationId="{D5D12016-6EE5-4F4A-BC99-A56493E60F06}"/>
          </ac:spMkLst>
        </pc:spChg>
        <pc:spChg chg="add del">
          <ac:chgData name="padma naban" userId="140e6f6c03cb0b20" providerId="Windows Live" clId="Web-{C4846E90-3065-4F7C-8FA4-5852D791284A}" dt="2021-11-11T04:08:34.347" v="43"/>
          <ac:spMkLst>
            <pc:docMk/>
            <pc:sldMk cId="788448882" sldId="259"/>
            <ac:spMk id="19" creationId="{74270B3E-3C96-4381-9F21-EC83F1E1A0FD}"/>
          </ac:spMkLst>
        </pc:spChg>
        <pc:picChg chg="add mod ord">
          <ac:chgData name="padma naban" userId="140e6f6c03cb0b20" providerId="Windows Live" clId="Web-{C4846E90-3065-4F7C-8FA4-5852D791284A}" dt="2021-11-11T04:09:59.333" v="47"/>
          <ac:picMkLst>
            <pc:docMk/>
            <pc:sldMk cId="788448882" sldId="259"/>
            <ac:picMk id="5" creationId="{D5387B6D-9D13-4329-B519-C4389D7351FC}"/>
          </ac:picMkLst>
        </pc:picChg>
        <pc:cxnChg chg="add del">
          <ac:chgData name="padma naban" userId="140e6f6c03cb0b20" providerId="Windows Live" clId="Web-{C4846E90-3065-4F7C-8FA4-5852D791284A}" dt="2021-11-11T04:08:34.347" v="43"/>
          <ac:cxnSpMkLst>
            <pc:docMk/>
            <pc:sldMk cId="788448882" sldId="259"/>
            <ac:cxnSpMk id="11" creationId="{4C75A547-BCD1-42BE-966E-53CA0AB93165}"/>
          </ac:cxnSpMkLst>
        </pc:cxnChg>
        <pc:cxnChg chg="add del">
          <ac:chgData name="padma naban" userId="140e6f6c03cb0b20" providerId="Windows Live" clId="Web-{C4846E90-3065-4F7C-8FA4-5852D791284A}" dt="2021-11-11T04:09:59.318" v="46"/>
          <ac:cxnSpMkLst>
            <pc:docMk/>
            <pc:sldMk cId="788448882" sldId="259"/>
            <ac:cxnSpMk id="12" creationId="{4C75A547-BCD1-42BE-966E-53CA0AB93165}"/>
          </ac:cxnSpMkLst>
        </pc:cxnChg>
        <pc:cxnChg chg="add del">
          <ac:chgData name="padma naban" userId="140e6f6c03cb0b20" providerId="Windows Live" clId="Web-{C4846E90-3065-4F7C-8FA4-5852D791284A}" dt="2021-11-11T04:08:34.347" v="43"/>
          <ac:cxnSpMkLst>
            <pc:docMk/>
            <pc:sldMk cId="788448882" sldId="259"/>
            <ac:cxnSpMk id="21" creationId="{071DF4C0-7A22-4E59-9E9C-BD2E245364DD}"/>
          </ac:cxnSpMkLst>
        </pc:cxnChg>
      </pc:sldChg>
      <pc:sldChg chg="addSp delSp modSp new mod setBg">
        <pc:chgData name="padma naban" userId="140e6f6c03cb0b20" providerId="Windows Live" clId="Web-{C4846E90-3065-4F7C-8FA4-5852D791284A}" dt="2021-11-11T05:16:04.080" v="396" actId="20577"/>
        <pc:sldMkLst>
          <pc:docMk/>
          <pc:sldMk cId="2306361335" sldId="260"/>
        </pc:sldMkLst>
        <pc:spChg chg="mod">
          <ac:chgData name="padma naban" userId="140e6f6c03cb0b20" providerId="Windows Live" clId="Web-{C4846E90-3065-4F7C-8FA4-5852D791284A}" dt="2021-11-11T05:16:04.080" v="396" actId="20577"/>
          <ac:spMkLst>
            <pc:docMk/>
            <pc:sldMk cId="2306361335" sldId="260"/>
            <ac:spMk id="2" creationId="{194696B8-D7D2-48F2-BFF0-7E9FCA6170D7}"/>
          </ac:spMkLst>
        </pc:spChg>
        <pc:spChg chg="mod ord">
          <ac:chgData name="padma naban" userId="140e6f6c03cb0b20" providerId="Windows Live" clId="Web-{C4846E90-3065-4F7C-8FA4-5852D791284A}" dt="2021-11-11T04:53:35.341" v="364" actId="20577"/>
          <ac:spMkLst>
            <pc:docMk/>
            <pc:sldMk cId="2306361335" sldId="260"/>
            <ac:spMk id="3" creationId="{84E9AC60-F419-434E-B3D4-2DD7FB33327B}"/>
          </ac:spMkLst>
        </pc:spChg>
        <pc:spChg chg="add del">
          <ac:chgData name="padma naban" userId="140e6f6c03cb0b20" providerId="Windows Live" clId="Web-{C4846E90-3065-4F7C-8FA4-5852D791284A}" dt="2021-11-11T04:37:47.368" v="266"/>
          <ac:spMkLst>
            <pc:docMk/>
            <pc:sldMk cId="2306361335" sldId="260"/>
            <ac:spMk id="8" creationId="{54F20867-41B0-484D-9DA7-0FC742D31A4D}"/>
          </ac:spMkLst>
        </pc:spChg>
        <pc:spChg chg="add del">
          <ac:chgData name="padma naban" userId="140e6f6c03cb0b20" providerId="Windows Live" clId="Web-{C4846E90-3065-4F7C-8FA4-5852D791284A}" dt="2021-11-11T04:37:47.368" v="266"/>
          <ac:spMkLst>
            <pc:docMk/>
            <pc:sldMk cId="2306361335" sldId="260"/>
            <ac:spMk id="10" creationId="{E37FD100-AD6C-4FB9-B662-CC1C2F00060C}"/>
          </ac:spMkLst>
        </pc:spChg>
        <pc:spChg chg="add del">
          <ac:chgData name="padma naban" userId="140e6f6c03cb0b20" providerId="Windows Live" clId="Web-{C4846E90-3065-4F7C-8FA4-5852D791284A}" dt="2021-11-11T04:36:24.226" v="249"/>
          <ac:spMkLst>
            <pc:docMk/>
            <pc:sldMk cId="2306361335" sldId="260"/>
            <ac:spMk id="17" creationId="{327AB4C5-0719-4E35-87CD-199EB59E3EE5}"/>
          </ac:spMkLst>
        </pc:spChg>
        <pc:spChg chg="add">
          <ac:chgData name="padma naban" userId="140e6f6c03cb0b20" providerId="Windows Live" clId="Web-{C4846E90-3065-4F7C-8FA4-5852D791284A}" dt="2021-11-11T04:37:47.368" v="266"/>
          <ac:spMkLst>
            <pc:docMk/>
            <pc:sldMk cId="2306361335" sldId="260"/>
            <ac:spMk id="18" creationId="{685B57F6-59DE-4274-A37C-F47FE4E42EEF}"/>
          </ac:spMkLst>
        </pc:spChg>
        <pc:spChg chg="add del">
          <ac:chgData name="padma naban" userId="140e6f6c03cb0b20" providerId="Windows Live" clId="Web-{C4846E90-3065-4F7C-8FA4-5852D791284A}" dt="2021-11-11T04:36:24.226" v="249"/>
          <ac:spMkLst>
            <pc:docMk/>
            <pc:sldMk cId="2306361335" sldId="260"/>
            <ac:spMk id="19" creationId="{6AD2284B-B8B7-4BE1-A9DE-32E5FCF7BBFC}"/>
          </ac:spMkLst>
        </pc:spChg>
        <pc:spChg chg="add">
          <ac:chgData name="padma naban" userId="140e6f6c03cb0b20" providerId="Windows Live" clId="Web-{C4846E90-3065-4F7C-8FA4-5852D791284A}" dt="2021-11-11T04:37:47.368" v="266"/>
          <ac:spMkLst>
            <pc:docMk/>
            <pc:sldMk cId="2306361335" sldId="260"/>
            <ac:spMk id="20" creationId="{C8C63406-9171-4282-BAAB-2DDC6831F0E6}"/>
          </ac:spMkLst>
        </pc:spChg>
        <pc:picChg chg="add del mod">
          <ac:chgData name="padma naban" userId="140e6f6c03cb0b20" providerId="Windows Live" clId="Web-{C4846E90-3065-4F7C-8FA4-5852D791284A}" dt="2021-11-11T04:36:33.023" v="250"/>
          <ac:picMkLst>
            <pc:docMk/>
            <pc:sldMk cId="2306361335" sldId="260"/>
            <ac:picMk id="4" creationId="{E9745305-52A1-44FE-AF25-CF5ADCAF76B8}"/>
          </ac:picMkLst>
        </pc:picChg>
        <pc:picChg chg="add">
          <ac:chgData name="padma naban" userId="140e6f6c03cb0b20" providerId="Windows Live" clId="Web-{C4846E90-3065-4F7C-8FA4-5852D791284A}" dt="2021-11-11T04:37:47.368" v="266"/>
          <ac:picMkLst>
            <pc:docMk/>
            <pc:sldMk cId="2306361335" sldId="260"/>
            <ac:picMk id="14" creationId="{2F3751BA-C2FB-47E4-A132-FD1B43081040}"/>
          </ac:picMkLst>
        </pc:picChg>
        <pc:cxnChg chg="add del">
          <ac:chgData name="padma naban" userId="140e6f6c03cb0b20" providerId="Windows Live" clId="Web-{C4846E90-3065-4F7C-8FA4-5852D791284A}" dt="2021-11-11T04:37:47.368" v="266"/>
          <ac:cxnSpMkLst>
            <pc:docMk/>
            <pc:sldMk cId="2306361335" sldId="260"/>
            <ac:cxnSpMk id="12" creationId="{D0249902-6C42-4139-A46F-ADF022B8C1C3}"/>
          </ac:cxnSpMkLst>
        </pc:cxnChg>
      </pc:sldChg>
      <pc:sldChg chg="addSp delSp modSp new mod setBg addAnim">
        <pc:chgData name="padma naban" userId="140e6f6c03cb0b20" providerId="Windows Live" clId="Web-{C4846E90-3065-4F7C-8FA4-5852D791284A}" dt="2021-11-11T04:49:18.555" v="298"/>
        <pc:sldMkLst>
          <pc:docMk/>
          <pc:sldMk cId="4228345987" sldId="261"/>
        </pc:sldMkLst>
        <pc:spChg chg="mod">
          <ac:chgData name="padma naban" userId="140e6f6c03cb0b20" providerId="Windows Live" clId="Web-{C4846E90-3065-4F7C-8FA4-5852D791284A}" dt="2021-11-11T04:47:54.787" v="290" actId="20577"/>
          <ac:spMkLst>
            <pc:docMk/>
            <pc:sldMk cId="4228345987" sldId="261"/>
            <ac:spMk id="2" creationId="{8C811671-5567-4E53-8907-89FC86A0B669}"/>
          </ac:spMkLst>
        </pc:spChg>
        <pc:spChg chg="del">
          <ac:chgData name="padma naban" userId="140e6f6c03cb0b20" providerId="Windows Live" clId="Web-{C4846E90-3065-4F7C-8FA4-5852D791284A}" dt="2021-11-11T04:47:34.053" v="288"/>
          <ac:spMkLst>
            <pc:docMk/>
            <pc:sldMk cId="4228345987" sldId="261"/>
            <ac:spMk id="3" creationId="{CC292D83-A1B1-4039-A52D-2AE197222D1C}"/>
          </ac:spMkLst>
        </pc:spChg>
        <pc:spChg chg="add del">
          <ac:chgData name="padma naban" userId="140e6f6c03cb0b20" providerId="Windows Live" clId="Web-{C4846E90-3065-4F7C-8FA4-5852D791284A}" dt="2021-11-11T04:49:18.555" v="297"/>
          <ac:spMkLst>
            <pc:docMk/>
            <pc:sldMk cId="4228345987" sldId="261"/>
            <ac:spMk id="9" creationId="{5CD60141-EEBD-4EC1-8E34-0344C16A18A2}"/>
          </ac:spMkLst>
        </pc:spChg>
        <pc:spChg chg="add del">
          <ac:chgData name="padma naban" userId="140e6f6c03cb0b20" providerId="Windows Live" clId="Web-{C4846E90-3065-4F7C-8FA4-5852D791284A}" dt="2021-11-11T04:49:18.555" v="297"/>
          <ac:spMkLst>
            <pc:docMk/>
            <pc:sldMk cId="4228345987" sldId="261"/>
            <ac:spMk id="13" creationId="{4E5B79A0-69AD-4CBD-897F-32C7A2BA2FBB}"/>
          </ac:spMkLst>
        </pc:spChg>
        <pc:spChg chg="add del">
          <ac:chgData name="padma naban" userId="140e6f6c03cb0b20" providerId="Windows Live" clId="Web-{C4846E90-3065-4F7C-8FA4-5852D791284A}" dt="2021-11-11T04:49:18.555" v="297"/>
          <ac:spMkLst>
            <pc:docMk/>
            <pc:sldMk cId="4228345987" sldId="261"/>
            <ac:spMk id="15" creationId="{7C2F33EB-E7CB-4EE9-BBBF-D632F5C00EAE}"/>
          </ac:spMkLst>
        </pc:spChg>
        <pc:spChg chg="add del">
          <ac:chgData name="padma naban" userId="140e6f6c03cb0b20" providerId="Windows Live" clId="Web-{C4846E90-3065-4F7C-8FA4-5852D791284A}" dt="2021-11-11T04:49:18.555" v="297"/>
          <ac:spMkLst>
            <pc:docMk/>
            <pc:sldMk cId="4228345987" sldId="261"/>
            <ac:spMk id="17" creationId="{D5D12016-6EE5-4F4A-BC99-A56493E60F06}"/>
          </ac:spMkLst>
        </pc:spChg>
        <pc:spChg chg="add del">
          <ac:chgData name="padma naban" userId="140e6f6c03cb0b20" providerId="Windows Live" clId="Web-{C4846E90-3065-4F7C-8FA4-5852D791284A}" dt="2021-11-11T04:49:18.555" v="297"/>
          <ac:spMkLst>
            <pc:docMk/>
            <pc:sldMk cId="4228345987" sldId="261"/>
            <ac:spMk id="19" creationId="{74270B3E-3C96-4381-9F21-EC83F1E1A0FD}"/>
          </ac:spMkLst>
        </pc:spChg>
        <pc:spChg chg="add">
          <ac:chgData name="padma naban" userId="140e6f6c03cb0b20" providerId="Windows Live" clId="Web-{C4846E90-3065-4F7C-8FA4-5852D791284A}" dt="2021-11-11T04:49:18.555" v="297"/>
          <ac:spMkLst>
            <pc:docMk/>
            <pc:sldMk cId="4228345987" sldId="261"/>
            <ac:spMk id="26" creationId="{5CD60141-EEBD-4EC1-8E34-0344C16A18A2}"/>
          </ac:spMkLst>
        </pc:spChg>
        <pc:spChg chg="add">
          <ac:chgData name="padma naban" userId="140e6f6c03cb0b20" providerId="Windows Live" clId="Web-{C4846E90-3065-4F7C-8FA4-5852D791284A}" dt="2021-11-11T04:49:18.555" v="297"/>
          <ac:spMkLst>
            <pc:docMk/>
            <pc:sldMk cId="4228345987" sldId="261"/>
            <ac:spMk id="30" creationId="{4E5B79A0-69AD-4CBD-897F-32C7A2BA2FBB}"/>
          </ac:spMkLst>
        </pc:spChg>
        <pc:spChg chg="add">
          <ac:chgData name="padma naban" userId="140e6f6c03cb0b20" providerId="Windows Live" clId="Web-{C4846E90-3065-4F7C-8FA4-5852D791284A}" dt="2021-11-11T04:49:18.555" v="297"/>
          <ac:spMkLst>
            <pc:docMk/>
            <pc:sldMk cId="4228345987" sldId="261"/>
            <ac:spMk id="32" creationId="{7C2F33EB-E7CB-4EE9-BBBF-D632F5C00EAE}"/>
          </ac:spMkLst>
        </pc:spChg>
        <pc:spChg chg="add">
          <ac:chgData name="padma naban" userId="140e6f6c03cb0b20" providerId="Windows Live" clId="Web-{C4846E90-3065-4F7C-8FA4-5852D791284A}" dt="2021-11-11T04:49:18.555" v="297"/>
          <ac:spMkLst>
            <pc:docMk/>
            <pc:sldMk cId="4228345987" sldId="261"/>
            <ac:spMk id="34" creationId="{D5D12016-6EE5-4F4A-BC99-A56493E60F06}"/>
          </ac:spMkLst>
        </pc:spChg>
        <pc:spChg chg="add">
          <ac:chgData name="padma naban" userId="140e6f6c03cb0b20" providerId="Windows Live" clId="Web-{C4846E90-3065-4F7C-8FA4-5852D791284A}" dt="2021-11-11T04:49:18.555" v="297"/>
          <ac:spMkLst>
            <pc:docMk/>
            <pc:sldMk cId="4228345987" sldId="261"/>
            <ac:spMk id="36" creationId="{74270B3E-3C96-4381-9F21-EC83F1E1A0FD}"/>
          </ac:spMkLst>
        </pc:spChg>
        <pc:picChg chg="add mod">
          <ac:chgData name="padma naban" userId="140e6f6c03cb0b20" providerId="Windows Live" clId="Web-{C4846E90-3065-4F7C-8FA4-5852D791284A}" dt="2021-11-11T04:49:18.555" v="297"/>
          <ac:picMkLst>
            <pc:docMk/>
            <pc:sldMk cId="4228345987" sldId="261"/>
            <ac:picMk id="5" creationId="{FF347004-EDCA-4E40-B776-256058028C8C}"/>
          </ac:picMkLst>
        </pc:picChg>
        <pc:cxnChg chg="add del">
          <ac:chgData name="padma naban" userId="140e6f6c03cb0b20" providerId="Windows Live" clId="Web-{C4846E90-3065-4F7C-8FA4-5852D791284A}" dt="2021-11-11T04:49:18.555" v="297"/>
          <ac:cxnSpMkLst>
            <pc:docMk/>
            <pc:sldMk cId="4228345987" sldId="261"/>
            <ac:cxnSpMk id="11" creationId="{4C75A547-BCD1-42BE-966E-53CA0AB93165}"/>
          </ac:cxnSpMkLst>
        </pc:cxnChg>
        <pc:cxnChg chg="add del">
          <ac:chgData name="padma naban" userId="140e6f6c03cb0b20" providerId="Windows Live" clId="Web-{C4846E90-3065-4F7C-8FA4-5852D791284A}" dt="2021-11-11T04:49:18.555" v="297"/>
          <ac:cxnSpMkLst>
            <pc:docMk/>
            <pc:sldMk cId="4228345987" sldId="261"/>
            <ac:cxnSpMk id="21" creationId="{071DF4C0-7A22-4E59-9E9C-BD2E245364DD}"/>
          </ac:cxnSpMkLst>
        </pc:cxnChg>
        <pc:cxnChg chg="add">
          <ac:chgData name="padma naban" userId="140e6f6c03cb0b20" providerId="Windows Live" clId="Web-{C4846E90-3065-4F7C-8FA4-5852D791284A}" dt="2021-11-11T04:49:18.555" v="297"/>
          <ac:cxnSpMkLst>
            <pc:docMk/>
            <pc:sldMk cId="4228345987" sldId="261"/>
            <ac:cxnSpMk id="28" creationId="{4C75A547-BCD1-42BE-966E-53CA0AB93165}"/>
          </ac:cxnSpMkLst>
        </pc:cxnChg>
        <pc:cxnChg chg="add">
          <ac:chgData name="padma naban" userId="140e6f6c03cb0b20" providerId="Windows Live" clId="Web-{C4846E90-3065-4F7C-8FA4-5852D791284A}" dt="2021-11-11T04:49:18.555" v="297"/>
          <ac:cxnSpMkLst>
            <pc:docMk/>
            <pc:sldMk cId="4228345987" sldId="261"/>
            <ac:cxnSpMk id="38" creationId="{071DF4C0-7A22-4E59-9E9C-BD2E245364DD}"/>
          </ac:cxnSpMkLst>
        </pc:cxnChg>
      </pc:sldChg>
      <pc:sldChg chg="addSp delSp modSp new del mod modClrScheme chgLayout">
        <pc:chgData name="padma naban" userId="140e6f6c03cb0b20" providerId="Windows Live" clId="Web-{C4846E90-3065-4F7C-8FA4-5852D791284A}" dt="2021-11-11T04:48:53.007" v="296"/>
        <pc:sldMkLst>
          <pc:docMk/>
          <pc:sldMk cId="3247719798" sldId="262"/>
        </pc:sldMkLst>
        <pc:spChg chg="del">
          <ac:chgData name="padma naban" userId="140e6f6c03cb0b20" providerId="Windows Live" clId="Web-{C4846E90-3065-4F7C-8FA4-5852D791284A}" dt="2021-11-11T04:48:03.553" v="292"/>
          <ac:spMkLst>
            <pc:docMk/>
            <pc:sldMk cId="3247719798" sldId="262"/>
            <ac:spMk id="2" creationId="{ECC838E2-E024-49BC-BD78-816B5E70CBDC}"/>
          </ac:spMkLst>
        </pc:spChg>
        <pc:spChg chg="del">
          <ac:chgData name="padma naban" userId="140e6f6c03cb0b20" providerId="Windows Live" clId="Web-{C4846E90-3065-4F7C-8FA4-5852D791284A}" dt="2021-11-11T04:48:03.553" v="292"/>
          <ac:spMkLst>
            <pc:docMk/>
            <pc:sldMk cId="3247719798" sldId="262"/>
            <ac:spMk id="3" creationId="{2B57426A-AD65-427E-BD7E-FEFEFFEAC842}"/>
          </ac:spMkLst>
        </pc:spChg>
        <pc:spChg chg="add">
          <ac:chgData name="padma naban" userId="140e6f6c03cb0b20" providerId="Windows Live" clId="Web-{C4846E90-3065-4F7C-8FA4-5852D791284A}" dt="2021-11-11T04:48:34.163" v="293"/>
          <ac:spMkLst>
            <pc:docMk/>
            <pc:sldMk cId="3247719798" sldId="262"/>
            <ac:spMk id="4" creationId="{7B20BD51-D8C1-4B93-BC4B-F31034545212}"/>
          </ac:spMkLst>
        </pc:spChg>
        <pc:spChg chg="add mod">
          <ac:chgData name="padma naban" userId="140e6f6c03cb0b20" providerId="Windows Live" clId="Web-{C4846E90-3065-4F7C-8FA4-5852D791284A}" dt="2021-11-11T04:48:37.648" v="295"/>
          <ac:spMkLst>
            <pc:docMk/>
            <pc:sldMk cId="3247719798" sldId="262"/>
            <ac:spMk id="5" creationId="{AA00C392-9519-4E00-9C61-17490AC9EBBE}"/>
          </ac:spMkLst>
        </pc:spChg>
      </pc:sldChg>
      <pc:sldChg chg="modSp new">
        <pc:chgData name="padma naban" userId="140e6f6c03cb0b20" providerId="Windows Live" clId="Web-{C4846E90-3065-4F7C-8FA4-5852D791284A}" dt="2021-11-11T04:52:40.512" v="363" actId="20577"/>
        <pc:sldMkLst>
          <pc:docMk/>
          <pc:sldMk cId="3888545701" sldId="262"/>
        </pc:sldMkLst>
        <pc:spChg chg="mod">
          <ac:chgData name="padma naban" userId="140e6f6c03cb0b20" providerId="Windows Live" clId="Web-{C4846E90-3065-4F7C-8FA4-5852D791284A}" dt="2021-11-11T04:52:40.512" v="363" actId="20577"/>
          <ac:spMkLst>
            <pc:docMk/>
            <pc:sldMk cId="3888545701" sldId="262"/>
            <ac:spMk id="3" creationId="{A823B7B3-C9A1-418D-B7EE-2A5230BE1C42}"/>
          </ac:spMkLst>
        </pc:spChg>
      </pc:sldChg>
      <pc:sldChg chg="addSp delSp modSp new mod setBg addAnim">
        <pc:chgData name="padma naban" userId="140e6f6c03cb0b20" providerId="Windows Live" clId="Web-{C4846E90-3065-4F7C-8FA4-5852D791284A}" dt="2021-11-11T05:16:25.408" v="398"/>
        <pc:sldMkLst>
          <pc:docMk/>
          <pc:sldMk cId="915972261" sldId="263"/>
        </pc:sldMkLst>
        <pc:spChg chg="mod">
          <ac:chgData name="padma naban" userId="140e6f6c03cb0b20" providerId="Windows Live" clId="Web-{C4846E90-3065-4F7C-8FA4-5852D791284A}" dt="2021-11-11T05:16:25.408" v="397"/>
          <ac:spMkLst>
            <pc:docMk/>
            <pc:sldMk cId="915972261" sldId="263"/>
            <ac:spMk id="2" creationId="{4BCFD4EB-7C4D-4B40-B398-726D8384A3ED}"/>
          </ac:spMkLst>
        </pc:spChg>
        <pc:spChg chg="del">
          <ac:chgData name="padma naban" userId="140e6f6c03cb0b20" providerId="Windows Live" clId="Web-{C4846E90-3065-4F7C-8FA4-5852D791284A}" dt="2021-11-11T05:14:13.125" v="377"/>
          <ac:spMkLst>
            <pc:docMk/>
            <pc:sldMk cId="915972261" sldId="263"/>
            <ac:spMk id="3" creationId="{AB546923-A26E-48E8-B0EC-035ADEC170C2}"/>
          </ac:spMkLst>
        </pc:spChg>
        <pc:spChg chg="add del">
          <ac:chgData name="padma naban" userId="140e6f6c03cb0b20" providerId="Windows Live" clId="Web-{C4846E90-3065-4F7C-8FA4-5852D791284A}" dt="2021-11-11T05:14:50.735" v="389"/>
          <ac:spMkLst>
            <pc:docMk/>
            <pc:sldMk cId="915972261" sldId="263"/>
            <ac:spMk id="9" creationId="{5CD60141-EEBD-4EC1-8E34-0344C16A18A2}"/>
          </ac:spMkLst>
        </pc:spChg>
        <pc:spChg chg="add del">
          <ac:chgData name="padma naban" userId="140e6f6c03cb0b20" providerId="Windows Live" clId="Web-{C4846E90-3065-4F7C-8FA4-5852D791284A}" dt="2021-11-11T05:14:50.735" v="389"/>
          <ac:spMkLst>
            <pc:docMk/>
            <pc:sldMk cId="915972261" sldId="263"/>
            <ac:spMk id="13" creationId="{4E5B79A0-69AD-4CBD-897F-32C7A2BA2FBB}"/>
          </ac:spMkLst>
        </pc:spChg>
        <pc:spChg chg="add del">
          <ac:chgData name="padma naban" userId="140e6f6c03cb0b20" providerId="Windows Live" clId="Web-{C4846E90-3065-4F7C-8FA4-5852D791284A}" dt="2021-11-11T05:14:50.735" v="389"/>
          <ac:spMkLst>
            <pc:docMk/>
            <pc:sldMk cId="915972261" sldId="263"/>
            <ac:spMk id="15" creationId="{7C2F33EB-E7CB-4EE9-BBBF-D632F5C00EAE}"/>
          </ac:spMkLst>
        </pc:spChg>
        <pc:spChg chg="add del">
          <ac:chgData name="padma naban" userId="140e6f6c03cb0b20" providerId="Windows Live" clId="Web-{C4846E90-3065-4F7C-8FA4-5852D791284A}" dt="2021-11-11T05:14:50.735" v="389"/>
          <ac:spMkLst>
            <pc:docMk/>
            <pc:sldMk cId="915972261" sldId="263"/>
            <ac:spMk id="17" creationId="{D5D12016-6EE5-4F4A-BC99-A56493E60F06}"/>
          </ac:spMkLst>
        </pc:spChg>
        <pc:spChg chg="add del">
          <ac:chgData name="padma naban" userId="140e6f6c03cb0b20" providerId="Windows Live" clId="Web-{C4846E90-3065-4F7C-8FA4-5852D791284A}" dt="2021-11-11T05:14:50.735" v="389"/>
          <ac:spMkLst>
            <pc:docMk/>
            <pc:sldMk cId="915972261" sldId="263"/>
            <ac:spMk id="19" creationId="{74270B3E-3C96-4381-9F21-EC83F1E1A0FD}"/>
          </ac:spMkLst>
        </pc:spChg>
        <pc:spChg chg="add del">
          <ac:chgData name="padma naban" userId="140e6f6c03cb0b20" providerId="Windows Live" clId="Web-{C4846E90-3065-4F7C-8FA4-5852D791284A}" dt="2021-11-11T05:16:25.408" v="397"/>
          <ac:spMkLst>
            <pc:docMk/>
            <pc:sldMk cId="915972261" sldId="263"/>
            <ac:spMk id="26" creationId="{5CD60141-EEBD-4EC1-8E34-0344C16A18A2}"/>
          </ac:spMkLst>
        </pc:spChg>
        <pc:spChg chg="add del">
          <ac:chgData name="padma naban" userId="140e6f6c03cb0b20" providerId="Windows Live" clId="Web-{C4846E90-3065-4F7C-8FA4-5852D791284A}" dt="2021-11-11T05:16:25.408" v="397"/>
          <ac:spMkLst>
            <pc:docMk/>
            <pc:sldMk cId="915972261" sldId="263"/>
            <ac:spMk id="30" creationId="{4DE524F2-C7AF-4466-BA99-09C19DE0D819}"/>
          </ac:spMkLst>
        </pc:spChg>
        <pc:spChg chg="add del">
          <ac:chgData name="padma naban" userId="140e6f6c03cb0b20" providerId="Windows Live" clId="Web-{C4846E90-3065-4F7C-8FA4-5852D791284A}" dt="2021-11-11T05:16:25.408" v="397"/>
          <ac:spMkLst>
            <pc:docMk/>
            <pc:sldMk cId="915972261" sldId="263"/>
            <ac:spMk id="32" creationId="{904E317E-14BB-4200-84F3-2064B4C971B7}"/>
          </ac:spMkLst>
        </pc:spChg>
        <pc:spChg chg="add del">
          <ac:chgData name="padma naban" userId="140e6f6c03cb0b20" providerId="Windows Live" clId="Web-{C4846E90-3065-4F7C-8FA4-5852D791284A}" dt="2021-11-11T05:16:25.408" v="397"/>
          <ac:spMkLst>
            <pc:docMk/>
            <pc:sldMk cId="915972261" sldId="263"/>
            <ac:spMk id="34" creationId="{1DF94A24-8152-43C5-86F3-5CC95D8090E2}"/>
          </ac:spMkLst>
        </pc:spChg>
        <pc:spChg chg="add">
          <ac:chgData name="padma naban" userId="140e6f6c03cb0b20" providerId="Windows Live" clId="Web-{C4846E90-3065-4F7C-8FA4-5852D791284A}" dt="2021-11-11T05:16:25.408" v="397"/>
          <ac:spMkLst>
            <pc:docMk/>
            <pc:sldMk cId="915972261" sldId="263"/>
            <ac:spMk id="39" creationId="{5CD60141-EEBD-4EC1-8E34-0344C16A18A2}"/>
          </ac:spMkLst>
        </pc:spChg>
        <pc:spChg chg="add">
          <ac:chgData name="padma naban" userId="140e6f6c03cb0b20" providerId="Windows Live" clId="Web-{C4846E90-3065-4F7C-8FA4-5852D791284A}" dt="2021-11-11T05:16:25.408" v="397"/>
          <ac:spMkLst>
            <pc:docMk/>
            <pc:sldMk cId="915972261" sldId="263"/>
            <ac:spMk id="43" creationId="{6D1F4DC3-EDAB-401A-BD21-33D25AB5FD4B}"/>
          </ac:spMkLst>
        </pc:spChg>
        <pc:spChg chg="add">
          <ac:chgData name="padma naban" userId="140e6f6c03cb0b20" providerId="Windows Live" clId="Web-{C4846E90-3065-4F7C-8FA4-5852D791284A}" dt="2021-11-11T05:16:25.408" v="397"/>
          <ac:spMkLst>
            <pc:docMk/>
            <pc:sldMk cId="915972261" sldId="263"/>
            <ac:spMk id="45" creationId="{7059D4DD-D247-47C8-B574-B36CB222C1B3}"/>
          </ac:spMkLst>
        </pc:spChg>
        <pc:picChg chg="add mod">
          <ac:chgData name="padma naban" userId="140e6f6c03cb0b20" providerId="Windows Live" clId="Web-{C4846E90-3065-4F7C-8FA4-5852D791284A}" dt="2021-11-11T05:14:50.735" v="389"/>
          <ac:picMkLst>
            <pc:docMk/>
            <pc:sldMk cId="915972261" sldId="263"/>
            <ac:picMk id="5" creationId="{80D96D67-402E-4776-BE3E-9E3E4D31370C}"/>
          </ac:picMkLst>
        </pc:picChg>
        <pc:cxnChg chg="add del">
          <ac:chgData name="padma naban" userId="140e6f6c03cb0b20" providerId="Windows Live" clId="Web-{C4846E90-3065-4F7C-8FA4-5852D791284A}" dt="2021-11-11T05:14:50.735" v="389"/>
          <ac:cxnSpMkLst>
            <pc:docMk/>
            <pc:sldMk cId="915972261" sldId="263"/>
            <ac:cxnSpMk id="11" creationId="{4C75A547-BCD1-42BE-966E-53CA0AB93165}"/>
          </ac:cxnSpMkLst>
        </pc:cxnChg>
        <pc:cxnChg chg="add del">
          <ac:chgData name="padma naban" userId="140e6f6c03cb0b20" providerId="Windows Live" clId="Web-{C4846E90-3065-4F7C-8FA4-5852D791284A}" dt="2021-11-11T05:14:50.735" v="389"/>
          <ac:cxnSpMkLst>
            <pc:docMk/>
            <pc:sldMk cId="915972261" sldId="263"/>
            <ac:cxnSpMk id="21" creationId="{071DF4C0-7A22-4E59-9E9C-BD2E245364DD}"/>
          </ac:cxnSpMkLst>
        </pc:cxnChg>
        <pc:cxnChg chg="add del">
          <ac:chgData name="padma naban" userId="140e6f6c03cb0b20" providerId="Windows Live" clId="Web-{C4846E90-3065-4F7C-8FA4-5852D791284A}" dt="2021-11-11T05:16:25.408" v="397"/>
          <ac:cxnSpMkLst>
            <pc:docMk/>
            <pc:sldMk cId="915972261" sldId="263"/>
            <ac:cxnSpMk id="28" creationId="{4C75A547-BCD1-42BE-966E-53CA0AB93165}"/>
          </ac:cxnSpMkLst>
        </pc:cxnChg>
        <pc:cxnChg chg="add">
          <ac:chgData name="padma naban" userId="140e6f6c03cb0b20" providerId="Windows Live" clId="Web-{C4846E90-3065-4F7C-8FA4-5852D791284A}" dt="2021-11-11T05:16:25.408" v="397"/>
          <ac:cxnSpMkLst>
            <pc:docMk/>
            <pc:sldMk cId="915972261" sldId="263"/>
            <ac:cxnSpMk id="41" creationId="{4C75A547-BCD1-42BE-966E-53CA0AB93165}"/>
          </ac:cxnSpMkLst>
        </pc:cxnChg>
      </pc:sldChg>
      <pc:sldChg chg="modSp new addAnim modAnim">
        <pc:chgData name="padma naban" userId="140e6f6c03cb0b20" providerId="Windows Live" clId="Web-{C4846E90-3065-4F7C-8FA4-5852D791284A}" dt="2021-11-11T05:21:51.524" v="412"/>
        <pc:sldMkLst>
          <pc:docMk/>
          <pc:sldMk cId="2281434245" sldId="264"/>
        </pc:sldMkLst>
        <pc:spChg chg="mod">
          <ac:chgData name="padma naban" userId="140e6f6c03cb0b20" providerId="Windows Live" clId="Web-{C4846E90-3065-4F7C-8FA4-5852D791284A}" dt="2021-11-11T05:19:50.318" v="403" actId="20577"/>
          <ac:spMkLst>
            <pc:docMk/>
            <pc:sldMk cId="2281434245" sldId="264"/>
            <ac:spMk id="2" creationId="{70672D96-E3C9-4B84-BE76-A4BE404A6F10}"/>
          </ac:spMkLst>
        </pc:spChg>
        <pc:spChg chg="mod">
          <ac:chgData name="padma naban" userId="140e6f6c03cb0b20" providerId="Windows Live" clId="Web-{C4846E90-3065-4F7C-8FA4-5852D791284A}" dt="2021-11-11T05:21:13.586" v="407" actId="20577"/>
          <ac:spMkLst>
            <pc:docMk/>
            <pc:sldMk cId="2281434245" sldId="264"/>
            <ac:spMk id="3" creationId="{AC5EB81C-67DD-4C8D-8F24-C3270C7829DB}"/>
          </ac:spMkLst>
        </pc:spChg>
      </pc:sldChg>
    </pc:docChg>
  </pc:docChgLst>
  <pc:docChgLst>
    <pc:chgData name="padma naban" userId="140e6f6c03cb0b20" providerId="Windows Live" clId="Web-{F068D803-5212-457B-BB91-C480779F44F7}"/>
    <pc:docChg chg="addSld modSld">
      <pc:chgData name="padma naban" userId="140e6f6c03cb0b20" providerId="Windows Live" clId="Web-{F068D803-5212-457B-BB91-C480779F44F7}" dt="2021-11-11T05:47:34.055" v="278"/>
      <pc:docMkLst>
        <pc:docMk/>
      </pc:docMkLst>
      <pc:sldChg chg="addAnim modAnim">
        <pc:chgData name="padma naban" userId="140e6f6c03cb0b20" providerId="Windows Live" clId="Web-{F068D803-5212-457B-BB91-C480779F44F7}" dt="2021-11-11T05:23:50.139" v="1"/>
        <pc:sldMkLst>
          <pc:docMk/>
          <pc:sldMk cId="788448882" sldId="259"/>
        </pc:sldMkLst>
      </pc:sldChg>
      <pc:sldChg chg="addAnim modAnim">
        <pc:chgData name="padma naban" userId="140e6f6c03cb0b20" providerId="Windows Live" clId="Web-{F068D803-5212-457B-BB91-C480779F44F7}" dt="2021-11-11T05:29:47.536" v="29"/>
        <pc:sldMkLst>
          <pc:docMk/>
          <pc:sldMk cId="2306361335" sldId="260"/>
        </pc:sldMkLst>
      </pc:sldChg>
      <pc:sldChg chg="addAnim modAnim">
        <pc:chgData name="padma naban" userId="140e6f6c03cb0b20" providerId="Windows Live" clId="Web-{F068D803-5212-457B-BB91-C480779F44F7}" dt="2021-11-11T05:28:31.019" v="25"/>
        <pc:sldMkLst>
          <pc:docMk/>
          <pc:sldMk cId="3888545701" sldId="262"/>
        </pc:sldMkLst>
      </pc:sldChg>
      <pc:sldChg chg="modAnim">
        <pc:chgData name="padma naban" userId="140e6f6c03cb0b20" providerId="Windows Live" clId="Web-{F068D803-5212-457B-BB91-C480779F44F7}" dt="2021-11-11T05:30:11.786" v="31"/>
        <pc:sldMkLst>
          <pc:docMk/>
          <pc:sldMk cId="915972261" sldId="263"/>
        </pc:sldMkLst>
      </pc:sldChg>
      <pc:sldChg chg="modSp new addAnim delAnim modAnim">
        <pc:chgData name="padma naban" userId="140e6f6c03cb0b20" providerId="Windows Live" clId="Web-{F068D803-5212-457B-BB91-C480779F44F7}" dt="2021-11-11T05:42:35.081" v="256"/>
        <pc:sldMkLst>
          <pc:docMk/>
          <pc:sldMk cId="2521099829" sldId="265"/>
        </pc:sldMkLst>
        <pc:spChg chg="mod">
          <ac:chgData name="padma naban" userId="140e6f6c03cb0b20" providerId="Windows Live" clId="Web-{F068D803-5212-457B-BB91-C480779F44F7}" dt="2021-11-11T05:24:45.890" v="9" actId="20577"/>
          <ac:spMkLst>
            <pc:docMk/>
            <pc:sldMk cId="2521099829" sldId="265"/>
            <ac:spMk id="2" creationId="{C823E956-5F14-45B1-ACD7-E13A43D90911}"/>
          </ac:spMkLst>
        </pc:spChg>
        <pc:spChg chg="mod">
          <ac:chgData name="padma naban" userId="140e6f6c03cb0b20" providerId="Windows Live" clId="Web-{F068D803-5212-457B-BB91-C480779F44F7}" dt="2021-11-11T05:28:20.831" v="21" actId="20577"/>
          <ac:spMkLst>
            <pc:docMk/>
            <pc:sldMk cId="2521099829" sldId="265"/>
            <ac:spMk id="3" creationId="{992B9438-B4E6-4D9F-9F54-47ED70052979}"/>
          </ac:spMkLst>
        </pc:spChg>
      </pc:sldChg>
      <pc:sldChg chg="modSp new addAnim modAnim">
        <pc:chgData name="padma naban" userId="140e6f6c03cb0b20" providerId="Windows Live" clId="Web-{F068D803-5212-457B-BB91-C480779F44F7}" dt="2021-11-11T05:43:05.816" v="258"/>
        <pc:sldMkLst>
          <pc:docMk/>
          <pc:sldMk cId="1948262106" sldId="266"/>
        </pc:sldMkLst>
        <pc:spChg chg="mod">
          <ac:chgData name="padma naban" userId="140e6f6c03cb0b20" providerId="Windows Live" clId="Web-{F068D803-5212-457B-BB91-C480779F44F7}" dt="2021-11-11T05:32:27.976" v="74" actId="20577"/>
          <ac:spMkLst>
            <pc:docMk/>
            <pc:sldMk cId="1948262106" sldId="266"/>
            <ac:spMk id="2" creationId="{44CF610A-6F68-4D2B-B78B-DB632A8B7A86}"/>
          </ac:spMkLst>
        </pc:spChg>
        <pc:spChg chg="mod">
          <ac:chgData name="padma naban" userId="140e6f6c03cb0b20" providerId="Windows Live" clId="Web-{F068D803-5212-457B-BB91-C480779F44F7}" dt="2021-11-11T05:31:08.787" v="49" actId="20577"/>
          <ac:spMkLst>
            <pc:docMk/>
            <pc:sldMk cId="1948262106" sldId="266"/>
            <ac:spMk id="3" creationId="{7D887C57-C421-47CB-A5F3-3E27B84855A5}"/>
          </ac:spMkLst>
        </pc:spChg>
        <pc:spChg chg="mod">
          <ac:chgData name="padma naban" userId="140e6f6c03cb0b20" providerId="Windows Live" clId="Web-{F068D803-5212-457B-BB91-C480779F44F7}" dt="2021-11-11T05:38:34.483" v="172" actId="20577"/>
          <ac:spMkLst>
            <pc:docMk/>
            <pc:sldMk cId="1948262106" sldId="266"/>
            <ac:spMk id="4" creationId="{CFB9D1C2-CB00-480F-B117-5A40E5D19D71}"/>
          </ac:spMkLst>
        </pc:spChg>
        <pc:spChg chg="mod">
          <ac:chgData name="padma naban" userId="140e6f6c03cb0b20" providerId="Windows Live" clId="Web-{F068D803-5212-457B-BB91-C480779F44F7}" dt="2021-11-11T05:31:27.850" v="58" actId="20577"/>
          <ac:spMkLst>
            <pc:docMk/>
            <pc:sldMk cId="1948262106" sldId="266"/>
            <ac:spMk id="5" creationId="{E2A54195-5FB5-41DD-BB76-8BBDDB1263B7}"/>
          </ac:spMkLst>
        </pc:spChg>
        <pc:spChg chg="mod">
          <ac:chgData name="padma naban" userId="140e6f6c03cb0b20" providerId="Windows Live" clId="Web-{F068D803-5212-457B-BB91-C480779F44F7}" dt="2021-11-11T05:40:04.437" v="240" actId="20577"/>
          <ac:spMkLst>
            <pc:docMk/>
            <pc:sldMk cId="1948262106" sldId="266"/>
            <ac:spMk id="6" creationId="{6EE95B68-5DFC-408D-A2AE-6ED8F39CB428}"/>
          </ac:spMkLst>
        </pc:spChg>
      </pc:sldChg>
      <pc:sldChg chg="addSp delSp modSp new mod setBg modClrScheme addAnim chgLayout">
        <pc:chgData name="padma naban" userId="140e6f6c03cb0b20" providerId="Windows Live" clId="Web-{F068D803-5212-457B-BB91-C480779F44F7}" dt="2021-11-11T05:47:34.055" v="278"/>
        <pc:sldMkLst>
          <pc:docMk/>
          <pc:sldMk cId="4024086475" sldId="267"/>
        </pc:sldMkLst>
        <pc:spChg chg="mod ord">
          <ac:chgData name="padma naban" userId="140e6f6c03cb0b20" providerId="Windows Live" clId="Web-{F068D803-5212-457B-BB91-C480779F44F7}" dt="2021-11-11T05:47:34.055" v="278"/>
          <ac:spMkLst>
            <pc:docMk/>
            <pc:sldMk cId="4024086475" sldId="267"/>
            <ac:spMk id="2" creationId="{60E82C7E-38E6-4045-BB68-BBC3355570A3}"/>
          </ac:spMkLst>
        </pc:spChg>
        <pc:spChg chg="del">
          <ac:chgData name="padma naban" userId="140e6f6c03cb0b20" providerId="Windows Live" clId="Web-{F068D803-5212-457B-BB91-C480779F44F7}" dt="2021-11-11T05:44:36.895" v="260"/>
          <ac:spMkLst>
            <pc:docMk/>
            <pc:sldMk cId="4024086475" sldId="267"/>
            <ac:spMk id="3" creationId="{9D626D12-3274-417C-A0F4-D345C8CE6A9F}"/>
          </ac:spMkLst>
        </pc:spChg>
        <pc:spChg chg="del">
          <ac:chgData name="padma naban" userId="140e6f6c03cb0b20" providerId="Windows Live" clId="Web-{F068D803-5212-457B-BB91-C480779F44F7}" dt="2021-11-11T05:44:36.895" v="260"/>
          <ac:spMkLst>
            <pc:docMk/>
            <pc:sldMk cId="4024086475" sldId="267"/>
            <ac:spMk id="4" creationId="{0EEF055B-0529-4944-A1C5-A99C85B646C8}"/>
          </ac:spMkLst>
        </pc:spChg>
        <pc:spChg chg="del">
          <ac:chgData name="padma naban" userId="140e6f6c03cb0b20" providerId="Windows Live" clId="Web-{F068D803-5212-457B-BB91-C480779F44F7}" dt="2021-11-11T05:44:36.895" v="260"/>
          <ac:spMkLst>
            <pc:docMk/>
            <pc:sldMk cId="4024086475" sldId="267"/>
            <ac:spMk id="5" creationId="{CCF6762C-9128-4576-8CEB-113BA73461CD}"/>
          </ac:spMkLst>
        </pc:spChg>
        <pc:spChg chg="del">
          <ac:chgData name="padma naban" userId="140e6f6c03cb0b20" providerId="Windows Live" clId="Web-{F068D803-5212-457B-BB91-C480779F44F7}" dt="2021-11-11T05:44:36.895" v="260"/>
          <ac:spMkLst>
            <pc:docMk/>
            <pc:sldMk cId="4024086475" sldId="267"/>
            <ac:spMk id="6" creationId="{1E653A7C-4FA3-404D-89E0-8E6D10A07489}"/>
          </ac:spMkLst>
        </pc:spChg>
        <pc:spChg chg="add del">
          <ac:chgData name="padma naban" userId="140e6f6c03cb0b20" providerId="Windows Live" clId="Web-{F068D803-5212-457B-BB91-C480779F44F7}" dt="2021-11-11T05:45:22.146" v="271"/>
          <ac:spMkLst>
            <pc:docMk/>
            <pc:sldMk cId="4024086475" sldId="267"/>
            <ac:spMk id="8" creationId="{5CD60141-EEBD-4EC1-8E34-0344C16A18A2}"/>
          </ac:spMkLst>
        </pc:spChg>
        <pc:spChg chg="add del">
          <ac:chgData name="padma naban" userId="140e6f6c03cb0b20" providerId="Windows Live" clId="Web-{F068D803-5212-457B-BB91-C480779F44F7}" dt="2021-11-11T05:47:34.055" v="278"/>
          <ac:spMkLst>
            <pc:docMk/>
            <pc:sldMk cId="4024086475" sldId="267"/>
            <ac:spMk id="11" creationId="{4E5B79A0-69AD-4CBD-897F-32C7A2BA2FBB}"/>
          </ac:spMkLst>
        </pc:spChg>
        <pc:spChg chg="add del">
          <ac:chgData name="padma naban" userId="140e6f6c03cb0b20" providerId="Windows Live" clId="Web-{F068D803-5212-457B-BB91-C480779F44F7}" dt="2021-11-11T05:45:22.146" v="271"/>
          <ac:spMkLst>
            <pc:docMk/>
            <pc:sldMk cId="4024086475" sldId="267"/>
            <ac:spMk id="12" creationId="{00C04237-153A-4A4F-A7E9-6926B66F849B}"/>
          </ac:spMkLst>
        </pc:spChg>
        <pc:spChg chg="add del">
          <ac:chgData name="padma naban" userId="140e6f6c03cb0b20" providerId="Windows Live" clId="Web-{F068D803-5212-457B-BB91-C480779F44F7}" dt="2021-11-11T05:47:34.055" v="278"/>
          <ac:spMkLst>
            <pc:docMk/>
            <pc:sldMk cId="4024086475" sldId="267"/>
            <ac:spMk id="13" creationId="{74270B3E-3C96-4381-9F21-EC83F1E1A0FD}"/>
          </ac:spMkLst>
        </pc:spChg>
        <pc:spChg chg="add del">
          <ac:chgData name="padma naban" userId="140e6f6c03cb0b20" providerId="Windows Live" clId="Web-{F068D803-5212-457B-BB91-C480779F44F7}" dt="2021-11-11T05:45:22.146" v="271"/>
          <ac:spMkLst>
            <pc:docMk/>
            <pc:sldMk cId="4024086475" sldId="267"/>
            <ac:spMk id="14" creationId="{D19975AA-D532-4570-9193-6482D3F22331}"/>
          </ac:spMkLst>
        </pc:spChg>
        <pc:spChg chg="add del">
          <ac:chgData name="padma naban" userId="140e6f6c03cb0b20" providerId="Windows Live" clId="Web-{F068D803-5212-457B-BB91-C480779F44F7}" dt="2021-11-11T05:45:22.146" v="271"/>
          <ac:spMkLst>
            <pc:docMk/>
            <pc:sldMk cId="4024086475" sldId="267"/>
            <ac:spMk id="16" creationId="{D7CA8974-7BA7-4828-89E2-6DAD7353BC05}"/>
          </ac:spMkLst>
        </pc:spChg>
        <pc:spChg chg="add del">
          <ac:chgData name="padma naban" userId="140e6f6c03cb0b20" providerId="Windows Live" clId="Web-{F068D803-5212-457B-BB91-C480779F44F7}" dt="2021-11-11T05:47:34.055" v="278"/>
          <ac:spMkLst>
            <pc:docMk/>
            <pc:sldMk cId="4024086475" sldId="267"/>
            <ac:spMk id="17" creationId="{7C2F33EB-E7CB-4EE9-BBBF-D632F5C00EAE}"/>
          </ac:spMkLst>
        </pc:spChg>
        <pc:spChg chg="add del">
          <ac:chgData name="padma naban" userId="140e6f6c03cb0b20" providerId="Windows Live" clId="Web-{F068D803-5212-457B-BB91-C480779F44F7}" dt="2021-11-11T05:47:34.055" v="278"/>
          <ac:spMkLst>
            <pc:docMk/>
            <pc:sldMk cId="4024086475" sldId="267"/>
            <ac:spMk id="18" creationId="{5CD60141-EEBD-4EC1-8E34-0344C16A18A2}"/>
          </ac:spMkLst>
        </pc:spChg>
        <pc:spChg chg="add">
          <ac:chgData name="padma naban" userId="140e6f6c03cb0b20" providerId="Windows Live" clId="Web-{F068D803-5212-457B-BB91-C480779F44F7}" dt="2021-11-11T05:47:34.055" v="278"/>
          <ac:spMkLst>
            <pc:docMk/>
            <pc:sldMk cId="4024086475" sldId="267"/>
            <ac:spMk id="24" creationId="{5CD60141-EEBD-4EC1-8E34-0344C16A18A2}"/>
          </ac:spMkLst>
        </pc:spChg>
        <pc:spChg chg="add">
          <ac:chgData name="padma naban" userId="140e6f6c03cb0b20" providerId="Windows Live" clId="Web-{F068D803-5212-457B-BB91-C480779F44F7}" dt="2021-11-11T05:47:34.055" v="278"/>
          <ac:spMkLst>
            <pc:docMk/>
            <pc:sldMk cId="4024086475" sldId="267"/>
            <ac:spMk id="28" creationId="{4DE524F2-C7AF-4466-BA99-09C19DE0D819}"/>
          </ac:spMkLst>
        </pc:spChg>
        <pc:spChg chg="add">
          <ac:chgData name="padma naban" userId="140e6f6c03cb0b20" providerId="Windows Live" clId="Web-{F068D803-5212-457B-BB91-C480779F44F7}" dt="2021-11-11T05:47:34.055" v="278"/>
          <ac:spMkLst>
            <pc:docMk/>
            <pc:sldMk cId="4024086475" sldId="267"/>
            <ac:spMk id="30" creationId="{F391DB8F-CD1E-4B48-81D6-9781BA3F4CF1}"/>
          </ac:spMkLst>
        </pc:spChg>
        <pc:picChg chg="add del">
          <ac:chgData name="padma naban" userId="140e6f6c03cb0b20" providerId="Windows Live" clId="Web-{F068D803-5212-457B-BB91-C480779F44F7}" dt="2021-11-11T05:45:22.146" v="271"/>
          <ac:picMkLst>
            <pc:docMk/>
            <pc:sldMk cId="4024086475" sldId="267"/>
            <ac:picMk id="7" creationId="{400231A5-94EC-4ED5-88E9-FE0F712096A2}"/>
          </ac:picMkLst>
        </pc:picChg>
        <pc:picChg chg="add mod">
          <ac:chgData name="padma naban" userId="140e6f6c03cb0b20" providerId="Windows Live" clId="Web-{F068D803-5212-457B-BB91-C480779F44F7}" dt="2021-11-11T05:47:34.055" v="278"/>
          <ac:picMkLst>
            <pc:docMk/>
            <pc:sldMk cId="4024086475" sldId="267"/>
            <ac:picMk id="19" creationId="{0F31AF20-FADA-4889-902F-5B9B84AA3ABA}"/>
          </ac:picMkLst>
        </pc:picChg>
        <pc:cxnChg chg="add del">
          <ac:chgData name="padma naban" userId="140e6f6c03cb0b20" providerId="Windows Live" clId="Web-{F068D803-5212-457B-BB91-C480779F44F7}" dt="2021-11-11T05:47:34.055" v="278"/>
          <ac:cxnSpMkLst>
            <pc:docMk/>
            <pc:sldMk cId="4024086475" sldId="267"/>
            <ac:cxnSpMk id="9" creationId="{4C75A547-BCD1-42BE-966E-53CA0AB93165}"/>
          </ac:cxnSpMkLst>
        </pc:cxnChg>
        <pc:cxnChg chg="add del">
          <ac:chgData name="padma naban" userId="140e6f6c03cb0b20" providerId="Windows Live" clId="Web-{F068D803-5212-457B-BB91-C480779F44F7}" dt="2021-11-11T05:45:22.146" v="271"/>
          <ac:cxnSpMkLst>
            <pc:docMk/>
            <pc:sldMk cId="4024086475" sldId="267"/>
            <ac:cxnSpMk id="10" creationId="{4C75A547-BCD1-42BE-966E-53CA0AB93165}"/>
          </ac:cxnSpMkLst>
        </pc:cxnChg>
        <pc:cxnChg chg="add del">
          <ac:chgData name="padma naban" userId="140e6f6c03cb0b20" providerId="Windows Live" clId="Web-{F068D803-5212-457B-BB91-C480779F44F7}" dt="2021-11-11T05:47:34.055" v="278"/>
          <ac:cxnSpMkLst>
            <pc:docMk/>
            <pc:sldMk cId="4024086475" sldId="267"/>
            <ac:cxnSpMk id="15" creationId="{071DF4C0-7A22-4E59-9E9C-BD2E245364DD}"/>
          </ac:cxnSpMkLst>
        </pc:cxnChg>
        <pc:cxnChg chg="add">
          <ac:chgData name="padma naban" userId="140e6f6c03cb0b20" providerId="Windows Live" clId="Web-{F068D803-5212-457B-BB91-C480779F44F7}" dt="2021-11-11T05:47:34.055" v="278"/>
          <ac:cxnSpMkLst>
            <pc:docMk/>
            <pc:sldMk cId="4024086475" sldId="267"/>
            <ac:cxnSpMk id="26" creationId="{4C75A547-BCD1-42BE-966E-53CA0AB93165}"/>
          </ac:cxnSpMkLst>
        </pc:cxnChg>
      </pc:sldChg>
    </pc:docChg>
  </pc:docChgLst>
  <pc:docChgLst>
    <pc:chgData clId="Web-{0A3E9245-46C9-47A1-8A2A-E63D6FEBB5D9}"/>
    <pc:docChg chg="modSld">
      <pc:chgData name="" userId="" providerId="" clId="Web-{0A3E9245-46C9-47A1-8A2A-E63D6FEBB5D9}" dt="2021-11-12T07:44:13.005" v="1" actId="20577"/>
      <pc:docMkLst>
        <pc:docMk/>
      </pc:docMkLst>
      <pc:sldChg chg="modSp">
        <pc:chgData name="" userId="" providerId="" clId="Web-{0A3E9245-46C9-47A1-8A2A-E63D6FEBB5D9}" dt="2021-11-12T07:44:13.005" v="1" actId="20577"/>
        <pc:sldMkLst>
          <pc:docMk/>
          <pc:sldMk cId="533902990" sldId="257"/>
        </pc:sldMkLst>
        <pc:spChg chg="mod">
          <ac:chgData name="" userId="" providerId="" clId="Web-{0A3E9245-46C9-47A1-8A2A-E63D6FEBB5D9}" dt="2021-11-12T07:44:13.005" v="1" actId="20577"/>
          <ac:spMkLst>
            <pc:docMk/>
            <pc:sldMk cId="533902990" sldId="257"/>
            <ac:spMk id="3" creationId="{832A18CB-E248-459E-B7CF-240CE02D4296}"/>
          </ac:spMkLst>
        </pc:spChg>
      </pc:sldChg>
    </pc:docChg>
  </pc:docChgLst>
  <pc:docChgLst>
    <pc:chgData name="HARIRAM S" userId="32b736a897f02d71" providerId="Windows Live" clId="Web-{C5ABD9E6-9F89-473E-A94D-BEF55A0879EB}"/>
    <pc:docChg chg="modSld">
      <pc:chgData name="HARIRAM S" userId="32b736a897f02d71" providerId="Windows Live" clId="Web-{C5ABD9E6-9F89-473E-A94D-BEF55A0879EB}" dt="2021-11-12T07:44:55.854" v="11" actId="20577"/>
      <pc:docMkLst>
        <pc:docMk/>
      </pc:docMkLst>
      <pc:sldChg chg="modSp">
        <pc:chgData name="HARIRAM S" userId="32b736a897f02d71" providerId="Windows Live" clId="Web-{C5ABD9E6-9F89-473E-A94D-BEF55A0879EB}" dt="2021-11-12T07:44:55.854" v="11" actId="20577"/>
        <pc:sldMkLst>
          <pc:docMk/>
          <pc:sldMk cId="533902990" sldId="257"/>
        </pc:sldMkLst>
        <pc:spChg chg="mod">
          <ac:chgData name="HARIRAM S" userId="32b736a897f02d71" providerId="Windows Live" clId="Web-{C5ABD9E6-9F89-473E-A94D-BEF55A0879EB}" dt="2021-11-12T07:44:55.854" v="11" actId="20577"/>
          <ac:spMkLst>
            <pc:docMk/>
            <pc:sldMk cId="533902990" sldId="257"/>
            <ac:spMk id="3" creationId="{832A18CB-E248-459E-B7CF-240CE02D4296}"/>
          </ac:spMkLst>
        </pc:spChg>
      </pc:sldChg>
    </pc:docChg>
  </pc:docChgLst>
  <pc:docChgLst>
    <pc:chgData name="padma naban" userId="140e6f6c03cb0b20" providerId="Windows Live" clId="Web-{17957B5C-CFDF-40A2-82AD-D7497DF7683D}"/>
    <pc:docChg chg="modSld">
      <pc:chgData name="padma naban" userId="140e6f6c03cb0b20" providerId="Windows Live" clId="Web-{17957B5C-CFDF-40A2-82AD-D7497DF7683D}" dt="2021-11-11T09:41:31.622" v="17"/>
      <pc:docMkLst>
        <pc:docMk/>
      </pc:docMkLst>
      <pc:sldChg chg="addAnim delAnim modAnim">
        <pc:chgData name="padma naban" userId="140e6f6c03cb0b20" providerId="Windows Live" clId="Web-{17957B5C-CFDF-40A2-82AD-D7497DF7683D}" dt="2021-11-11T09:41:31.622" v="17"/>
        <pc:sldMkLst>
          <pc:docMk/>
          <pc:sldMk cId="2862332475" sldId="275"/>
        </pc:sldMkLst>
      </pc:sldChg>
      <pc:sldChg chg="addAnim modAnim">
        <pc:chgData name="padma naban" userId="140e6f6c03cb0b20" providerId="Windows Live" clId="Web-{17957B5C-CFDF-40A2-82AD-D7497DF7683D}" dt="2021-11-11T09:40:07.777" v="11"/>
        <pc:sldMkLst>
          <pc:docMk/>
          <pc:sldMk cId="722134405" sldId="276"/>
        </pc:sldMkLst>
      </pc:sldChg>
      <pc:sldChg chg="addSp modSp">
        <pc:chgData name="padma naban" userId="140e6f6c03cb0b20" providerId="Windows Live" clId="Web-{17957B5C-CFDF-40A2-82AD-D7497DF7683D}" dt="2021-11-11T09:39:22.166" v="6" actId="1076"/>
        <pc:sldMkLst>
          <pc:docMk/>
          <pc:sldMk cId="2542162188" sldId="277"/>
        </pc:sldMkLst>
        <pc:picChg chg="add mod">
          <ac:chgData name="padma naban" userId="140e6f6c03cb0b20" providerId="Windows Live" clId="Web-{17957B5C-CFDF-40A2-82AD-D7497DF7683D}" dt="2021-11-11T09:39:22.166" v="6" actId="1076"/>
          <ac:picMkLst>
            <pc:docMk/>
            <pc:sldMk cId="2542162188" sldId="277"/>
            <ac:picMk id="3" creationId="{5600A1C1-FBA0-448A-B8F6-7B165D0CE2B0}"/>
          </ac:picMkLst>
        </pc:picChg>
      </pc:sldChg>
    </pc:docChg>
  </pc:docChgLst>
  <pc:docChgLst>
    <pc:chgData name="padma naban" userId="140e6f6c03cb0b20" providerId="Windows Live" clId="Web-{ECC7E17B-F4BA-4230-98F5-4D9FA00CC184}"/>
    <pc:docChg chg="addSld delSld modSld">
      <pc:chgData name="padma naban" userId="140e6f6c03cb0b20" providerId="Windows Live" clId="Web-{ECC7E17B-F4BA-4230-98F5-4D9FA00CC184}" dt="2021-11-11T09:16:49.013" v="657" actId="20577"/>
      <pc:docMkLst>
        <pc:docMk/>
      </pc:docMkLst>
      <pc:sldChg chg="addSp delSp modSp del">
        <pc:chgData name="padma naban" userId="140e6f6c03cb0b20" providerId="Windows Live" clId="Web-{ECC7E17B-F4BA-4230-98F5-4D9FA00CC184}" dt="2021-11-11T09:06:41.001" v="543"/>
        <pc:sldMkLst>
          <pc:docMk/>
          <pc:sldMk cId="598500783" sldId="258"/>
        </pc:sldMkLst>
        <pc:spChg chg="mod">
          <ac:chgData name="padma naban" userId="140e6f6c03cb0b20" providerId="Windows Live" clId="Web-{ECC7E17B-F4BA-4230-98F5-4D9FA00CC184}" dt="2021-11-11T09:06:18.516" v="542"/>
          <ac:spMkLst>
            <pc:docMk/>
            <pc:sldMk cId="598500783" sldId="258"/>
            <ac:spMk id="2" creationId="{F32B4D90-16DB-42CF-A1C9-5317CF10DF7D}"/>
          </ac:spMkLst>
        </pc:spChg>
        <pc:spChg chg="del">
          <ac:chgData name="padma naban" userId="140e6f6c03cb0b20" providerId="Windows Live" clId="Web-{ECC7E17B-F4BA-4230-98F5-4D9FA00CC184}" dt="2021-11-11T09:06:18.516" v="542"/>
          <ac:spMkLst>
            <pc:docMk/>
            <pc:sldMk cId="598500783" sldId="258"/>
            <ac:spMk id="43" creationId="{5CD60141-EEBD-4EC1-8E34-0344C16A18A2}"/>
          </ac:spMkLst>
        </pc:spChg>
        <pc:spChg chg="del">
          <ac:chgData name="padma naban" userId="140e6f6c03cb0b20" providerId="Windows Live" clId="Web-{ECC7E17B-F4BA-4230-98F5-4D9FA00CC184}" dt="2021-11-11T09:06:18.516" v="542"/>
          <ac:spMkLst>
            <pc:docMk/>
            <pc:sldMk cId="598500783" sldId="258"/>
            <ac:spMk id="47" creationId="{00C04237-153A-4A4F-A7E9-6926B66F849B}"/>
          </ac:spMkLst>
        </pc:spChg>
        <pc:spChg chg="del">
          <ac:chgData name="padma naban" userId="140e6f6c03cb0b20" providerId="Windows Live" clId="Web-{ECC7E17B-F4BA-4230-98F5-4D9FA00CC184}" dt="2021-11-11T09:06:18.516" v="542"/>
          <ac:spMkLst>
            <pc:docMk/>
            <pc:sldMk cId="598500783" sldId="258"/>
            <ac:spMk id="49" creationId="{D19975AA-D532-4570-9193-6482D3F22331}"/>
          </ac:spMkLst>
        </pc:spChg>
        <pc:spChg chg="del">
          <ac:chgData name="padma naban" userId="140e6f6c03cb0b20" providerId="Windows Live" clId="Web-{ECC7E17B-F4BA-4230-98F5-4D9FA00CC184}" dt="2021-11-11T09:06:18.516" v="542"/>
          <ac:spMkLst>
            <pc:docMk/>
            <pc:sldMk cId="598500783" sldId="258"/>
            <ac:spMk id="51" creationId="{D7CA8974-7BA7-4828-89E2-6DAD7353BC05}"/>
          </ac:spMkLst>
        </pc:spChg>
        <pc:spChg chg="add">
          <ac:chgData name="padma naban" userId="140e6f6c03cb0b20" providerId="Windows Live" clId="Web-{ECC7E17B-F4BA-4230-98F5-4D9FA00CC184}" dt="2021-11-11T09:06:18.516" v="542"/>
          <ac:spMkLst>
            <pc:docMk/>
            <pc:sldMk cId="598500783" sldId="258"/>
            <ac:spMk id="56" creationId="{5CD60141-EEBD-4EC1-8E34-0344C16A18A2}"/>
          </ac:spMkLst>
        </pc:spChg>
        <pc:spChg chg="add">
          <ac:chgData name="padma naban" userId="140e6f6c03cb0b20" providerId="Windows Live" clId="Web-{ECC7E17B-F4BA-4230-98F5-4D9FA00CC184}" dt="2021-11-11T09:06:18.516" v="542"/>
          <ac:spMkLst>
            <pc:docMk/>
            <pc:sldMk cId="598500783" sldId="258"/>
            <ac:spMk id="60" creationId="{00C04237-153A-4A4F-A7E9-6926B66F849B}"/>
          </ac:spMkLst>
        </pc:spChg>
        <pc:spChg chg="add">
          <ac:chgData name="padma naban" userId="140e6f6c03cb0b20" providerId="Windows Live" clId="Web-{ECC7E17B-F4BA-4230-98F5-4D9FA00CC184}" dt="2021-11-11T09:06:18.516" v="542"/>
          <ac:spMkLst>
            <pc:docMk/>
            <pc:sldMk cId="598500783" sldId="258"/>
            <ac:spMk id="62" creationId="{D19975AA-D532-4570-9193-6482D3F22331}"/>
          </ac:spMkLst>
        </pc:spChg>
        <pc:spChg chg="add">
          <ac:chgData name="padma naban" userId="140e6f6c03cb0b20" providerId="Windows Live" clId="Web-{ECC7E17B-F4BA-4230-98F5-4D9FA00CC184}" dt="2021-11-11T09:06:18.516" v="542"/>
          <ac:spMkLst>
            <pc:docMk/>
            <pc:sldMk cId="598500783" sldId="258"/>
            <ac:spMk id="64" creationId="{D7CA8974-7BA7-4828-89E2-6DAD7353BC05}"/>
          </ac:spMkLst>
        </pc:spChg>
        <pc:cxnChg chg="del">
          <ac:chgData name="padma naban" userId="140e6f6c03cb0b20" providerId="Windows Live" clId="Web-{ECC7E17B-F4BA-4230-98F5-4D9FA00CC184}" dt="2021-11-11T09:06:18.516" v="542"/>
          <ac:cxnSpMkLst>
            <pc:docMk/>
            <pc:sldMk cId="598500783" sldId="258"/>
            <ac:cxnSpMk id="45" creationId="{4C75A547-BCD1-42BE-966E-53CA0AB93165}"/>
          </ac:cxnSpMkLst>
        </pc:cxnChg>
        <pc:cxnChg chg="add">
          <ac:chgData name="padma naban" userId="140e6f6c03cb0b20" providerId="Windows Live" clId="Web-{ECC7E17B-F4BA-4230-98F5-4D9FA00CC184}" dt="2021-11-11T09:06:18.516" v="542"/>
          <ac:cxnSpMkLst>
            <pc:docMk/>
            <pc:sldMk cId="598500783" sldId="258"/>
            <ac:cxnSpMk id="58" creationId="{4C75A547-BCD1-42BE-966E-53CA0AB93165}"/>
          </ac:cxnSpMkLst>
        </pc:cxnChg>
      </pc:sldChg>
      <pc:sldChg chg="del">
        <pc:chgData name="padma naban" userId="140e6f6c03cb0b20" providerId="Windows Live" clId="Web-{ECC7E17B-F4BA-4230-98F5-4D9FA00CC184}" dt="2021-11-11T08:32:58.351" v="384"/>
        <pc:sldMkLst>
          <pc:docMk/>
          <pc:sldMk cId="4228345987" sldId="261"/>
        </pc:sldMkLst>
      </pc:sldChg>
      <pc:sldChg chg="modSp addAnim modAnim">
        <pc:chgData name="padma naban" userId="140e6f6c03cb0b20" providerId="Windows Live" clId="Web-{ECC7E17B-F4BA-4230-98F5-4D9FA00CC184}" dt="2021-11-11T08:33:13.164" v="386"/>
        <pc:sldMkLst>
          <pc:docMk/>
          <pc:sldMk cId="3888545701" sldId="262"/>
        </pc:sldMkLst>
        <pc:spChg chg="mod">
          <ac:chgData name="padma naban" userId="140e6f6c03cb0b20" providerId="Windows Live" clId="Web-{ECC7E17B-F4BA-4230-98F5-4D9FA00CC184}" dt="2021-11-11T08:32:09.678" v="383" actId="20577"/>
          <ac:spMkLst>
            <pc:docMk/>
            <pc:sldMk cId="3888545701" sldId="262"/>
            <ac:spMk id="2" creationId="{8B6C4C04-87C9-48E1-BF99-E7398C9CB43A}"/>
          </ac:spMkLst>
        </pc:spChg>
      </pc:sldChg>
      <pc:sldChg chg="modSp">
        <pc:chgData name="padma naban" userId="140e6f6c03cb0b20" providerId="Windows Live" clId="Web-{ECC7E17B-F4BA-4230-98F5-4D9FA00CC184}" dt="2021-11-11T08:34:21.400" v="390" actId="20577"/>
        <pc:sldMkLst>
          <pc:docMk/>
          <pc:sldMk cId="2521099829" sldId="265"/>
        </pc:sldMkLst>
        <pc:spChg chg="mod">
          <ac:chgData name="padma naban" userId="140e6f6c03cb0b20" providerId="Windows Live" clId="Web-{ECC7E17B-F4BA-4230-98F5-4D9FA00CC184}" dt="2021-11-11T08:34:21.400" v="390" actId="20577"/>
          <ac:spMkLst>
            <pc:docMk/>
            <pc:sldMk cId="2521099829" sldId="265"/>
            <ac:spMk id="3" creationId="{992B9438-B4E6-4D9F-9F54-47ED70052979}"/>
          </ac:spMkLst>
        </pc:spChg>
      </pc:sldChg>
      <pc:sldChg chg="addSp delSp modSp del mod modClrScheme delDesignElem chgLayout">
        <pc:chgData name="padma naban" userId="140e6f6c03cb0b20" providerId="Windows Live" clId="Web-{ECC7E17B-F4BA-4230-98F5-4D9FA00CC184}" dt="2021-11-11T09:12:48.743" v="649"/>
        <pc:sldMkLst>
          <pc:docMk/>
          <pc:sldMk cId="3755396080" sldId="267"/>
        </pc:sldMkLst>
        <pc:spChg chg="mod ord">
          <ac:chgData name="padma naban" userId="140e6f6c03cb0b20" providerId="Windows Live" clId="Web-{ECC7E17B-F4BA-4230-98F5-4D9FA00CC184}" dt="2021-11-11T08:51:04.529" v="469"/>
          <ac:spMkLst>
            <pc:docMk/>
            <pc:sldMk cId="3755396080" sldId="267"/>
            <ac:spMk id="2" creationId="{D6292B85-FB27-4E5E-8ADE-39C0A8C98E1F}"/>
          </ac:spMkLst>
        </pc:spChg>
        <pc:spChg chg="add del mod ord">
          <ac:chgData name="padma naban" userId="140e6f6c03cb0b20" providerId="Windows Live" clId="Web-{ECC7E17B-F4BA-4230-98F5-4D9FA00CC184}" dt="2021-11-11T08:51:04.529" v="469"/>
          <ac:spMkLst>
            <pc:docMk/>
            <pc:sldMk cId="3755396080" sldId="267"/>
            <ac:spMk id="3" creationId="{0FE62F20-C6FB-403C-A6B0-9EBD55EA82B2}"/>
          </ac:spMkLst>
        </pc:spChg>
        <pc:spChg chg="add del">
          <ac:chgData name="padma naban" userId="140e6f6c03cb0b20" providerId="Windows Live" clId="Web-{ECC7E17B-F4BA-4230-98F5-4D9FA00CC184}" dt="2021-11-11T08:51:04.529" v="469"/>
          <ac:spMkLst>
            <pc:docMk/>
            <pc:sldMk cId="3755396080" sldId="267"/>
            <ac:spMk id="34" creationId="{5CD60141-EEBD-4EC1-8E34-0344C16A18A2}"/>
          </ac:spMkLst>
        </pc:spChg>
        <pc:spChg chg="add del">
          <ac:chgData name="padma naban" userId="140e6f6c03cb0b20" providerId="Windows Live" clId="Web-{ECC7E17B-F4BA-4230-98F5-4D9FA00CC184}" dt="2021-11-11T08:51:04.529" v="469"/>
          <ac:spMkLst>
            <pc:docMk/>
            <pc:sldMk cId="3755396080" sldId="267"/>
            <ac:spMk id="38" creationId="{FE74E104-78A8-4DFA-9782-03C75DE1BF02}"/>
          </ac:spMkLst>
        </pc:spChg>
        <pc:spChg chg="add del">
          <ac:chgData name="padma naban" userId="140e6f6c03cb0b20" providerId="Windows Live" clId="Web-{ECC7E17B-F4BA-4230-98F5-4D9FA00CC184}" dt="2021-11-11T08:51:04.529" v="469"/>
          <ac:spMkLst>
            <pc:docMk/>
            <pc:sldMk cId="3755396080" sldId="267"/>
            <ac:spMk id="40" creationId="{1747BCEA-D77E-4BD6-8954-C64996AB739A}"/>
          </ac:spMkLst>
        </pc:spChg>
        <pc:spChg chg="add del">
          <ac:chgData name="padma naban" userId="140e6f6c03cb0b20" providerId="Windows Live" clId="Web-{ECC7E17B-F4BA-4230-98F5-4D9FA00CC184}" dt="2021-11-11T08:51:04.529" v="469"/>
          <ac:spMkLst>
            <pc:docMk/>
            <pc:sldMk cId="3755396080" sldId="267"/>
            <ac:spMk id="42" creationId="{76D563F6-B8F0-406F-A032-1E478CA25158}"/>
          </ac:spMkLst>
        </pc:spChg>
        <pc:picChg chg="mod">
          <ac:chgData name="padma naban" userId="140e6f6c03cb0b20" providerId="Windows Live" clId="Web-{ECC7E17B-F4BA-4230-98F5-4D9FA00CC184}" dt="2021-11-11T09:12:32.743" v="648" actId="1076"/>
          <ac:picMkLst>
            <pc:docMk/>
            <pc:sldMk cId="3755396080" sldId="267"/>
            <ac:picMk id="9" creationId="{5548971B-7AC0-4E47-95A2-78E03179B1F0}"/>
          </ac:picMkLst>
        </pc:picChg>
        <pc:cxnChg chg="add del">
          <ac:chgData name="padma naban" userId="140e6f6c03cb0b20" providerId="Windows Live" clId="Web-{ECC7E17B-F4BA-4230-98F5-4D9FA00CC184}" dt="2021-11-11T08:51:04.529" v="469"/>
          <ac:cxnSpMkLst>
            <pc:docMk/>
            <pc:sldMk cId="3755396080" sldId="267"/>
            <ac:cxnSpMk id="36" creationId="{4C75A547-BCD1-42BE-966E-53CA0AB93165}"/>
          </ac:cxnSpMkLst>
        </pc:cxnChg>
      </pc:sldChg>
      <pc:sldChg chg="modSp addAnim modAnim">
        <pc:chgData name="padma naban" userId="140e6f6c03cb0b20" providerId="Windows Live" clId="Web-{ECC7E17B-F4BA-4230-98F5-4D9FA00CC184}" dt="2021-11-11T08:30:19.738" v="368"/>
        <pc:sldMkLst>
          <pc:docMk/>
          <pc:sldMk cId="2820387765" sldId="268"/>
        </pc:sldMkLst>
        <pc:spChg chg="mod">
          <ac:chgData name="padma naban" userId="140e6f6c03cb0b20" providerId="Windows Live" clId="Web-{ECC7E17B-F4BA-4230-98F5-4D9FA00CC184}" dt="2021-11-11T08:29:50.769" v="364" actId="20577"/>
          <ac:spMkLst>
            <pc:docMk/>
            <pc:sldMk cId="2820387765" sldId="268"/>
            <ac:spMk id="2" creationId="{CF760FA2-7E63-429B-8B6F-9AD85D26412F}"/>
          </ac:spMkLst>
        </pc:spChg>
        <pc:spChg chg="mod">
          <ac:chgData name="padma naban" userId="140e6f6c03cb0b20" providerId="Windows Live" clId="Web-{ECC7E17B-F4BA-4230-98F5-4D9FA00CC184}" dt="2021-11-11T08:29:09.425" v="361" actId="20577"/>
          <ac:spMkLst>
            <pc:docMk/>
            <pc:sldMk cId="2820387765" sldId="268"/>
            <ac:spMk id="4" creationId="{5B5269B1-CA6E-45C9-BBC9-33D3F1D32397}"/>
          </ac:spMkLst>
        </pc:spChg>
      </pc:sldChg>
      <pc:sldChg chg="addSp modSp new mod setBg addAnim modAnim">
        <pc:chgData name="padma naban" userId="140e6f6c03cb0b20" providerId="Windows Live" clId="Web-{ECC7E17B-F4BA-4230-98F5-4D9FA00CC184}" dt="2021-11-11T08:20:29.727" v="194"/>
        <pc:sldMkLst>
          <pc:docMk/>
          <pc:sldMk cId="3232062298" sldId="269"/>
        </pc:sldMkLst>
        <pc:spChg chg="mod">
          <ac:chgData name="padma naban" userId="140e6f6c03cb0b20" providerId="Windows Live" clId="Web-{ECC7E17B-F4BA-4230-98F5-4D9FA00CC184}" dt="2021-11-11T08:18:46.834" v="168"/>
          <ac:spMkLst>
            <pc:docMk/>
            <pc:sldMk cId="3232062298" sldId="269"/>
            <ac:spMk id="2" creationId="{2FDAC825-D2AB-4DEC-A124-D0E89668ECFD}"/>
          </ac:spMkLst>
        </pc:spChg>
        <pc:spChg chg="mod">
          <ac:chgData name="padma naban" userId="140e6f6c03cb0b20" providerId="Windows Live" clId="Web-{ECC7E17B-F4BA-4230-98F5-4D9FA00CC184}" dt="2021-11-11T08:20:03.210" v="190" actId="20577"/>
          <ac:spMkLst>
            <pc:docMk/>
            <pc:sldMk cId="3232062298" sldId="269"/>
            <ac:spMk id="3" creationId="{5C70B22F-65D2-4264-809E-9F27A4255AFB}"/>
          </ac:spMkLst>
        </pc:spChg>
        <pc:spChg chg="add">
          <ac:chgData name="padma naban" userId="140e6f6c03cb0b20" providerId="Windows Live" clId="Web-{ECC7E17B-F4BA-4230-98F5-4D9FA00CC184}" dt="2021-11-11T08:18:46.834" v="168"/>
          <ac:spMkLst>
            <pc:docMk/>
            <pc:sldMk cId="3232062298" sldId="269"/>
            <ac:spMk id="9" creationId="{685B57F6-59DE-4274-A37C-F47FE4E42EEF}"/>
          </ac:spMkLst>
        </pc:spChg>
        <pc:spChg chg="add">
          <ac:chgData name="padma naban" userId="140e6f6c03cb0b20" providerId="Windows Live" clId="Web-{ECC7E17B-F4BA-4230-98F5-4D9FA00CC184}" dt="2021-11-11T08:18:46.834" v="168"/>
          <ac:spMkLst>
            <pc:docMk/>
            <pc:sldMk cId="3232062298" sldId="269"/>
            <ac:spMk id="11" creationId="{C8C63406-9171-4282-BAAB-2DDC6831F0E6}"/>
          </ac:spMkLst>
        </pc:spChg>
        <pc:picChg chg="add">
          <ac:chgData name="padma naban" userId="140e6f6c03cb0b20" providerId="Windows Live" clId="Web-{ECC7E17B-F4BA-4230-98F5-4D9FA00CC184}" dt="2021-11-11T08:18:46.834" v="168"/>
          <ac:picMkLst>
            <pc:docMk/>
            <pc:sldMk cId="3232062298" sldId="269"/>
            <ac:picMk id="5" creationId="{F9607C63-0244-4539-8EC6-4E62B58BB3C4}"/>
          </ac:picMkLst>
        </pc:picChg>
      </pc:sldChg>
      <pc:sldChg chg="addSp delSp modSp new del mod modClrScheme chgLayout">
        <pc:chgData name="padma naban" userId="140e6f6c03cb0b20" providerId="Windows Live" clId="Web-{ECC7E17B-F4BA-4230-98F5-4D9FA00CC184}" dt="2021-11-11T08:40:12.563" v="444"/>
        <pc:sldMkLst>
          <pc:docMk/>
          <pc:sldMk cId="109914565" sldId="270"/>
        </pc:sldMkLst>
        <pc:spChg chg="mod ord">
          <ac:chgData name="padma naban" userId="140e6f6c03cb0b20" providerId="Windows Live" clId="Web-{ECC7E17B-F4BA-4230-98F5-4D9FA00CC184}" dt="2021-11-11T08:40:00.172" v="442" actId="20577"/>
          <ac:spMkLst>
            <pc:docMk/>
            <pc:sldMk cId="109914565" sldId="270"/>
            <ac:spMk id="2" creationId="{49448F01-E6C3-49DC-A1AC-B9080483365A}"/>
          </ac:spMkLst>
        </pc:spChg>
        <pc:spChg chg="del mod ord">
          <ac:chgData name="padma naban" userId="140e6f6c03cb0b20" providerId="Windows Live" clId="Web-{ECC7E17B-F4BA-4230-98F5-4D9FA00CC184}" dt="2021-11-11T08:39:42.734" v="440"/>
          <ac:spMkLst>
            <pc:docMk/>
            <pc:sldMk cId="109914565" sldId="270"/>
            <ac:spMk id="3" creationId="{70E25F7E-E5B5-4839-9571-94EFD6BBAA24}"/>
          </ac:spMkLst>
        </pc:spChg>
        <pc:spChg chg="add mod ord">
          <ac:chgData name="padma naban" userId="140e6f6c03cb0b20" providerId="Windows Live" clId="Web-{ECC7E17B-F4BA-4230-98F5-4D9FA00CC184}" dt="2021-11-11T08:39:25.499" v="439"/>
          <ac:spMkLst>
            <pc:docMk/>
            <pc:sldMk cId="109914565" sldId="270"/>
            <ac:spMk id="4" creationId="{173D1963-90B2-4DC5-8B6C-47E5B2D372EA}"/>
          </ac:spMkLst>
        </pc:spChg>
        <pc:picChg chg="add mod ord modCrop">
          <ac:chgData name="padma naban" userId="140e6f6c03cb0b20" providerId="Windows Live" clId="Web-{ECC7E17B-F4BA-4230-98F5-4D9FA00CC184}" dt="2021-11-11T08:40:02.344" v="443" actId="1076"/>
          <ac:picMkLst>
            <pc:docMk/>
            <pc:sldMk cId="109914565" sldId="270"/>
            <ac:picMk id="5" creationId="{DE52AF05-A6B1-4419-8DC8-1F0B0F8EA114}"/>
          </ac:picMkLst>
        </pc:picChg>
      </pc:sldChg>
      <pc:sldChg chg="new del">
        <pc:chgData name="padma naban" userId="140e6f6c03cb0b20" providerId="Windows Live" clId="Web-{ECC7E17B-F4BA-4230-98F5-4D9FA00CC184}" dt="2021-11-11T08:41:25.721" v="455"/>
        <pc:sldMkLst>
          <pc:docMk/>
          <pc:sldMk cId="598940220" sldId="270"/>
        </pc:sldMkLst>
      </pc:sldChg>
      <pc:sldChg chg="addSp delSp modSp new del mod setBg modClrScheme chgLayout">
        <pc:chgData name="padma naban" userId="140e6f6c03cb0b20" providerId="Windows Live" clId="Web-{ECC7E17B-F4BA-4230-98F5-4D9FA00CC184}" dt="2021-11-11T08:39:09.515" v="437"/>
        <pc:sldMkLst>
          <pc:docMk/>
          <pc:sldMk cId="1466567778" sldId="270"/>
        </pc:sldMkLst>
        <pc:spChg chg="add del mod ord">
          <ac:chgData name="padma naban" userId="140e6f6c03cb0b20" providerId="Windows Live" clId="Web-{ECC7E17B-F4BA-4230-98F5-4D9FA00CC184}" dt="2021-11-11T08:38:33.077" v="430"/>
          <ac:spMkLst>
            <pc:docMk/>
            <pc:sldMk cId="1466567778" sldId="270"/>
            <ac:spMk id="2" creationId="{E26E5E89-65BC-4C7D-95AB-0A7FE1D084C6}"/>
          </ac:spMkLst>
        </pc:spChg>
        <pc:spChg chg="del">
          <ac:chgData name="padma naban" userId="140e6f6c03cb0b20" providerId="Windows Live" clId="Web-{ECC7E17B-F4BA-4230-98F5-4D9FA00CC184}" dt="2021-11-11T08:35:35.557" v="391"/>
          <ac:spMkLst>
            <pc:docMk/>
            <pc:sldMk cId="1466567778" sldId="270"/>
            <ac:spMk id="3" creationId="{7D98797D-B484-4C83-BC11-50AD7DF8E4A6}"/>
          </ac:spMkLst>
        </pc:spChg>
        <pc:spChg chg="add del mod ord">
          <ac:chgData name="padma naban" userId="140e6f6c03cb0b20" providerId="Windows Live" clId="Web-{ECC7E17B-F4BA-4230-98F5-4D9FA00CC184}" dt="2021-11-11T08:38:15.670" v="428"/>
          <ac:spMkLst>
            <pc:docMk/>
            <pc:sldMk cId="1466567778" sldId="270"/>
            <ac:spMk id="5" creationId="{7A358192-C1AA-4D02-AFAD-29E8DE2F528E}"/>
          </ac:spMkLst>
        </pc:spChg>
        <pc:spChg chg="add del">
          <ac:chgData name="padma naban" userId="140e6f6c03cb0b20" providerId="Windows Live" clId="Web-{ECC7E17B-F4BA-4230-98F5-4D9FA00CC184}" dt="2021-11-11T08:37:19.591" v="409"/>
          <ac:spMkLst>
            <pc:docMk/>
            <pc:sldMk cId="1466567778" sldId="270"/>
            <ac:spMk id="7" creationId="{327AB4C5-0719-4E35-87CD-199EB59E3EE5}"/>
          </ac:spMkLst>
        </pc:spChg>
        <pc:spChg chg="add del">
          <ac:chgData name="padma naban" userId="140e6f6c03cb0b20" providerId="Windows Live" clId="Web-{ECC7E17B-F4BA-4230-98F5-4D9FA00CC184}" dt="2021-11-11T08:36:55.356" v="402"/>
          <ac:spMkLst>
            <pc:docMk/>
            <pc:sldMk cId="1466567778" sldId="270"/>
            <ac:spMk id="10" creationId="{FD57F13B-6973-4CE9-92F3-5EC476ED97B5}"/>
          </ac:spMkLst>
        </pc:spChg>
        <pc:spChg chg="add del">
          <ac:chgData name="padma naban" userId="140e6f6c03cb0b20" providerId="Windows Live" clId="Web-{ECC7E17B-F4BA-4230-98F5-4D9FA00CC184}" dt="2021-11-11T08:37:19.591" v="409"/>
          <ac:spMkLst>
            <pc:docMk/>
            <pc:sldMk cId="1466567778" sldId="270"/>
            <ac:spMk id="12" creationId="{6AD2284B-B8B7-4BE1-A9DE-32E5FCF7BBFC}"/>
          </ac:spMkLst>
        </pc:spChg>
        <pc:spChg chg="add del">
          <ac:chgData name="padma naban" userId="140e6f6c03cb0b20" providerId="Windows Live" clId="Web-{ECC7E17B-F4BA-4230-98F5-4D9FA00CC184}" dt="2021-11-11T08:37:19.575" v="408"/>
          <ac:spMkLst>
            <pc:docMk/>
            <pc:sldMk cId="1466567778" sldId="270"/>
            <ac:spMk id="14" creationId="{327AB4C5-0719-4E35-87CD-199EB59E3EE5}"/>
          </ac:spMkLst>
        </pc:spChg>
        <pc:spChg chg="add del">
          <ac:chgData name="padma naban" userId="140e6f6c03cb0b20" providerId="Windows Live" clId="Web-{ECC7E17B-F4BA-4230-98F5-4D9FA00CC184}" dt="2021-11-11T08:38:15.670" v="428"/>
          <ac:spMkLst>
            <pc:docMk/>
            <pc:sldMk cId="1466567778" sldId="270"/>
            <ac:spMk id="15" creationId="{327AB4C5-0719-4E35-87CD-199EB59E3EE5}"/>
          </ac:spMkLst>
        </pc:spChg>
        <pc:spChg chg="add del">
          <ac:chgData name="padma naban" userId="140e6f6c03cb0b20" providerId="Windows Live" clId="Web-{ECC7E17B-F4BA-4230-98F5-4D9FA00CC184}" dt="2021-11-11T08:38:15.670" v="428"/>
          <ac:spMkLst>
            <pc:docMk/>
            <pc:sldMk cId="1466567778" sldId="270"/>
            <ac:spMk id="16" creationId="{3F51EE1E-6258-4F09-963A-853315C6FBC0}"/>
          </ac:spMkLst>
        </pc:spChg>
        <pc:spChg chg="add del">
          <ac:chgData name="padma naban" userId="140e6f6c03cb0b20" providerId="Windows Live" clId="Web-{ECC7E17B-F4BA-4230-98F5-4D9FA00CC184}" dt="2021-11-11T08:37:16.387" v="406"/>
          <ac:spMkLst>
            <pc:docMk/>
            <pc:sldMk cId="1466567778" sldId="270"/>
            <ac:spMk id="17" creationId="{5D3B97D3-3894-4963-90C5-4EAA66131938}"/>
          </ac:spMkLst>
        </pc:spChg>
        <pc:spChg chg="add del">
          <ac:chgData name="padma naban" userId="140e6f6c03cb0b20" providerId="Windows Live" clId="Web-{ECC7E17B-F4BA-4230-98F5-4D9FA00CC184}" dt="2021-11-11T08:37:19.575" v="408"/>
          <ac:spMkLst>
            <pc:docMk/>
            <pc:sldMk cId="1466567778" sldId="270"/>
            <ac:spMk id="19" creationId="{A556136B-F847-4828-9D7C-3A2F2118B654}"/>
          </ac:spMkLst>
        </pc:spChg>
        <pc:spChg chg="add del">
          <ac:chgData name="padma naban" userId="140e6f6c03cb0b20" providerId="Windows Live" clId="Web-{ECC7E17B-F4BA-4230-98F5-4D9FA00CC184}" dt="2021-11-11T08:38:33.077" v="430"/>
          <ac:spMkLst>
            <pc:docMk/>
            <pc:sldMk cId="1466567778" sldId="270"/>
            <ac:spMk id="23" creationId="{5CD60141-EEBD-4EC1-8E34-0344C16A18A2}"/>
          </ac:spMkLst>
        </pc:spChg>
        <pc:spChg chg="add mod">
          <ac:chgData name="padma naban" userId="140e6f6c03cb0b20" providerId="Windows Live" clId="Web-{ECC7E17B-F4BA-4230-98F5-4D9FA00CC184}" dt="2021-11-11T08:38:55.468" v="436"/>
          <ac:spMkLst>
            <pc:docMk/>
            <pc:sldMk cId="1466567778" sldId="270"/>
            <ac:spMk id="26" creationId="{6C3D13D3-4222-4AE7-9F03-C4B7E755F2C4}"/>
          </ac:spMkLst>
        </pc:spChg>
        <pc:spChg chg="add del">
          <ac:chgData name="padma naban" userId="140e6f6c03cb0b20" providerId="Windows Live" clId="Web-{ECC7E17B-F4BA-4230-98F5-4D9FA00CC184}" dt="2021-11-11T08:38:33.077" v="430"/>
          <ac:spMkLst>
            <pc:docMk/>
            <pc:sldMk cId="1466567778" sldId="270"/>
            <ac:spMk id="27" creationId="{FE74E104-78A8-4DFA-9782-03C75DE1BF02}"/>
          </ac:spMkLst>
        </pc:spChg>
        <pc:spChg chg="add del">
          <ac:chgData name="padma naban" userId="140e6f6c03cb0b20" providerId="Windows Live" clId="Web-{ECC7E17B-F4BA-4230-98F5-4D9FA00CC184}" dt="2021-11-11T08:38:33.077" v="430"/>
          <ac:spMkLst>
            <pc:docMk/>
            <pc:sldMk cId="1466567778" sldId="270"/>
            <ac:spMk id="29" creationId="{1747BCEA-D77E-4BD6-8954-C64996AB739A}"/>
          </ac:spMkLst>
        </pc:spChg>
        <pc:spChg chg="add del">
          <ac:chgData name="padma naban" userId="140e6f6c03cb0b20" providerId="Windows Live" clId="Web-{ECC7E17B-F4BA-4230-98F5-4D9FA00CC184}" dt="2021-11-11T08:38:33.077" v="430"/>
          <ac:spMkLst>
            <pc:docMk/>
            <pc:sldMk cId="1466567778" sldId="270"/>
            <ac:spMk id="31" creationId="{76D563F6-B8F0-406F-A032-1E478CA25158}"/>
          </ac:spMkLst>
        </pc:spChg>
        <pc:spChg chg="add del">
          <ac:chgData name="padma naban" userId="140e6f6c03cb0b20" providerId="Windows Live" clId="Web-{ECC7E17B-F4BA-4230-98F5-4D9FA00CC184}" dt="2021-11-11T08:38:47.452" v="435"/>
          <ac:spMkLst>
            <pc:docMk/>
            <pc:sldMk cId="1466567778" sldId="270"/>
            <ac:spMk id="35" creationId="{F9CE3FC0-8A81-48C3-8F21-BABB5FA6677E}"/>
          </ac:spMkLst>
        </pc:spChg>
        <pc:spChg chg="add">
          <ac:chgData name="padma naban" userId="140e6f6c03cb0b20" providerId="Windows Live" clId="Web-{ECC7E17B-F4BA-4230-98F5-4D9FA00CC184}" dt="2021-11-11T08:38:33.077" v="430"/>
          <ac:spMkLst>
            <pc:docMk/>
            <pc:sldMk cId="1466567778" sldId="270"/>
            <ac:spMk id="38" creationId="{327AB4C5-0719-4E35-87CD-199EB59E3EE5}"/>
          </ac:spMkLst>
        </pc:spChg>
        <pc:spChg chg="add">
          <ac:chgData name="padma naban" userId="140e6f6c03cb0b20" providerId="Windows Live" clId="Web-{ECC7E17B-F4BA-4230-98F5-4D9FA00CC184}" dt="2021-11-11T08:38:33.077" v="430"/>
          <ac:spMkLst>
            <pc:docMk/>
            <pc:sldMk cId="1466567778" sldId="270"/>
            <ac:spMk id="40" creationId="{A556136B-F847-4828-9D7C-3A2F2118B654}"/>
          </ac:spMkLst>
        </pc:spChg>
        <pc:graphicFrameChg chg="add del mod ord modGraphic">
          <ac:chgData name="padma naban" userId="140e6f6c03cb0b20" providerId="Windows Live" clId="Web-{ECC7E17B-F4BA-4230-98F5-4D9FA00CC184}" dt="2021-11-11T08:38:55.468" v="436"/>
          <ac:graphicFrameMkLst>
            <pc:docMk/>
            <pc:sldMk cId="1466567778" sldId="270"/>
            <ac:graphicFrameMk id="6" creationId="{0A2570B8-8952-4FC0-AA89-0E88EDEBEDBC}"/>
          </ac:graphicFrameMkLst>
        </pc:graphicFrameChg>
        <pc:picChg chg="add mod ord">
          <ac:chgData name="padma naban" userId="140e6f6c03cb0b20" providerId="Windows Live" clId="Web-{ECC7E17B-F4BA-4230-98F5-4D9FA00CC184}" dt="2021-11-11T08:38:42.467" v="434" actId="14100"/>
          <ac:picMkLst>
            <pc:docMk/>
            <pc:sldMk cId="1466567778" sldId="270"/>
            <ac:picMk id="4" creationId="{7B9EE740-129D-4DD7-AA74-1728426DCC78}"/>
          </ac:picMkLst>
        </pc:picChg>
        <pc:cxnChg chg="add del">
          <ac:chgData name="padma naban" userId="140e6f6c03cb0b20" providerId="Windows Live" clId="Web-{ECC7E17B-F4BA-4230-98F5-4D9FA00CC184}" dt="2021-11-11T08:38:15.670" v="428"/>
          <ac:cxnSpMkLst>
            <pc:docMk/>
            <pc:sldMk cId="1466567778" sldId="270"/>
            <ac:cxnSpMk id="18" creationId="{7FA07B03-7E5B-4F33-A494-D72BC5BEB0BF}"/>
          </ac:cxnSpMkLst>
        </pc:cxnChg>
        <pc:cxnChg chg="add del">
          <ac:chgData name="padma naban" userId="140e6f6c03cb0b20" providerId="Windows Live" clId="Web-{ECC7E17B-F4BA-4230-98F5-4D9FA00CC184}" dt="2021-11-11T08:37:19.575" v="408"/>
          <ac:cxnSpMkLst>
            <pc:docMk/>
            <pc:sldMk cId="1466567778" sldId="270"/>
            <ac:cxnSpMk id="21" creationId="{8D997AC9-EE0E-4715-BB2E-3B72C08A9D29}"/>
          </ac:cxnSpMkLst>
        </pc:cxnChg>
        <pc:cxnChg chg="add del">
          <ac:chgData name="padma naban" userId="140e6f6c03cb0b20" providerId="Windows Live" clId="Web-{ECC7E17B-F4BA-4230-98F5-4D9FA00CC184}" dt="2021-11-11T08:38:33.077" v="430"/>
          <ac:cxnSpMkLst>
            <pc:docMk/>
            <pc:sldMk cId="1466567778" sldId="270"/>
            <ac:cxnSpMk id="25" creationId="{4C75A547-BCD1-42BE-966E-53CA0AB93165}"/>
          </ac:cxnSpMkLst>
        </pc:cxnChg>
        <pc:cxnChg chg="add">
          <ac:chgData name="padma naban" userId="140e6f6c03cb0b20" providerId="Windows Live" clId="Web-{ECC7E17B-F4BA-4230-98F5-4D9FA00CC184}" dt="2021-11-11T08:38:33.077" v="430"/>
          <ac:cxnSpMkLst>
            <pc:docMk/>
            <pc:sldMk cId="1466567778" sldId="270"/>
            <ac:cxnSpMk id="42" creationId="{8D997AC9-EE0E-4715-BB2E-3B72C08A9D29}"/>
          </ac:cxnSpMkLst>
        </pc:cxnChg>
      </pc:sldChg>
      <pc:sldChg chg="addSp delSp modSp add mod replId modClrScheme chgLayout">
        <pc:chgData name="padma naban" userId="140e6f6c03cb0b20" providerId="Windows Live" clId="Web-{ECC7E17B-F4BA-4230-98F5-4D9FA00CC184}" dt="2021-11-11T08:41:17.299" v="454" actId="14100"/>
        <pc:sldMkLst>
          <pc:docMk/>
          <pc:sldMk cId="2024474757" sldId="271"/>
        </pc:sldMkLst>
        <pc:spChg chg="mod ord">
          <ac:chgData name="padma naban" userId="140e6f6c03cb0b20" providerId="Windows Live" clId="Web-{ECC7E17B-F4BA-4230-98F5-4D9FA00CC184}" dt="2021-11-11T08:40:36.454" v="447"/>
          <ac:spMkLst>
            <pc:docMk/>
            <pc:sldMk cId="2024474757" sldId="271"/>
            <ac:spMk id="2" creationId="{3038446D-9F8F-4A94-889B-6AF0A207E0EE}"/>
          </ac:spMkLst>
        </pc:spChg>
        <pc:spChg chg="del">
          <ac:chgData name="padma naban" userId="140e6f6c03cb0b20" providerId="Windows Live" clId="Web-{ECC7E17B-F4BA-4230-98F5-4D9FA00CC184}" dt="2021-11-11T08:40:36.454" v="447"/>
          <ac:spMkLst>
            <pc:docMk/>
            <pc:sldMk cId="2024474757" sldId="271"/>
            <ac:spMk id="3" creationId="{5580FC33-E949-42D7-BAE0-CAA016068B63}"/>
          </ac:spMkLst>
        </pc:spChg>
        <pc:picChg chg="add mod">
          <ac:chgData name="padma naban" userId="140e6f6c03cb0b20" providerId="Windows Live" clId="Web-{ECC7E17B-F4BA-4230-98F5-4D9FA00CC184}" dt="2021-11-11T08:41:17.299" v="454" actId="14100"/>
          <ac:picMkLst>
            <pc:docMk/>
            <pc:sldMk cId="2024474757" sldId="271"/>
            <ac:picMk id="4" creationId="{D5E35D58-87F6-47BF-B44E-F83DE8E5A4E6}"/>
          </ac:picMkLst>
        </pc:picChg>
      </pc:sldChg>
      <pc:sldChg chg="addSp delSp modSp new mod modClrScheme chgLayout">
        <pc:chgData name="padma naban" userId="140e6f6c03cb0b20" providerId="Windows Live" clId="Web-{ECC7E17B-F4BA-4230-98F5-4D9FA00CC184}" dt="2021-11-11T08:52:39.578" v="482" actId="14100"/>
        <pc:sldMkLst>
          <pc:docMk/>
          <pc:sldMk cId="1382691043" sldId="272"/>
        </pc:sldMkLst>
        <pc:spChg chg="mod ord">
          <ac:chgData name="padma naban" userId="140e6f6c03cb0b20" providerId="Windows Live" clId="Web-{ECC7E17B-F4BA-4230-98F5-4D9FA00CC184}" dt="2021-11-11T08:51:45.749" v="474" actId="20577"/>
          <ac:spMkLst>
            <pc:docMk/>
            <pc:sldMk cId="1382691043" sldId="272"/>
            <ac:spMk id="2" creationId="{0C544F9C-408E-4114-A3BD-DC092474329D}"/>
          </ac:spMkLst>
        </pc:spChg>
        <pc:spChg chg="add del mod ord">
          <ac:chgData name="padma naban" userId="140e6f6c03cb0b20" providerId="Windows Live" clId="Web-{ECC7E17B-F4BA-4230-98F5-4D9FA00CC184}" dt="2021-11-11T08:52:20.531" v="475"/>
          <ac:spMkLst>
            <pc:docMk/>
            <pc:sldMk cId="1382691043" sldId="272"/>
            <ac:spMk id="3" creationId="{F9F1674B-FB10-425C-AC63-60BBE9353F77}"/>
          </ac:spMkLst>
        </pc:spChg>
        <pc:picChg chg="add mod ord">
          <ac:chgData name="padma naban" userId="140e6f6c03cb0b20" providerId="Windows Live" clId="Web-{ECC7E17B-F4BA-4230-98F5-4D9FA00CC184}" dt="2021-11-11T08:52:39.578" v="482" actId="14100"/>
          <ac:picMkLst>
            <pc:docMk/>
            <pc:sldMk cId="1382691043" sldId="272"/>
            <ac:picMk id="4" creationId="{95878BC5-7DF5-4994-A37D-42E5C788B3AC}"/>
          </ac:picMkLst>
        </pc:picChg>
      </pc:sldChg>
      <pc:sldChg chg="addSp delSp modSp new del mod setBg modClrScheme delDesignElem chgLayout">
        <pc:chgData name="padma naban" userId="140e6f6c03cb0b20" providerId="Windows Live" clId="Web-{ECC7E17B-F4BA-4230-98F5-4D9FA00CC184}" dt="2021-11-11T08:50:52.982" v="467"/>
        <pc:sldMkLst>
          <pc:docMk/>
          <pc:sldMk cId="3990820499" sldId="272"/>
        </pc:sldMkLst>
        <pc:spChg chg="mod ord">
          <ac:chgData name="padma naban" userId="140e6f6c03cb0b20" providerId="Windows Live" clId="Web-{ECC7E17B-F4BA-4230-98F5-4D9FA00CC184}" dt="2021-11-11T08:49:37.840" v="466" actId="20577"/>
          <ac:spMkLst>
            <pc:docMk/>
            <pc:sldMk cId="3990820499" sldId="272"/>
            <ac:spMk id="2" creationId="{A079981E-27AB-411E-BFF0-10DF8B81EF20}"/>
          </ac:spMkLst>
        </pc:spChg>
        <pc:spChg chg="add mod ord">
          <ac:chgData name="padma naban" userId="140e6f6c03cb0b20" providerId="Windows Live" clId="Web-{ECC7E17B-F4BA-4230-98F5-4D9FA00CC184}" dt="2021-11-11T08:42:23.769" v="461"/>
          <ac:spMkLst>
            <pc:docMk/>
            <pc:sldMk cId="3990820499" sldId="272"/>
            <ac:spMk id="3" creationId="{9302D5E6-645D-4031-BE09-F640A93F8712}"/>
          </ac:spMkLst>
        </pc:spChg>
        <pc:spChg chg="add">
          <ac:chgData name="padma naban" userId="140e6f6c03cb0b20" providerId="Windows Live" clId="Web-{ECC7E17B-F4BA-4230-98F5-4D9FA00CC184}" dt="2021-11-11T08:42:23.769" v="461"/>
          <ac:spMkLst>
            <pc:docMk/>
            <pc:sldMk cId="3990820499" sldId="272"/>
            <ac:spMk id="6" creationId="{685B57F6-59DE-4274-A37C-F47FE4E42EEF}"/>
          </ac:spMkLst>
        </pc:spChg>
        <pc:spChg chg="add del">
          <ac:chgData name="padma naban" userId="140e6f6c03cb0b20" providerId="Windows Live" clId="Web-{ECC7E17B-F4BA-4230-98F5-4D9FA00CC184}" dt="2021-11-11T08:41:57.378" v="458"/>
          <ac:spMkLst>
            <pc:docMk/>
            <pc:sldMk cId="3990820499" sldId="272"/>
            <ac:spMk id="8" creationId="{5CD60141-EEBD-4EC1-8E34-0344C16A18A2}"/>
          </ac:spMkLst>
        </pc:spChg>
        <pc:spChg chg="add del">
          <ac:chgData name="padma naban" userId="140e6f6c03cb0b20" providerId="Windows Live" clId="Web-{ECC7E17B-F4BA-4230-98F5-4D9FA00CC184}" dt="2021-11-11T08:42:23.769" v="460"/>
          <ac:spMkLst>
            <pc:docMk/>
            <pc:sldMk cId="3990820499" sldId="272"/>
            <ac:spMk id="9" creationId="{685B57F6-59DE-4274-A37C-F47FE4E42EEF}"/>
          </ac:spMkLst>
        </pc:spChg>
        <pc:spChg chg="add del">
          <ac:chgData name="padma naban" userId="140e6f6c03cb0b20" providerId="Windows Live" clId="Web-{ECC7E17B-F4BA-4230-98F5-4D9FA00CC184}" dt="2021-11-11T08:42:23.769" v="460"/>
          <ac:spMkLst>
            <pc:docMk/>
            <pc:sldMk cId="3990820499" sldId="272"/>
            <ac:spMk id="11" creationId="{C8C63406-9171-4282-BAAB-2DDC6831F0E6}"/>
          </ac:spMkLst>
        </pc:spChg>
        <pc:spChg chg="add del">
          <ac:chgData name="padma naban" userId="140e6f6c03cb0b20" providerId="Windows Live" clId="Web-{ECC7E17B-F4BA-4230-98F5-4D9FA00CC184}" dt="2021-11-11T08:41:57.378" v="458"/>
          <ac:spMkLst>
            <pc:docMk/>
            <pc:sldMk cId="3990820499" sldId="272"/>
            <ac:spMk id="12" creationId="{4DE524F2-C7AF-4466-BA99-09C19DE0D819}"/>
          </ac:spMkLst>
        </pc:spChg>
        <pc:spChg chg="add del">
          <ac:chgData name="padma naban" userId="140e6f6c03cb0b20" providerId="Windows Live" clId="Web-{ECC7E17B-F4BA-4230-98F5-4D9FA00CC184}" dt="2021-11-11T08:41:57.378" v="458"/>
          <ac:spMkLst>
            <pc:docMk/>
            <pc:sldMk cId="3990820499" sldId="272"/>
            <ac:spMk id="14" creationId="{904E317E-14BB-4200-84F3-2064B4C971B7}"/>
          </ac:spMkLst>
        </pc:spChg>
        <pc:spChg chg="add del">
          <ac:chgData name="padma naban" userId="140e6f6c03cb0b20" providerId="Windows Live" clId="Web-{ECC7E17B-F4BA-4230-98F5-4D9FA00CC184}" dt="2021-11-11T08:41:57.378" v="458"/>
          <ac:spMkLst>
            <pc:docMk/>
            <pc:sldMk cId="3990820499" sldId="272"/>
            <ac:spMk id="16" creationId="{1DF94A24-8152-43C5-86F3-5CC95D8090E2}"/>
          </ac:spMkLst>
        </pc:spChg>
        <pc:picChg chg="add mod ord">
          <ac:chgData name="padma naban" userId="140e6f6c03cb0b20" providerId="Windows Live" clId="Web-{ECC7E17B-F4BA-4230-98F5-4D9FA00CC184}" dt="2021-11-11T08:42:23.769" v="461"/>
          <ac:picMkLst>
            <pc:docMk/>
            <pc:sldMk cId="3990820499" sldId="272"/>
            <ac:picMk id="4" creationId="{75AFC622-EF6F-43CC-B6C1-308600E92001}"/>
          </ac:picMkLst>
        </pc:picChg>
        <pc:cxnChg chg="add">
          <ac:chgData name="padma naban" userId="140e6f6c03cb0b20" providerId="Windows Live" clId="Web-{ECC7E17B-F4BA-4230-98F5-4D9FA00CC184}" dt="2021-11-11T08:42:23.769" v="461"/>
          <ac:cxnSpMkLst>
            <pc:docMk/>
            <pc:sldMk cId="3990820499" sldId="272"/>
            <ac:cxnSpMk id="7" creationId="{2AD042BA-B482-486E-9E0C-75374069BBBD}"/>
          </ac:cxnSpMkLst>
        </pc:cxnChg>
        <pc:cxnChg chg="add del">
          <ac:chgData name="padma naban" userId="140e6f6c03cb0b20" providerId="Windows Live" clId="Web-{ECC7E17B-F4BA-4230-98F5-4D9FA00CC184}" dt="2021-11-11T08:41:57.378" v="458"/>
          <ac:cxnSpMkLst>
            <pc:docMk/>
            <pc:sldMk cId="3990820499" sldId="272"/>
            <ac:cxnSpMk id="10" creationId="{4C75A547-BCD1-42BE-966E-53CA0AB93165}"/>
          </ac:cxnSpMkLst>
        </pc:cxnChg>
      </pc:sldChg>
      <pc:sldChg chg="addSp delSp modSp new">
        <pc:chgData name="padma naban" userId="140e6f6c03cb0b20" providerId="Windows Live" clId="Web-{ECC7E17B-F4BA-4230-98F5-4D9FA00CC184}" dt="2021-11-11T08:54:41.768" v="490" actId="14100"/>
        <pc:sldMkLst>
          <pc:docMk/>
          <pc:sldMk cId="905419467" sldId="273"/>
        </pc:sldMkLst>
        <pc:spChg chg="mod">
          <ac:chgData name="padma naban" userId="140e6f6c03cb0b20" providerId="Windows Live" clId="Web-{ECC7E17B-F4BA-4230-98F5-4D9FA00CC184}" dt="2021-11-11T08:53:13.626" v="485" actId="20577"/>
          <ac:spMkLst>
            <pc:docMk/>
            <pc:sldMk cId="905419467" sldId="273"/>
            <ac:spMk id="2" creationId="{57321D34-DC5B-4AAE-8024-96DE17A80489}"/>
          </ac:spMkLst>
        </pc:spChg>
        <pc:spChg chg="del">
          <ac:chgData name="padma naban" userId="140e6f6c03cb0b20" providerId="Windows Live" clId="Web-{ECC7E17B-F4BA-4230-98F5-4D9FA00CC184}" dt="2021-11-11T08:54:14.846" v="486"/>
          <ac:spMkLst>
            <pc:docMk/>
            <pc:sldMk cId="905419467" sldId="273"/>
            <ac:spMk id="3" creationId="{D7E01601-D0C0-412C-8A84-790B4D8E83D6}"/>
          </ac:spMkLst>
        </pc:spChg>
        <pc:picChg chg="add mod ord">
          <ac:chgData name="padma naban" userId="140e6f6c03cb0b20" providerId="Windows Live" clId="Web-{ECC7E17B-F4BA-4230-98F5-4D9FA00CC184}" dt="2021-11-11T08:54:41.768" v="490" actId="14100"/>
          <ac:picMkLst>
            <pc:docMk/>
            <pc:sldMk cId="905419467" sldId="273"/>
            <ac:picMk id="4" creationId="{00FB22D6-268C-40D3-91D8-3978DC0BC480}"/>
          </ac:picMkLst>
        </pc:picChg>
      </pc:sldChg>
      <pc:sldChg chg="addSp delSp modSp new">
        <pc:chgData name="padma naban" userId="140e6f6c03cb0b20" providerId="Windows Live" clId="Web-{ECC7E17B-F4BA-4230-98F5-4D9FA00CC184}" dt="2021-11-11T08:56:36.176" v="507" actId="14100"/>
        <pc:sldMkLst>
          <pc:docMk/>
          <pc:sldMk cId="551296912" sldId="274"/>
        </pc:sldMkLst>
        <pc:spChg chg="mod">
          <ac:chgData name="padma naban" userId="140e6f6c03cb0b20" providerId="Windows Live" clId="Web-{ECC7E17B-F4BA-4230-98F5-4D9FA00CC184}" dt="2021-11-11T08:55:17.987" v="501" actId="20577"/>
          <ac:spMkLst>
            <pc:docMk/>
            <pc:sldMk cId="551296912" sldId="274"/>
            <ac:spMk id="2" creationId="{BFD1CCCE-7E9C-4EB7-B409-019298E09BD3}"/>
          </ac:spMkLst>
        </pc:spChg>
        <pc:spChg chg="del">
          <ac:chgData name="padma naban" userId="140e6f6c03cb0b20" providerId="Windows Live" clId="Web-{ECC7E17B-F4BA-4230-98F5-4D9FA00CC184}" dt="2021-11-11T08:56:18.848" v="502"/>
          <ac:spMkLst>
            <pc:docMk/>
            <pc:sldMk cId="551296912" sldId="274"/>
            <ac:spMk id="3" creationId="{2CB1C055-1113-43BB-BEE5-6FB5CCADC306}"/>
          </ac:spMkLst>
        </pc:spChg>
        <pc:picChg chg="add mod ord">
          <ac:chgData name="padma naban" userId="140e6f6c03cb0b20" providerId="Windows Live" clId="Web-{ECC7E17B-F4BA-4230-98F5-4D9FA00CC184}" dt="2021-11-11T08:56:36.176" v="507" actId="14100"/>
          <ac:picMkLst>
            <pc:docMk/>
            <pc:sldMk cId="551296912" sldId="274"/>
            <ac:picMk id="4" creationId="{549C5027-0DC7-4280-90BB-28CFA3C34ABC}"/>
          </ac:picMkLst>
        </pc:picChg>
      </pc:sldChg>
      <pc:sldChg chg="addSp delSp modSp new del mod setBg">
        <pc:chgData name="padma naban" userId="140e6f6c03cb0b20" providerId="Windows Live" clId="Web-{ECC7E17B-F4BA-4230-98F5-4D9FA00CC184}" dt="2021-11-11T08:58:57.617" v="526"/>
        <pc:sldMkLst>
          <pc:docMk/>
          <pc:sldMk cId="1254381796" sldId="275"/>
        </pc:sldMkLst>
        <pc:spChg chg="mod">
          <ac:chgData name="padma naban" userId="140e6f6c03cb0b20" providerId="Windows Live" clId="Web-{ECC7E17B-F4BA-4230-98F5-4D9FA00CC184}" dt="2021-11-11T08:58:44.132" v="525"/>
          <ac:spMkLst>
            <pc:docMk/>
            <pc:sldMk cId="1254381796" sldId="275"/>
            <ac:spMk id="2" creationId="{F5D65F33-F265-4BA3-9F6B-630677DCCC78}"/>
          </ac:spMkLst>
        </pc:spChg>
        <pc:spChg chg="add del">
          <ac:chgData name="padma naban" userId="140e6f6c03cb0b20" providerId="Windows Live" clId="Web-{ECC7E17B-F4BA-4230-98F5-4D9FA00CC184}" dt="2021-11-11T08:58:44.132" v="525"/>
          <ac:spMkLst>
            <pc:docMk/>
            <pc:sldMk cId="1254381796" sldId="275"/>
            <ac:spMk id="3" creationId="{473332E9-6F27-4488-B68A-5DF23A1E87DB}"/>
          </ac:spMkLst>
        </pc:spChg>
        <pc:spChg chg="add del">
          <ac:chgData name="padma naban" userId="140e6f6c03cb0b20" providerId="Windows Live" clId="Web-{ECC7E17B-F4BA-4230-98F5-4D9FA00CC184}" dt="2021-11-11T08:58:44.101" v="524"/>
          <ac:spMkLst>
            <pc:docMk/>
            <pc:sldMk cId="1254381796" sldId="275"/>
            <ac:spMk id="6" creationId="{5CD60141-EEBD-4EC1-8E34-0344C16A18A2}"/>
          </ac:spMkLst>
        </pc:spChg>
        <pc:spChg chg="add del">
          <ac:chgData name="padma naban" userId="140e6f6c03cb0b20" providerId="Windows Live" clId="Web-{ECC7E17B-F4BA-4230-98F5-4D9FA00CC184}" dt="2021-11-11T08:58:44.101" v="524"/>
          <ac:spMkLst>
            <pc:docMk/>
            <pc:sldMk cId="1254381796" sldId="275"/>
            <ac:spMk id="8" creationId="{4E5B79A0-69AD-4CBD-897F-32C7A2BA2FBB}"/>
          </ac:spMkLst>
        </pc:spChg>
        <pc:spChg chg="add del">
          <ac:chgData name="padma naban" userId="140e6f6c03cb0b20" providerId="Windows Live" clId="Web-{ECC7E17B-F4BA-4230-98F5-4D9FA00CC184}" dt="2021-11-11T08:58:30.366" v="522"/>
          <ac:spMkLst>
            <pc:docMk/>
            <pc:sldMk cId="1254381796" sldId="275"/>
            <ac:spMk id="9" creationId="{5CD60141-EEBD-4EC1-8E34-0344C16A18A2}"/>
          </ac:spMkLst>
        </pc:spChg>
        <pc:spChg chg="add del">
          <ac:chgData name="padma naban" userId="140e6f6c03cb0b20" providerId="Windows Live" clId="Web-{ECC7E17B-F4BA-4230-98F5-4D9FA00CC184}" dt="2021-11-11T08:58:44.101" v="524"/>
          <ac:spMkLst>
            <pc:docMk/>
            <pc:sldMk cId="1254381796" sldId="275"/>
            <ac:spMk id="12" creationId="{7C2F33EB-E7CB-4EE9-BBBF-D632F5C00EAE}"/>
          </ac:spMkLst>
        </pc:spChg>
        <pc:spChg chg="add del">
          <ac:chgData name="padma naban" userId="140e6f6c03cb0b20" providerId="Windows Live" clId="Web-{ECC7E17B-F4BA-4230-98F5-4D9FA00CC184}" dt="2021-11-11T08:58:30.366" v="522"/>
          <ac:spMkLst>
            <pc:docMk/>
            <pc:sldMk cId="1254381796" sldId="275"/>
            <ac:spMk id="13" creationId="{4E5B79A0-69AD-4CBD-897F-32C7A2BA2FBB}"/>
          </ac:spMkLst>
        </pc:spChg>
        <pc:spChg chg="add del">
          <ac:chgData name="padma naban" userId="140e6f6c03cb0b20" providerId="Windows Live" clId="Web-{ECC7E17B-F4BA-4230-98F5-4D9FA00CC184}" dt="2021-11-11T08:58:44.101" v="524"/>
          <ac:spMkLst>
            <pc:docMk/>
            <pc:sldMk cId="1254381796" sldId="275"/>
            <ac:spMk id="14" creationId="{D5D12016-6EE5-4F4A-BC99-A56493E60F06}"/>
          </ac:spMkLst>
        </pc:spChg>
        <pc:spChg chg="add del">
          <ac:chgData name="padma naban" userId="140e6f6c03cb0b20" providerId="Windows Live" clId="Web-{ECC7E17B-F4BA-4230-98F5-4D9FA00CC184}" dt="2021-11-11T08:58:30.366" v="522"/>
          <ac:spMkLst>
            <pc:docMk/>
            <pc:sldMk cId="1254381796" sldId="275"/>
            <ac:spMk id="15" creationId="{7C2F33EB-E7CB-4EE9-BBBF-D632F5C00EAE}"/>
          </ac:spMkLst>
        </pc:spChg>
        <pc:spChg chg="add del">
          <ac:chgData name="padma naban" userId="140e6f6c03cb0b20" providerId="Windows Live" clId="Web-{ECC7E17B-F4BA-4230-98F5-4D9FA00CC184}" dt="2021-11-11T08:58:44.101" v="524"/>
          <ac:spMkLst>
            <pc:docMk/>
            <pc:sldMk cId="1254381796" sldId="275"/>
            <ac:spMk id="16" creationId="{74270B3E-3C96-4381-9F21-EC83F1E1A0FD}"/>
          </ac:spMkLst>
        </pc:spChg>
        <pc:spChg chg="add del">
          <ac:chgData name="padma naban" userId="140e6f6c03cb0b20" providerId="Windows Live" clId="Web-{ECC7E17B-F4BA-4230-98F5-4D9FA00CC184}" dt="2021-11-11T08:58:30.366" v="522"/>
          <ac:spMkLst>
            <pc:docMk/>
            <pc:sldMk cId="1254381796" sldId="275"/>
            <ac:spMk id="17" creationId="{D5D12016-6EE5-4F4A-BC99-A56493E60F06}"/>
          </ac:spMkLst>
        </pc:spChg>
        <pc:spChg chg="add del">
          <ac:chgData name="padma naban" userId="140e6f6c03cb0b20" providerId="Windows Live" clId="Web-{ECC7E17B-F4BA-4230-98F5-4D9FA00CC184}" dt="2021-11-11T08:58:30.366" v="522"/>
          <ac:spMkLst>
            <pc:docMk/>
            <pc:sldMk cId="1254381796" sldId="275"/>
            <ac:spMk id="19" creationId="{74270B3E-3C96-4381-9F21-EC83F1E1A0FD}"/>
          </ac:spMkLst>
        </pc:spChg>
        <pc:spChg chg="add">
          <ac:chgData name="padma naban" userId="140e6f6c03cb0b20" providerId="Windows Live" clId="Web-{ECC7E17B-F4BA-4230-98F5-4D9FA00CC184}" dt="2021-11-11T08:58:44.132" v="525"/>
          <ac:spMkLst>
            <pc:docMk/>
            <pc:sldMk cId="1254381796" sldId="275"/>
            <ac:spMk id="20" creationId="{5CD60141-EEBD-4EC1-8E34-0344C16A18A2}"/>
          </ac:spMkLst>
        </pc:spChg>
        <pc:spChg chg="add">
          <ac:chgData name="padma naban" userId="140e6f6c03cb0b20" providerId="Windows Live" clId="Web-{ECC7E17B-F4BA-4230-98F5-4D9FA00CC184}" dt="2021-11-11T08:58:44.132" v="525"/>
          <ac:spMkLst>
            <pc:docMk/>
            <pc:sldMk cId="1254381796" sldId="275"/>
            <ac:spMk id="23" creationId="{4E5B79A0-69AD-4CBD-897F-32C7A2BA2FBB}"/>
          </ac:spMkLst>
        </pc:spChg>
        <pc:spChg chg="add">
          <ac:chgData name="padma naban" userId="140e6f6c03cb0b20" providerId="Windows Live" clId="Web-{ECC7E17B-F4BA-4230-98F5-4D9FA00CC184}" dt="2021-11-11T08:58:44.132" v="525"/>
          <ac:spMkLst>
            <pc:docMk/>
            <pc:sldMk cId="1254381796" sldId="275"/>
            <ac:spMk id="25" creationId="{7C2F33EB-E7CB-4EE9-BBBF-D632F5C00EAE}"/>
          </ac:spMkLst>
        </pc:spChg>
        <pc:spChg chg="add">
          <ac:chgData name="padma naban" userId="140e6f6c03cb0b20" providerId="Windows Live" clId="Web-{ECC7E17B-F4BA-4230-98F5-4D9FA00CC184}" dt="2021-11-11T08:58:44.132" v="525"/>
          <ac:spMkLst>
            <pc:docMk/>
            <pc:sldMk cId="1254381796" sldId="275"/>
            <ac:spMk id="26" creationId="{D5D12016-6EE5-4F4A-BC99-A56493E60F06}"/>
          </ac:spMkLst>
        </pc:spChg>
        <pc:spChg chg="add">
          <ac:chgData name="padma naban" userId="140e6f6c03cb0b20" providerId="Windows Live" clId="Web-{ECC7E17B-F4BA-4230-98F5-4D9FA00CC184}" dt="2021-11-11T08:58:44.132" v="525"/>
          <ac:spMkLst>
            <pc:docMk/>
            <pc:sldMk cId="1254381796" sldId="275"/>
            <ac:spMk id="27" creationId="{74270B3E-3C96-4381-9F21-EC83F1E1A0FD}"/>
          </ac:spMkLst>
        </pc:spChg>
        <pc:picChg chg="add del">
          <ac:chgData name="padma naban" userId="140e6f6c03cb0b20" providerId="Windows Live" clId="Web-{ECC7E17B-F4BA-4230-98F5-4D9FA00CC184}" dt="2021-11-11T08:58:30.366" v="522"/>
          <ac:picMkLst>
            <pc:docMk/>
            <pc:sldMk cId="1254381796" sldId="275"/>
            <ac:picMk id="5" creationId="{AE2968F0-B85C-491C-B5F7-F1076B58E96C}"/>
          </ac:picMkLst>
        </pc:picChg>
        <pc:picChg chg="add del">
          <ac:chgData name="padma naban" userId="140e6f6c03cb0b20" providerId="Windows Live" clId="Web-{ECC7E17B-F4BA-4230-98F5-4D9FA00CC184}" dt="2021-11-11T08:58:44.101" v="524"/>
          <ac:picMkLst>
            <pc:docMk/>
            <pc:sldMk cId="1254381796" sldId="275"/>
            <ac:picMk id="10" creationId="{91CE07CB-8620-4F24-9D02-4C2E3075A91E}"/>
          </ac:picMkLst>
        </pc:picChg>
        <pc:picChg chg="add">
          <ac:chgData name="padma naban" userId="140e6f6c03cb0b20" providerId="Windows Live" clId="Web-{ECC7E17B-F4BA-4230-98F5-4D9FA00CC184}" dt="2021-11-11T08:58:44.132" v="525"/>
          <ac:picMkLst>
            <pc:docMk/>
            <pc:sldMk cId="1254381796" sldId="275"/>
            <ac:picMk id="24" creationId="{AE2968F0-B85C-491C-B5F7-F1076B58E96C}"/>
          </ac:picMkLst>
        </pc:picChg>
        <pc:cxnChg chg="add del">
          <ac:chgData name="padma naban" userId="140e6f6c03cb0b20" providerId="Windows Live" clId="Web-{ECC7E17B-F4BA-4230-98F5-4D9FA00CC184}" dt="2021-11-11T08:58:44.101" v="524"/>
          <ac:cxnSpMkLst>
            <pc:docMk/>
            <pc:sldMk cId="1254381796" sldId="275"/>
            <ac:cxnSpMk id="7" creationId="{4C75A547-BCD1-42BE-966E-53CA0AB93165}"/>
          </ac:cxnSpMkLst>
        </pc:cxnChg>
        <pc:cxnChg chg="add del">
          <ac:chgData name="padma naban" userId="140e6f6c03cb0b20" providerId="Windows Live" clId="Web-{ECC7E17B-F4BA-4230-98F5-4D9FA00CC184}" dt="2021-11-11T08:58:30.366" v="522"/>
          <ac:cxnSpMkLst>
            <pc:docMk/>
            <pc:sldMk cId="1254381796" sldId="275"/>
            <ac:cxnSpMk id="11" creationId="{4C75A547-BCD1-42BE-966E-53CA0AB93165}"/>
          </ac:cxnSpMkLst>
        </pc:cxnChg>
        <pc:cxnChg chg="add del">
          <ac:chgData name="padma naban" userId="140e6f6c03cb0b20" providerId="Windows Live" clId="Web-{ECC7E17B-F4BA-4230-98F5-4D9FA00CC184}" dt="2021-11-11T08:58:44.101" v="524"/>
          <ac:cxnSpMkLst>
            <pc:docMk/>
            <pc:sldMk cId="1254381796" sldId="275"/>
            <ac:cxnSpMk id="18" creationId="{071DF4C0-7A22-4E59-9E9C-BD2E245364DD}"/>
          </ac:cxnSpMkLst>
        </pc:cxnChg>
        <pc:cxnChg chg="add del">
          <ac:chgData name="padma naban" userId="140e6f6c03cb0b20" providerId="Windows Live" clId="Web-{ECC7E17B-F4BA-4230-98F5-4D9FA00CC184}" dt="2021-11-11T08:58:30.366" v="522"/>
          <ac:cxnSpMkLst>
            <pc:docMk/>
            <pc:sldMk cId="1254381796" sldId="275"/>
            <ac:cxnSpMk id="21" creationId="{071DF4C0-7A22-4E59-9E9C-BD2E245364DD}"/>
          </ac:cxnSpMkLst>
        </pc:cxnChg>
        <pc:cxnChg chg="add">
          <ac:chgData name="padma naban" userId="140e6f6c03cb0b20" providerId="Windows Live" clId="Web-{ECC7E17B-F4BA-4230-98F5-4D9FA00CC184}" dt="2021-11-11T08:58:44.132" v="525"/>
          <ac:cxnSpMkLst>
            <pc:docMk/>
            <pc:sldMk cId="1254381796" sldId="275"/>
            <ac:cxnSpMk id="22" creationId="{4C75A547-BCD1-42BE-966E-53CA0AB93165}"/>
          </ac:cxnSpMkLst>
        </pc:cxnChg>
        <pc:cxnChg chg="add">
          <ac:chgData name="padma naban" userId="140e6f6c03cb0b20" providerId="Windows Live" clId="Web-{ECC7E17B-F4BA-4230-98F5-4D9FA00CC184}" dt="2021-11-11T08:58:44.132" v="525"/>
          <ac:cxnSpMkLst>
            <pc:docMk/>
            <pc:sldMk cId="1254381796" sldId="275"/>
            <ac:cxnSpMk id="28" creationId="{071DF4C0-7A22-4E59-9E9C-BD2E245364DD}"/>
          </ac:cxnSpMkLst>
        </pc:cxnChg>
      </pc:sldChg>
      <pc:sldChg chg="modSp new addAnim modAnim">
        <pc:chgData name="padma naban" userId="140e6f6c03cb0b20" providerId="Windows Live" clId="Web-{ECC7E17B-F4BA-4230-98F5-4D9FA00CC184}" dt="2021-11-11T09:05:23.109" v="541"/>
        <pc:sldMkLst>
          <pc:docMk/>
          <pc:sldMk cId="2862332475" sldId="275"/>
        </pc:sldMkLst>
        <pc:spChg chg="mod">
          <ac:chgData name="padma naban" userId="140e6f6c03cb0b20" providerId="Windows Live" clId="Web-{ECC7E17B-F4BA-4230-98F5-4D9FA00CC184}" dt="2021-11-11T08:59:14.383" v="531" actId="20577"/>
          <ac:spMkLst>
            <pc:docMk/>
            <pc:sldMk cId="2862332475" sldId="275"/>
            <ac:spMk id="2" creationId="{49432E17-EB95-4770-A128-A036123F7F28}"/>
          </ac:spMkLst>
        </pc:spChg>
        <pc:spChg chg="mod">
          <ac:chgData name="padma naban" userId="140e6f6c03cb0b20" providerId="Windows Live" clId="Web-{ECC7E17B-F4BA-4230-98F5-4D9FA00CC184}" dt="2021-11-11T09:05:10.859" v="537" actId="20577"/>
          <ac:spMkLst>
            <pc:docMk/>
            <pc:sldMk cId="2862332475" sldId="275"/>
            <ac:spMk id="3" creationId="{AEEE26F0-47C3-4F5D-B0BF-E4686B4E8275}"/>
          </ac:spMkLst>
        </pc:spChg>
      </pc:sldChg>
      <pc:sldChg chg="new del">
        <pc:chgData name="padma naban" userId="140e6f6c03cb0b20" providerId="Windows Live" clId="Web-{ECC7E17B-F4BA-4230-98F5-4D9FA00CC184}" dt="2021-11-11T08:59:04.164" v="528"/>
        <pc:sldMkLst>
          <pc:docMk/>
          <pc:sldMk cId="3646306281" sldId="275"/>
        </pc:sldMkLst>
      </pc:sldChg>
      <pc:sldChg chg="addSp modSp new mod setBg">
        <pc:chgData name="padma naban" userId="140e6f6c03cb0b20" providerId="Windows Live" clId="Web-{ECC7E17B-F4BA-4230-98F5-4D9FA00CC184}" dt="2021-11-11T09:12:21.586" v="647" actId="20577"/>
        <pc:sldMkLst>
          <pc:docMk/>
          <pc:sldMk cId="722134405" sldId="276"/>
        </pc:sldMkLst>
        <pc:spChg chg="mod">
          <ac:chgData name="padma naban" userId="140e6f6c03cb0b20" providerId="Windows Live" clId="Web-{ECC7E17B-F4BA-4230-98F5-4D9FA00CC184}" dt="2021-11-11T09:11:25.991" v="627"/>
          <ac:spMkLst>
            <pc:docMk/>
            <pc:sldMk cId="722134405" sldId="276"/>
            <ac:spMk id="2" creationId="{A57AB176-4690-486D-AFB6-A9093D7F649C}"/>
          </ac:spMkLst>
        </pc:spChg>
        <pc:spChg chg="mod">
          <ac:chgData name="padma naban" userId="140e6f6c03cb0b20" providerId="Windows Live" clId="Web-{ECC7E17B-F4BA-4230-98F5-4D9FA00CC184}" dt="2021-11-11T09:12:21.586" v="647" actId="20577"/>
          <ac:spMkLst>
            <pc:docMk/>
            <pc:sldMk cId="722134405" sldId="276"/>
            <ac:spMk id="3" creationId="{F3F99C45-BCBD-429A-A3FD-AC4B354C5933}"/>
          </ac:spMkLst>
        </pc:spChg>
        <pc:spChg chg="add">
          <ac:chgData name="padma naban" userId="140e6f6c03cb0b20" providerId="Windows Live" clId="Web-{ECC7E17B-F4BA-4230-98F5-4D9FA00CC184}" dt="2021-11-11T09:11:25.991" v="627"/>
          <ac:spMkLst>
            <pc:docMk/>
            <pc:sldMk cId="722134405" sldId="276"/>
            <ac:spMk id="9" creationId="{685B57F6-59DE-4274-A37C-F47FE4E42EEF}"/>
          </ac:spMkLst>
        </pc:spChg>
        <pc:spChg chg="add">
          <ac:chgData name="padma naban" userId="140e6f6c03cb0b20" providerId="Windows Live" clId="Web-{ECC7E17B-F4BA-4230-98F5-4D9FA00CC184}" dt="2021-11-11T09:11:25.991" v="627"/>
          <ac:spMkLst>
            <pc:docMk/>
            <pc:sldMk cId="722134405" sldId="276"/>
            <ac:spMk id="11" creationId="{C8C63406-9171-4282-BAAB-2DDC6831F0E6}"/>
          </ac:spMkLst>
        </pc:spChg>
        <pc:picChg chg="add">
          <ac:chgData name="padma naban" userId="140e6f6c03cb0b20" providerId="Windows Live" clId="Web-{ECC7E17B-F4BA-4230-98F5-4D9FA00CC184}" dt="2021-11-11T09:11:25.991" v="627"/>
          <ac:picMkLst>
            <pc:docMk/>
            <pc:sldMk cId="722134405" sldId="276"/>
            <ac:picMk id="5" creationId="{4FB93F99-B1F6-4FAC-B2FF-96655B36FFD8}"/>
          </ac:picMkLst>
        </pc:picChg>
      </pc:sldChg>
      <pc:sldChg chg="addSp delSp modSp new del mod setBg">
        <pc:chgData name="padma naban" userId="140e6f6c03cb0b20" providerId="Windows Live" clId="Web-{ECC7E17B-F4BA-4230-98F5-4D9FA00CC184}" dt="2021-11-11T09:08:48.176" v="576"/>
        <pc:sldMkLst>
          <pc:docMk/>
          <pc:sldMk cId="3162135934" sldId="276"/>
        </pc:sldMkLst>
        <pc:spChg chg="mod">
          <ac:chgData name="padma naban" userId="140e6f6c03cb0b20" providerId="Windows Live" clId="Web-{ECC7E17B-F4BA-4230-98F5-4D9FA00CC184}" dt="2021-11-11T09:08:29.847" v="575" actId="20577"/>
          <ac:spMkLst>
            <pc:docMk/>
            <pc:sldMk cId="3162135934" sldId="276"/>
            <ac:spMk id="2" creationId="{818A00BA-30E3-49EA-979B-8AF7D4EBAA89}"/>
          </ac:spMkLst>
        </pc:spChg>
        <pc:spChg chg="del">
          <ac:chgData name="padma naban" userId="140e6f6c03cb0b20" providerId="Windows Live" clId="Web-{ECC7E17B-F4BA-4230-98F5-4D9FA00CC184}" dt="2021-11-11T09:07:30.237" v="552"/>
          <ac:spMkLst>
            <pc:docMk/>
            <pc:sldMk cId="3162135934" sldId="276"/>
            <ac:spMk id="3" creationId="{9A6ADA1D-EFB0-4244-9196-826F124DC73B}"/>
          </ac:spMkLst>
        </pc:spChg>
        <pc:spChg chg="add">
          <ac:chgData name="padma naban" userId="140e6f6c03cb0b20" providerId="Windows Live" clId="Web-{ECC7E17B-F4BA-4230-98F5-4D9FA00CC184}" dt="2021-11-11T09:07:30.237" v="552"/>
          <ac:spMkLst>
            <pc:docMk/>
            <pc:sldMk cId="3162135934" sldId="276"/>
            <ac:spMk id="9" creationId="{5CD60141-EEBD-4EC1-8E34-0344C16A18A2}"/>
          </ac:spMkLst>
        </pc:spChg>
        <pc:spChg chg="add">
          <ac:chgData name="padma naban" userId="140e6f6c03cb0b20" providerId="Windows Live" clId="Web-{ECC7E17B-F4BA-4230-98F5-4D9FA00CC184}" dt="2021-11-11T09:07:30.237" v="552"/>
          <ac:spMkLst>
            <pc:docMk/>
            <pc:sldMk cId="3162135934" sldId="276"/>
            <ac:spMk id="13" creationId="{00C04237-153A-4A4F-A7E9-6926B66F849B}"/>
          </ac:spMkLst>
        </pc:spChg>
        <pc:spChg chg="add">
          <ac:chgData name="padma naban" userId="140e6f6c03cb0b20" providerId="Windows Live" clId="Web-{ECC7E17B-F4BA-4230-98F5-4D9FA00CC184}" dt="2021-11-11T09:07:30.237" v="552"/>
          <ac:spMkLst>
            <pc:docMk/>
            <pc:sldMk cId="3162135934" sldId="276"/>
            <ac:spMk id="15" creationId="{D19975AA-D532-4570-9193-6482D3F22331}"/>
          </ac:spMkLst>
        </pc:spChg>
        <pc:spChg chg="add">
          <ac:chgData name="padma naban" userId="140e6f6c03cb0b20" providerId="Windows Live" clId="Web-{ECC7E17B-F4BA-4230-98F5-4D9FA00CC184}" dt="2021-11-11T09:07:30.237" v="552"/>
          <ac:spMkLst>
            <pc:docMk/>
            <pc:sldMk cId="3162135934" sldId="276"/>
            <ac:spMk id="17" creationId="{D7CA8974-7BA7-4828-89E2-6DAD7353BC05}"/>
          </ac:spMkLst>
        </pc:spChg>
        <pc:picChg chg="add">
          <ac:chgData name="padma naban" userId="140e6f6c03cb0b20" providerId="Windows Live" clId="Web-{ECC7E17B-F4BA-4230-98F5-4D9FA00CC184}" dt="2021-11-11T09:07:30.237" v="552"/>
          <ac:picMkLst>
            <pc:docMk/>
            <pc:sldMk cId="3162135934" sldId="276"/>
            <ac:picMk id="5" creationId="{A0D34434-AACB-4635-B41F-257C77C52BDF}"/>
          </ac:picMkLst>
        </pc:picChg>
        <pc:cxnChg chg="add">
          <ac:chgData name="padma naban" userId="140e6f6c03cb0b20" providerId="Windows Live" clId="Web-{ECC7E17B-F4BA-4230-98F5-4D9FA00CC184}" dt="2021-11-11T09:07:30.237" v="552"/>
          <ac:cxnSpMkLst>
            <pc:docMk/>
            <pc:sldMk cId="3162135934" sldId="276"/>
            <ac:cxnSpMk id="11" creationId="{4C75A547-BCD1-42BE-966E-53CA0AB93165}"/>
          </ac:cxnSpMkLst>
        </pc:cxnChg>
      </pc:sldChg>
      <pc:sldChg chg="delSp modSp new mod modClrScheme chgLayout">
        <pc:chgData name="padma naban" userId="140e6f6c03cb0b20" providerId="Windows Live" clId="Web-{ECC7E17B-F4BA-4230-98F5-4D9FA00CC184}" dt="2021-11-11T09:16:49.013" v="657" actId="20577"/>
        <pc:sldMkLst>
          <pc:docMk/>
          <pc:sldMk cId="2542162188" sldId="277"/>
        </pc:sldMkLst>
        <pc:spChg chg="mod ord">
          <ac:chgData name="padma naban" userId="140e6f6c03cb0b20" providerId="Windows Live" clId="Web-{ECC7E17B-F4BA-4230-98F5-4D9FA00CC184}" dt="2021-11-11T09:16:49.013" v="657" actId="20577"/>
          <ac:spMkLst>
            <pc:docMk/>
            <pc:sldMk cId="2542162188" sldId="277"/>
            <ac:spMk id="2" creationId="{43C8F8E3-ACEC-4026-AEC8-D0A83B11428D}"/>
          </ac:spMkLst>
        </pc:spChg>
        <pc:spChg chg="del">
          <ac:chgData name="padma naban" userId="140e6f6c03cb0b20" providerId="Windows Live" clId="Web-{ECC7E17B-F4BA-4230-98F5-4D9FA00CC184}" dt="2021-11-11T09:13:00.806" v="651"/>
          <ac:spMkLst>
            <pc:docMk/>
            <pc:sldMk cId="2542162188" sldId="277"/>
            <ac:spMk id="3" creationId="{AB2316B6-3005-4D5A-9A36-33DA82F5F2E6}"/>
          </ac:spMkLst>
        </pc:spChg>
      </pc:sldChg>
    </pc:docChg>
  </pc:docChgLst>
  <pc:docChgLst>
    <pc:chgData name="HARIRAM S" userId="32b736a897f02d71" providerId="Windows Live" clId="Web-{4E06595E-51B4-4676-BAEE-37787504EE1F}"/>
    <pc:docChg chg="modSld">
      <pc:chgData name="HARIRAM S" userId="32b736a897f02d71" providerId="Windows Live" clId="Web-{4E06595E-51B4-4676-BAEE-37787504EE1F}" dt="2021-11-12T08:00:36.153" v="13" actId="20577"/>
      <pc:docMkLst>
        <pc:docMk/>
      </pc:docMkLst>
      <pc:sldChg chg="modSp">
        <pc:chgData name="HARIRAM S" userId="32b736a897f02d71" providerId="Windows Live" clId="Web-{4E06595E-51B4-4676-BAEE-37787504EE1F}" dt="2021-11-12T08:00:36.153" v="13" actId="20577"/>
        <pc:sldMkLst>
          <pc:docMk/>
          <pc:sldMk cId="3888545701" sldId="262"/>
        </pc:sldMkLst>
        <pc:spChg chg="mod">
          <ac:chgData name="HARIRAM S" userId="32b736a897f02d71" providerId="Windows Live" clId="Web-{4E06595E-51B4-4676-BAEE-37787504EE1F}" dt="2021-11-12T08:00:36.153" v="13" actId="20577"/>
          <ac:spMkLst>
            <pc:docMk/>
            <pc:sldMk cId="3888545701" sldId="262"/>
            <ac:spMk id="3" creationId="{A823B7B3-C9A1-418D-B7EE-2A5230BE1C42}"/>
          </ac:spMkLst>
        </pc:spChg>
      </pc:sldChg>
    </pc:docChg>
  </pc:docChgLst>
  <pc:docChgLst>
    <pc:chgData name="padma naban" userId="140e6f6c03cb0b20" providerId="Windows Live" clId="Web-{8AAE5988-4896-4846-90E4-E0878C438FB8}"/>
    <pc:docChg chg="addSld delSld modSld">
      <pc:chgData name="padma naban" userId="140e6f6c03cb0b20" providerId="Windows Live" clId="Web-{8AAE5988-4896-4846-90E4-E0878C438FB8}" dt="2021-11-11T06:51:21.303" v="54"/>
      <pc:docMkLst>
        <pc:docMk/>
      </pc:docMkLst>
      <pc:sldChg chg="modAnim">
        <pc:chgData name="padma naban" userId="140e6f6c03cb0b20" providerId="Windows Live" clId="Web-{8AAE5988-4896-4846-90E4-E0878C438FB8}" dt="2021-11-11T06:42:14.148" v="3"/>
        <pc:sldMkLst>
          <pc:docMk/>
          <pc:sldMk cId="2622186954" sldId="256"/>
        </pc:sldMkLst>
      </pc:sldChg>
      <pc:sldChg chg="addAnim delAnim modAnim">
        <pc:chgData name="padma naban" userId="140e6f6c03cb0b20" providerId="Windows Live" clId="Web-{8AAE5988-4896-4846-90E4-E0878C438FB8}" dt="2021-11-11T06:42:47.805" v="8"/>
        <pc:sldMkLst>
          <pc:docMk/>
          <pc:sldMk cId="788448882" sldId="259"/>
        </pc:sldMkLst>
      </pc:sldChg>
      <pc:sldChg chg="addSp delSp modSp new mod setBg modClrScheme addAnim chgLayout">
        <pc:chgData name="padma naban" userId="140e6f6c03cb0b20" providerId="Windows Live" clId="Web-{8AAE5988-4896-4846-90E4-E0878C438FB8}" dt="2021-11-11T06:51:03.083" v="52" actId="20577"/>
        <pc:sldMkLst>
          <pc:docMk/>
          <pc:sldMk cId="3755396080" sldId="267"/>
        </pc:sldMkLst>
        <pc:spChg chg="mod ord">
          <ac:chgData name="padma naban" userId="140e6f6c03cb0b20" providerId="Windows Live" clId="Web-{8AAE5988-4896-4846-90E4-E0878C438FB8}" dt="2021-11-11T06:51:03.083" v="52" actId="20577"/>
          <ac:spMkLst>
            <pc:docMk/>
            <pc:sldMk cId="3755396080" sldId="267"/>
            <ac:spMk id="2" creationId="{D6292B85-FB27-4E5E-8ADE-39C0A8C98E1F}"/>
          </ac:spMkLst>
        </pc:spChg>
        <pc:spChg chg="del">
          <ac:chgData name="padma naban" userId="140e6f6c03cb0b20" providerId="Windows Live" clId="Web-{8AAE5988-4896-4846-90E4-E0878C438FB8}" dt="2021-11-11T06:47:51.797" v="30"/>
          <ac:spMkLst>
            <pc:docMk/>
            <pc:sldMk cId="3755396080" sldId="267"/>
            <ac:spMk id="3" creationId="{2F4881A7-3B90-44A4-A0FE-6C2D0B21B22A}"/>
          </ac:spMkLst>
        </pc:spChg>
        <pc:spChg chg="del">
          <ac:chgData name="padma naban" userId="140e6f6c03cb0b20" providerId="Windows Live" clId="Web-{8AAE5988-4896-4846-90E4-E0878C438FB8}" dt="2021-11-11T06:47:51.797" v="30"/>
          <ac:spMkLst>
            <pc:docMk/>
            <pc:sldMk cId="3755396080" sldId="267"/>
            <ac:spMk id="4" creationId="{5C23021E-8B5B-4E0C-8D8A-776D46B2CFA0}"/>
          </ac:spMkLst>
        </pc:spChg>
        <pc:spChg chg="del">
          <ac:chgData name="padma naban" userId="140e6f6c03cb0b20" providerId="Windows Live" clId="Web-{8AAE5988-4896-4846-90E4-E0878C438FB8}" dt="2021-11-11T06:47:51.797" v="30"/>
          <ac:spMkLst>
            <pc:docMk/>
            <pc:sldMk cId="3755396080" sldId="267"/>
            <ac:spMk id="5" creationId="{B1121135-073A-4CE5-8303-0ACDFE5DD5C3}"/>
          </ac:spMkLst>
        </pc:spChg>
        <pc:spChg chg="del">
          <ac:chgData name="padma naban" userId="140e6f6c03cb0b20" providerId="Windows Live" clId="Web-{8AAE5988-4896-4846-90E4-E0878C438FB8}" dt="2021-11-11T06:47:51.797" v="30"/>
          <ac:spMkLst>
            <pc:docMk/>
            <pc:sldMk cId="3755396080" sldId="267"/>
            <ac:spMk id="6" creationId="{144B4B24-F3FF-4567-AA9E-C321A4159E37}"/>
          </ac:spMkLst>
        </pc:spChg>
        <pc:spChg chg="add del">
          <ac:chgData name="padma naban" userId="140e6f6c03cb0b20" providerId="Windows Live" clId="Web-{8AAE5988-4896-4846-90E4-E0878C438FB8}" dt="2021-11-11T06:49:09.846" v="44"/>
          <ac:spMkLst>
            <pc:docMk/>
            <pc:sldMk cId="3755396080" sldId="267"/>
            <ac:spMk id="8" creationId="{5CD60141-EEBD-4EC1-8E34-0344C16A18A2}"/>
          </ac:spMkLst>
        </pc:spChg>
        <pc:spChg chg="add del">
          <ac:chgData name="padma naban" userId="140e6f6c03cb0b20" providerId="Windows Live" clId="Web-{8AAE5988-4896-4846-90E4-E0878C438FB8}" dt="2021-11-11T06:49:09.846" v="44"/>
          <ac:spMkLst>
            <pc:docMk/>
            <pc:sldMk cId="3755396080" sldId="267"/>
            <ac:spMk id="12" creationId="{4DE524F2-C7AF-4466-BA99-09C19DE0D819}"/>
          </ac:spMkLst>
        </pc:spChg>
        <pc:spChg chg="add del">
          <ac:chgData name="padma naban" userId="140e6f6c03cb0b20" providerId="Windows Live" clId="Web-{8AAE5988-4896-4846-90E4-E0878C438FB8}" dt="2021-11-11T06:49:09.846" v="44"/>
          <ac:spMkLst>
            <pc:docMk/>
            <pc:sldMk cId="3755396080" sldId="267"/>
            <ac:spMk id="14" creationId="{904E317E-14BB-4200-84F3-2064B4C971B7}"/>
          </ac:spMkLst>
        </pc:spChg>
        <pc:spChg chg="add del">
          <ac:chgData name="padma naban" userId="140e6f6c03cb0b20" providerId="Windows Live" clId="Web-{8AAE5988-4896-4846-90E4-E0878C438FB8}" dt="2021-11-11T06:49:09.846" v="44"/>
          <ac:spMkLst>
            <pc:docMk/>
            <pc:sldMk cId="3755396080" sldId="267"/>
            <ac:spMk id="16" creationId="{1DF94A24-8152-43C5-86F3-5CC95D8090E2}"/>
          </ac:spMkLst>
        </pc:spChg>
        <pc:spChg chg="add del">
          <ac:chgData name="padma naban" userId="140e6f6c03cb0b20" providerId="Windows Live" clId="Web-{8AAE5988-4896-4846-90E4-E0878C438FB8}" dt="2021-11-11T06:49:18.909" v="46"/>
          <ac:spMkLst>
            <pc:docMk/>
            <pc:sldMk cId="3755396080" sldId="267"/>
            <ac:spMk id="21" creationId="{5CD60141-EEBD-4EC1-8E34-0344C16A18A2}"/>
          </ac:spMkLst>
        </pc:spChg>
        <pc:spChg chg="add del">
          <ac:chgData name="padma naban" userId="140e6f6c03cb0b20" providerId="Windows Live" clId="Web-{8AAE5988-4896-4846-90E4-E0878C438FB8}" dt="2021-11-11T06:49:18.909" v="46"/>
          <ac:spMkLst>
            <pc:docMk/>
            <pc:sldMk cId="3755396080" sldId="267"/>
            <ac:spMk id="25" creationId="{70105F5E-5B61-4F51-927C-5B28DB7DD9BB}"/>
          </ac:spMkLst>
        </pc:spChg>
        <pc:spChg chg="add del">
          <ac:chgData name="padma naban" userId="140e6f6c03cb0b20" providerId="Windows Live" clId="Web-{8AAE5988-4896-4846-90E4-E0878C438FB8}" dt="2021-11-11T06:49:18.909" v="46"/>
          <ac:spMkLst>
            <pc:docMk/>
            <pc:sldMk cId="3755396080" sldId="267"/>
            <ac:spMk id="27" creationId="{01BF472D-922F-4673-A4FE-0FC2B18B051A}"/>
          </ac:spMkLst>
        </pc:spChg>
        <pc:spChg chg="add">
          <ac:chgData name="padma naban" userId="140e6f6c03cb0b20" providerId="Windows Live" clId="Web-{8AAE5988-4896-4846-90E4-E0878C438FB8}" dt="2021-11-11T06:49:18.909" v="46"/>
          <ac:spMkLst>
            <pc:docMk/>
            <pc:sldMk cId="3755396080" sldId="267"/>
            <ac:spMk id="34" creationId="{5CD60141-EEBD-4EC1-8E34-0344C16A18A2}"/>
          </ac:spMkLst>
        </pc:spChg>
        <pc:spChg chg="add">
          <ac:chgData name="padma naban" userId="140e6f6c03cb0b20" providerId="Windows Live" clId="Web-{8AAE5988-4896-4846-90E4-E0878C438FB8}" dt="2021-11-11T06:49:18.909" v="46"/>
          <ac:spMkLst>
            <pc:docMk/>
            <pc:sldMk cId="3755396080" sldId="267"/>
            <ac:spMk id="38" creationId="{FE74E104-78A8-4DFA-9782-03C75DE1BF02}"/>
          </ac:spMkLst>
        </pc:spChg>
        <pc:spChg chg="add">
          <ac:chgData name="padma naban" userId="140e6f6c03cb0b20" providerId="Windows Live" clId="Web-{8AAE5988-4896-4846-90E4-E0878C438FB8}" dt="2021-11-11T06:49:18.909" v="46"/>
          <ac:spMkLst>
            <pc:docMk/>
            <pc:sldMk cId="3755396080" sldId="267"/>
            <ac:spMk id="40" creationId="{1747BCEA-D77E-4BD6-8954-C64996AB739A}"/>
          </ac:spMkLst>
        </pc:spChg>
        <pc:spChg chg="add">
          <ac:chgData name="padma naban" userId="140e6f6c03cb0b20" providerId="Windows Live" clId="Web-{8AAE5988-4896-4846-90E4-E0878C438FB8}" dt="2021-11-11T06:49:18.909" v="46"/>
          <ac:spMkLst>
            <pc:docMk/>
            <pc:sldMk cId="3755396080" sldId="267"/>
            <ac:spMk id="42" creationId="{76D563F6-B8F0-406F-A032-1E478CA25158}"/>
          </ac:spMkLst>
        </pc:spChg>
        <pc:picChg chg="add del mod ord">
          <ac:chgData name="padma naban" userId="140e6f6c03cb0b20" providerId="Windows Live" clId="Web-{8AAE5988-4896-4846-90E4-E0878C438FB8}" dt="2021-11-11T06:49:15.065" v="45"/>
          <ac:picMkLst>
            <pc:docMk/>
            <pc:sldMk cId="3755396080" sldId="267"/>
            <ac:picMk id="7" creationId="{7CE07B7B-4BBD-4B08-9253-33F483ECDE47}"/>
          </ac:picMkLst>
        </pc:picChg>
        <pc:picChg chg="add mod">
          <ac:chgData name="padma naban" userId="140e6f6c03cb0b20" providerId="Windows Live" clId="Web-{8AAE5988-4896-4846-90E4-E0878C438FB8}" dt="2021-11-11T06:49:18.909" v="46"/>
          <ac:picMkLst>
            <pc:docMk/>
            <pc:sldMk cId="3755396080" sldId="267"/>
            <ac:picMk id="9" creationId="{5548971B-7AC0-4E47-95A2-78E03179B1F0}"/>
          </ac:picMkLst>
        </pc:picChg>
        <pc:cxnChg chg="add del">
          <ac:chgData name="padma naban" userId="140e6f6c03cb0b20" providerId="Windows Live" clId="Web-{8AAE5988-4896-4846-90E4-E0878C438FB8}" dt="2021-11-11T06:49:09.846" v="44"/>
          <ac:cxnSpMkLst>
            <pc:docMk/>
            <pc:sldMk cId="3755396080" sldId="267"/>
            <ac:cxnSpMk id="10" creationId="{4C75A547-BCD1-42BE-966E-53CA0AB93165}"/>
          </ac:cxnSpMkLst>
        </pc:cxnChg>
        <pc:cxnChg chg="add del">
          <ac:chgData name="padma naban" userId="140e6f6c03cb0b20" providerId="Windows Live" clId="Web-{8AAE5988-4896-4846-90E4-E0878C438FB8}" dt="2021-11-11T06:49:18.909" v="46"/>
          <ac:cxnSpMkLst>
            <pc:docMk/>
            <pc:sldMk cId="3755396080" sldId="267"/>
            <ac:cxnSpMk id="23" creationId="{4C75A547-BCD1-42BE-966E-53CA0AB93165}"/>
          </ac:cxnSpMkLst>
        </pc:cxnChg>
        <pc:cxnChg chg="add del">
          <ac:chgData name="padma naban" userId="140e6f6c03cb0b20" providerId="Windows Live" clId="Web-{8AAE5988-4896-4846-90E4-E0878C438FB8}" dt="2021-11-11T06:49:18.909" v="46"/>
          <ac:cxnSpMkLst>
            <pc:docMk/>
            <pc:sldMk cId="3755396080" sldId="267"/>
            <ac:cxnSpMk id="29" creationId="{BDD1300B-7B0A-4977-BA3A-76BA9CDEBA12}"/>
          </ac:cxnSpMkLst>
        </pc:cxnChg>
        <pc:cxnChg chg="add">
          <ac:chgData name="padma naban" userId="140e6f6c03cb0b20" providerId="Windows Live" clId="Web-{8AAE5988-4896-4846-90E4-E0878C438FB8}" dt="2021-11-11T06:49:18.909" v="46"/>
          <ac:cxnSpMkLst>
            <pc:docMk/>
            <pc:sldMk cId="3755396080" sldId="267"/>
            <ac:cxnSpMk id="36" creationId="{4C75A547-BCD1-42BE-966E-53CA0AB93165}"/>
          </ac:cxnSpMkLst>
        </pc:cxnChg>
      </pc:sldChg>
      <pc:sldChg chg="addSp delSp modSp del">
        <pc:chgData name="padma naban" userId="140e6f6c03cb0b20" providerId="Windows Live" clId="Web-{8AAE5988-4896-4846-90E4-E0878C438FB8}" dt="2021-11-11T06:47:43.438" v="28"/>
        <pc:sldMkLst>
          <pc:docMk/>
          <pc:sldMk cId="4024086475" sldId="267"/>
        </pc:sldMkLst>
        <pc:spChg chg="mod">
          <ac:chgData name="padma naban" userId="140e6f6c03cb0b20" providerId="Windows Live" clId="Web-{8AAE5988-4896-4846-90E4-E0878C438FB8}" dt="2021-11-11T06:47:00.796" v="26"/>
          <ac:spMkLst>
            <pc:docMk/>
            <pc:sldMk cId="4024086475" sldId="267"/>
            <ac:spMk id="2" creationId="{60E82C7E-38E6-4045-BB68-BBC3355570A3}"/>
          </ac:spMkLst>
        </pc:spChg>
        <pc:spChg chg="del">
          <ac:chgData name="padma naban" userId="140e6f6c03cb0b20" providerId="Windows Live" clId="Web-{8AAE5988-4896-4846-90E4-E0878C438FB8}" dt="2021-11-11T06:47:00.796" v="26"/>
          <ac:spMkLst>
            <pc:docMk/>
            <pc:sldMk cId="4024086475" sldId="267"/>
            <ac:spMk id="24" creationId="{5CD60141-EEBD-4EC1-8E34-0344C16A18A2}"/>
          </ac:spMkLst>
        </pc:spChg>
        <pc:spChg chg="del">
          <ac:chgData name="padma naban" userId="140e6f6c03cb0b20" providerId="Windows Live" clId="Web-{8AAE5988-4896-4846-90E4-E0878C438FB8}" dt="2021-11-11T06:47:00.796" v="26"/>
          <ac:spMkLst>
            <pc:docMk/>
            <pc:sldMk cId="4024086475" sldId="267"/>
            <ac:spMk id="28" creationId="{4DE524F2-C7AF-4466-BA99-09C19DE0D819}"/>
          </ac:spMkLst>
        </pc:spChg>
        <pc:spChg chg="del">
          <ac:chgData name="padma naban" userId="140e6f6c03cb0b20" providerId="Windows Live" clId="Web-{8AAE5988-4896-4846-90E4-E0878C438FB8}" dt="2021-11-11T06:47:00.796" v="26"/>
          <ac:spMkLst>
            <pc:docMk/>
            <pc:sldMk cId="4024086475" sldId="267"/>
            <ac:spMk id="30" creationId="{F391DB8F-CD1E-4B48-81D6-9781BA3F4CF1}"/>
          </ac:spMkLst>
        </pc:spChg>
        <pc:spChg chg="add">
          <ac:chgData name="padma naban" userId="140e6f6c03cb0b20" providerId="Windows Live" clId="Web-{8AAE5988-4896-4846-90E4-E0878C438FB8}" dt="2021-11-11T06:47:00.796" v="26"/>
          <ac:spMkLst>
            <pc:docMk/>
            <pc:sldMk cId="4024086475" sldId="267"/>
            <ac:spMk id="35" creationId="{5CD60141-EEBD-4EC1-8E34-0344C16A18A2}"/>
          </ac:spMkLst>
        </pc:spChg>
        <pc:spChg chg="add">
          <ac:chgData name="padma naban" userId="140e6f6c03cb0b20" providerId="Windows Live" clId="Web-{8AAE5988-4896-4846-90E4-E0878C438FB8}" dt="2021-11-11T06:47:00.796" v="26"/>
          <ac:spMkLst>
            <pc:docMk/>
            <pc:sldMk cId="4024086475" sldId="267"/>
            <ac:spMk id="39" creationId="{FE74E104-78A8-4DFA-9782-03C75DE1BF02}"/>
          </ac:spMkLst>
        </pc:spChg>
        <pc:spChg chg="add">
          <ac:chgData name="padma naban" userId="140e6f6c03cb0b20" providerId="Windows Live" clId="Web-{8AAE5988-4896-4846-90E4-E0878C438FB8}" dt="2021-11-11T06:47:00.796" v="26"/>
          <ac:spMkLst>
            <pc:docMk/>
            <pc:sldMk cId="4024086475" sldId="267"/>
            <ac:spMk id="41" creationId="{1747BCEA-D77E-4BD6-8954-C64996AB739A}"/>
          </ac:spMkLst>
        </pc:spChg>
        <pc:spChg chg="add">
          <ac:chgData name="padma naban" userId="140e6f6c03cb0b20" providerId="Windows Live" clId="Web-{8AAE5988-4896-4846-90E4-E0878C438FB8}" dt="2021-11-11T06:47:00.796" v="26"/>
          <ac:spMkLst>
            <pc:docMk/>
            <pc:sldMk cId="4024086475" sldId="267"/>
            <ac:spMk id="43" creationId="{76D563F6-B8F0-406F-A032-1E478CA25158}"/>
          </ac:spMkLst>
        </pc:spChg>
        <pc:picChg chg="del mod">
          <ac:chgData name="padma naban" userId="140e6f6c03cb0b20" providerId="Windows Live" clId="Web-{8AAE5988-4896-4846-90E4-E0878C438FB8}" dt="2021-11-11T06:47:32.719" v="27"/>
          <ac:picMkLst>
            <pc:docMk/>
            <pc:sldMk cId="4024086475" sldId="267"/>
            <ac:picMk id="19" creationId="{0F31AF20-FADA-4889-902F-5B9B84AA3ABA}"/>
          </ac:picMkLst>
        </pc:picChg>
        <pc:cxnChg chg="del">
          <ac:chgData name="padma naban" userId="140e6f6c03cb0b20" providerId="Windows Live" clId="Web-{8AAE5988-4896-4846-90E4-E0878C438FB8}" dt="2021-11-11T06:47:00.796" v="26"/>
          <ac:cxnSpMkLst>
            <pc:docMk/>
            <pc:sldMk cId="4024086475" sldId="267"/>
            <ac:cxnSpMk id="26" creationId="{4C75A547-BCD1-42BE-966E-53CA0AB93165}"/>
          </ac:cxnSpMkLst>
        </pc:cxnChg>
        <pc:cxnChg chg="add">
          <ac:chgData name="padma naban" userId="140e6f6c03cb0b20" providerId="Windows Live" clId="Web-{8AAE5988-4896-4846-90E4-E0878C438FB8}" dt="2021-11-11T06:47:00.796" v="26"/>
          <ac:cxnSpMkLst>
            <pc:docMk/>
            <pc:sldMk cId="4024086475" sldId="267"/>
            <ac:cxnSpMk id="37" creationId="{4C75A547-BCD1-42BE-966E-53CA0AB93165}"/>
          </ac:cxnSpMkLst>
        </pc:cxnChg>
      </pc:sldChg>
      <pc:sldChg chg="delSp modSp new mod modClrScheme chgLayout">
        <pc:chgData name="padma naban" userId="140e6f6c03cb0b20" providerId="Windows Live" clId="Web-{8AAE5988-4896-4846-90E4-E0878C438FB8}" dt="2021-11-11T06:51:21.303" v="54"/>
        <pc:sldMkLst>
          <pc:docMk/>
          <pc:sldMk cId="2820387765" sldId="268"/>
        </pc:sldMkLst>
        <pc:spChg chg="mod ord">
          <ac:chgData name="padma naban" userId="140e6f6c03cb0b20" providerId="Windows Live" clId="Web-{8AAE5988-4896-4846-90E4-E0878C438FB8}" dt="2021-11-11T06:51:21.303" v="54"/>
          <ac:spMkLst>
            <pc:docMk/>
            <pc:sldMk cId="2820387765" sldId="268"/>
            <ac:spMk id="2" creationId="{CF760FA2-7E63-429B-8B6F-9AD85D26412F}"/>
          </ac:spMkLst>
        </pc:spChg>
        <pc:spChg chg="del">
          <ac:chgData name="padma naban" userId="140e6f6c03cb0b20" providerId="Windows Live" clId="Web-{8AAE5988-4896-4846-90E4-E0878C438FB8}" dt="2021-11-11T06:51:21.303" v="54"/>
          <ac:spMkLst>
            <pc:docMk/>
            <pc:sldMk cId="2820387765" sldId="268"/>
            <ac:spMk id="3" creationId="{0975F5E2-19CC-48EC-ADD2-AD1697E5B49D}"/>
          </ac:spMkLst>
        </pc:spChg>
        <pc:spChg chg="mod ord">
          <ac:chgData name="padma naban" userId="140e6f6c03cb0b20" providerId="Windows Live" clId="Web-{8AAE5988-4896-4846-90E4-E0878C438FB8}" dt="2021-11-11T06:51:21.303" v="54"/>
          <ac:spMkLst>
            <pc:docMk/>
            <pc:sldMk cId="2820387765" sldId="268"/>
            <ac:spMk id="4" creationId="{5B5269B1-CA6E-45C9-BBC9-33D3F1D32397}"/>
          </ac:spMkLst>
        </pc:spChg>
        <pc:spChg chg="del">
          <ac:chgData name="padma naban" userId="140e6f6c03cb0b20" providerId="Windows Live" clId="Web-{8AAE5988-4896-4846-90E4-E0878C438FB8}" dt="2021-11-11T06:51:21.303" v="54"/>
          <ac:spMkLst>
            <pc:docMk/>
            <pc:sldMk cId="2820387765" sldId="268"/>
            <ac:spMk id="5" creationId="{74D07755-F9EB-4692-9A1E-7805C7EDD526}"/>
          </ac:spMkLst>
        </pc:spChg>
        <pc:spChg chg="del">
          <ac:chgData name="padma naban" userId="140e6f6c03cb0b20" providerId="Windows Live" clId="Web-{8AAE5988-4896-4846-90E4-E0878C438FB8}" dt="2021-11-11T06:51:21.303" v="54"/>
          <ac:spMkLst>
            <pc:docMk/>
            <pc:sldMk cId="2820387765" sldId="268"/>
            <ac:spMk id="6" creationId="{AA16C0C1-BAC2-4AF0-B05B-C827AD2D1B74}"/>
          </ac:spMkLst>
        </pc:spChg>
      </pc:sldChg>
    </pc:docChg>
  </pc:docChgLst>
  <pc:docChgLst>
    <pc:chgData name="padma naban" userId="140e6f6c03cb0b20" providerId="Windows Live" clId="Web-{E6FA75EB-9DDF-4419-AD84-068ADB05E793}"/>
    <pc:docChg chg="addSld modSld addMainMaster delMainMaster">
      <pc:chgData name="padma naban" userId="140e6f6c03cb0b20" providerId="Windows Live" clId="Web-{E6FA75EB-9DDF-4419-AD84-068ADB05E793}" dt="2021-11-11T04:03:22.785" v="180" actId="20577"/>
      <pc:docMkLst>
        <pc:docMk/>
      </pc:docMkLst>
      <pc:sldChg chg="addSp delSp modSp mod setBg modClrScheme addAnim delAnim chgLayout">
        <pc:chgData name="padma naban" userId="140e6f6c03cb0b20" providerId="Windows Live" clId="Web-{E6FA75EB-9DDF-4419-AD84-068ADB05E793}" dt="2021-11-11T04:01:09.579" v="164"/>
        <pc:sldMkLst>
          <pc:docMk/>
          <pc:sldMk cId="2622186954" sldId="256"/>
        </pc:sldMkLst>
        <pc:spChg chg="mod">
          <ac:chgData name="padma naban" userId="140e6f6c03cb0b20" providerId="Windows Live" clId="Web-{E6FA75EB-9DDF-4419-AD84-068ADB05E793}" dt="2021-11-11T04:01:09.579" v="164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padma naban" userId="140e6f6c03cb0b20" providerId="Windows Live" clId="Web-{E6FA75EB-9DDF-4419-AD84-068ADB05E793}" dt="2021-11-11T04:01:09.579" v="164"/>
          <ac:spMkLst>
            <pc:docMk/>
            <pc:sldMk cId="2622186954" sldId="256"/>
            <ac:spMk id="3" creationId="{00000000-0000-0000-0000-000000000000}"/>
          </ac:spMkLst>
        </pc:spChg>
        <pc:spChg chg="add del">
          <ac:chgData name="padma naban" userId="140e6f6c03cb0b20" providerId="Windows Live" clId="Web-{E6FA75EB-9DDF-4419-AD84-068ADB05E793}" dt="2021-11-11T04:01:09.579" v="164"/>
          <ac:spMkLst>
            <pc:docMk/>
            <pc:sldMk cId="2622186954" sldId="256"/>
            <ac:spMk id="5" creationId="{C3B0A228-9EA3-4009-A82E-9402BBC726A0}"/>
          </ac:spMkLst>
        </pc:spChg>
        <pc:spChg chg="add del">
          <ac:chgData name="padma naban" userId="140e6f6c03cb0b20" providerId="Windows Live" clId="Web-{E6FA75EB-9DDF-4419-AD84-068ADB05E793}" dt="2021-11-11T04:01:09.579" v="164"/>
          <ac:spMkLst>
            <pc:docMk/>
            <pc:sldMk cId="2622186954" sldId="256"/>
            <ac:spMk id="6" creationId="{40D5ECB1-AC85-4830-AF8E-3E8C2A1ACEE9}"/>
          </ac:spMkLst>
        </pc:spChg>
        <pc:spChg chg="add del">
          <ac:chgData name="padma naban" userId="140e6f6c03cb0b20" providerId="Windows Live" clId="Web-{E6FA75EB-9DDF-4419-AD84-068ADB05E793}" dt="2021-11-11T04:01:09.579" v="164"/>
          <ac:spMkLst>
            <pc:docMk/>
            <pc:sldMk cId="2622186954" sldId="256"/>
            <ac:spMk id="8" creationId="{FD1C9DFA-A617-4257-95D3-CE862A146CBD}"/>
          </ac:spMkLst>
        </pc:spChg>
        <pc:spChg chg="add del">
          <ac:chgData name="padma naban" userId="140e6f6c03cb0b20" providerId="Windows Live" clId="Web-{E6FA75EB-9DDF-4419-AD84-068ADB05E793}" dt="2021-11-11T03:43:05.397" v="13"/>
          <ac:spMkLst>
            <pc:docMk/>
            <pc:sldMk cId="2622186954" sldId="256"/>
            <ac:spMk id="9" creationId="{A1D7EC86-7CB9-431D-8AC3-8AAF0440B162}"/>
          </ac:spMkLst>
        </pc:spChg>
        <pc:spChg chg="add">
          <ac:chgData name="padma naban" userId="140e6f6c03cb0b20" providerId="Windows Live" clId="Web-{E6FA75EB-9DDF-4419-AD84-068ADB05E793}" dt="2021-11-11T04:01:09.579" v="164"/>
          <ac:spMkLst>
            <pc:docMk/>
            <pc:sldMk cId="2622186954" sldId="256"/>
            <ac:spMk id="10" creationId="{4E5B79A0-69AD-4CBD-897F-32C7A2BA2FBB}"/>
          </ac:spMkLst>
        </pc:spChg>
        <pc:spChg chg="add del">
          <ac:chgData name="padma naban" userId="140e6f6c03cb0b20" providerId="Windows Live" clId="Web-{E6FA75EB-9DDF-4419-AD84-068ADB05E793}" dt="2021-11-11T03:43:05.397" v="13"/>
          <ac:spMkLst>
            <pc:docMk/>
            <pc:sldMk cId="2622186954" sldId="256"/>
            <ac:spMk id="11" creationId="{D4B9777F-B610-419B-9193-80306388F3E2}"/>
          </ac:spMkLst>
        </pc:spChg>
        <pc:spChg chg="add">
          <ac:chgData name="padma naban" userId="140e6f6c03cb0b20" providerId="Windows Live" clId="Web-{E6FA75EB-9DDF-4419-AD84-068ADB05E793}" dt="2021-11-11T04:01:09.579" v="164"/>
          <ac:spMkLst>
            <pc:docMk/>
            <pc:sldMk cId="2622186954" sldId="256"/>
            <ac:spMk id="12" creationId="{7C2F33EB-E7CB-4EE9-BBBF-D632F5C00EAE}"/>
          </ac:spMkLst>
        </pc:spChg>
        <pc:spChg chg="add del">
          <ac:chgData name="padma naban" userId="140e6f6c03cb0b20" providerId="Windows Live" clId="Web-{E6FA75EB-9DDF-4419-AD84-068ADB05E793}" dt="2021-11-11T03:43:05.397" v="13"/>
          <ac:spMkLst>
            <pc:docMk/>
            <pc:sldMk cId="2622186954" sldId="256"/>
            <ac:spMk id="13" creationId="{311F016A-A753-449B-9EA6-322199B7119E}"/>
          </ac:spMkLst>
        </pc:spChg>
        <pc:spChg chg="add">
          <ac:chgData name="padma naban" userId="140e6f6c03cb0b20" providerId="Windows Live" clId="Web-{E6FA75EB-9DDF-4419-AD84-068ADB05E793}" dt="2021-11-11T04:01:09.579" v="164"/>
          <ac:spMkLst>
            <pc:docMk/>
            <pc:sldMk cId="2622186954" sldId="256"/>
            <ac:spMk id="14" creationId="{D5D12016-6EE5-4F4A-BC99-A56493E60F06}"/>
          </ac:spMkLst>
        </pc:spChg>
        <pc:spChg chg="add del">
          <ac:chgData name="padma naban" userId="140e6f6c03cb0b20" providerId="Windows Live" clId="Web-{E6FA75EB-9DDF-4419-AD84-068ADB05E793}" dt="2021-11-11T03:43:05.397" v="13"/>
          <ac:spMkLst>
            <pc:docMk/>
            <pc:sldMk cId="2622186954" sldId="256"/>
            <ac:spMk id="15" creationId="{95106A28-883A-4993-BF9E-C403B81A8D66}"/>
          </ac:spMkLst>
        </pc:spChg>
        <pc:spChg chg="add del">
          <ac:chgData name="padma naban" userId="140e6f6c03cb0b20" providerId="Windows Live" clId="Web-{E6FA75EB-9DDF-4419-AD84-068ADB05E793}" dt="2021-11-11T03:43:05.397" v="13"/>
          <ac:spMkLst>
            <pc:docMk/>
            <pc:sldMk cId="2622186954" sldId="256"/>
            <ac:spMk id="17" creationId="{F5AE4E4F-9F4C-43ED-8299-9BD63B74E8F0}"/>
          </ac:spMkLst>
        </pc:spChg>
        <pc:spChg chg="add">
          <ac:chgData name="padma naban" userId="140e6f6c03cb0b20" providerId="Windows Live" clId="Web-{E6FA75EB-9DDF-4419-AD84-068ADB05E793}" dt="2021-11-11T04:01:09.579" v="164"/>
          <ac:spMkLst>
            <pc:docMk/>
            <pc:sldMk cId="2622186954" sldId="256"/>
            <ac:spMk id="19" creationId="{74270B3E-3C96-4381-9F21-EC83F1E1A0FD}"/>
          </ac:spMkLst>
        </pc:spChg>
        <pc:picChg chg="add del">
          <ac:chgData name="padma naban" userId="140e6f6c03cb0b20" providerId="Windows Live" clId="Web-{E6FA75EB-9DDF-4419-AD84-068ADB05E793}" dt="2021-11-11T03:43:05.397" v="13"/>
          <ac:picMkLst>
            <pc:docMk/>
            <pc:sldMk cId="2622186954" sldId="256"/>
            <ac:picMk id="4" creationId="{C6AFC58F-F257-40A4-B0C8-432166CA4281}"/>
          </ac:picMkLst>
        </pc:picChg>
        <pc:picChg chg="add mod ord">
          <ac:chgData name="padma naban" userId="140e6f6c03cb0b20" providerId="Windows Live" clId="Web-{E6FA75EB-9DDF-4419-AD84-068ADB05E793}" dt="2021-11-11T04:01:09.579" v="164"/>
          <ac:picMkLst>
            <pc:docMk/>
            <pc:sldMk cId="2622186954" sldId="256"/>
            <ac:picMk id="7" creationId="{9CEEF82D-A9F7-40B3-9106-5176E929783E}"/>
          </ac:picMkLst>
        </pc:picChg>
        <pc:cxnChg chg="add">
          <ac:chgData name="padma naban" userId="140e6f6c03cb0b20" providerId="Windows Live" clId="Web-{E6FA75EB-9DDF-4419-AD84-068ADB05E793}" dt="2021-11-11T04:01:09.579" v="164"/>
          <ac:cxnSpMkLst>
            <pc:docMk/>
            <pc:sldMk cId="2622186954" sldId="256"/>
            <ac:cxnSpMk id="21" creationId="{071DF4C0-7A22-4E59-9E9C-BD2E245364DD}"/>
          </ac:cxnSpMkLst>
        </pc:cxnChg>
      </pc:sldChg>
      <pc:sldChg chg="modSp new">
        <pc:chgData name="padma naban" userId="140e6f6c03cb0b20" providerId="Windows Live" clId="Web-{E6FA75EB-9DDF-4419-AD84-068ADB05E793}" dt="2021-11-11T03:53:19.412" v="162" actId="20577"/>
        <pc:sldMkLst>
          <pc:docMk/>
          <pc:sldMk cId="533902990" sldId="257"/>
        </pc:sldMkLst>
        <pc:spChg chg="mod">
          <ac:chgData name="padma naban" userId="140e6f6c03cb0b20" providerId="Windows Live" clId="Web-{E6FA75EB-9DDF-4419-AD84-068ADB05E793}" dt="2021-11-11T03:53:19.412" v="162" actId="20577"/>
          <ac:spMkLst>
            <pc:docMk/>
            <pc:sldMk cId="533902990" sldId="257"/>
            <ac:spMk id="3" creationId="{832A18CB-E248-459E-B7CF-240CE02D4296}"/>
          </ac:spMkLst>
        </pc:spChg>
      </pc:sldChg>
      <pc:sldChg chg="addSp delSp modSp new mod setBg">
        <pc:chgData name="padma naban" userId="140e6f6c03cb0b20" providerId="Windows Live" clId="Web-{E6FA75EB-9DDF-4419-AD84-068ADB05E793}" dt="2021-11-11T04:03:22.785" v="180" actId="20577"/>
        <pc:sldMkLst>
          <pc:docMk/>
          <pc:sldMk cId="57795243" sldId="258"/>
        </pc:sldMkLst>
        <pc:spChg chg="mod">
          <ac:chgData name="padma naban" userId="140e6f6c03cb0b20" providerId="Windows Live" clId="Web-{E6FA75EB-9DDF-4419-AD84-068ADB05E793}" dt="2021-11-11T04:03:22.785" v="180" actId="20577"/>
          <ac:spMkLst>
            <pc:docMk/>
            <pc:sldMk cId="57795243" sldId="258"/>
            <ac:spMk id="2" creationId="{D4C4DC82-D444-4CF3-ADAF-ACAC110618FB}"/>
          </ac:spMkLst>
        </pc:spChg>
        <pc:spChg chg="del">
          <ac:chgData name="padma naban" userId="140e6f6c03cb0b20" providerId="Windows Live" clId="Web-{E6FA75EB-9DDF-4419-AD84-068ADB05E793}" dt="2021-11-11T04:03:11.925" v="179"/>
          <ac:spMkLst>
            <pc:docMk/>
            <pc:sldMk cId="57795243" sldId="258"/>
            <ac:spMk id="3" creationId="{32D0DED3-FAAF-4C8D-9435-8E4B2853B2E2}"/>
          </ac:spMkLst>
        </pc:spChg>
        <pc:spChg chg="add">
          <ac:chgData name="padma naban" userId="140e6f6c03cb0b20" providerId="Windows Live" clId="Web-{E6FA75EB-9DDF-4419-AD84-068ADB05E793}" dt="2021-11-11T04:03:11.925" v="179"/>
          <ac:spMkLst>
            <pc:docMk/>
            <pc:sldMk cId="57795243" sldId="258"/>
            <ac:spMk id="9" creationId="{5CD60141-EEBD-4EC1-8E34-0344C16A18A2}"/>
          </ac:spMkLst>
        </pc:spChg>
        <pc:spChg chg="add">
          <ac:chgData name="padma naban" userId="140e6f6c03cb0b20" providerId="Windows Live" clId="Web-{E6FA75EB-9DDF-4419-AD84-068ADB05E793}" dt="2021-11-11T04:03:11.925" v="179"/>
          <ac:spMkLst>
            <pc:docMk/>
            <pc:sldMk cId="57795243" sldId="258"/>
            <ac:spMk id="13" creationId="{4E5B79A0-69AD-4CBD-897F-32C7A2BA2FBB}"/>
          </ac:spMkLst>
        </pc:spChg>
        <pc:spChg chg="add">
          <ac:chgData name="padma naban" userId="140e6f6c03cb0b20" providerId="Windows Live" clId="Web-{E6FA75EB-9DDF-4419-AD84-068ADB05E793}" dt="2021-11-11T04:03:11.925" v="179"/>
          <ac:spMkLst>
            <pc:docMk/>
            <pc:sldMk cId="57795243" sldId="258"/>
            <ac:spMk id="15" creationId="{7C2F33EB-E7CB-4EE9-BBBF-D632F5C00EAE}"/>
          </ac:spMkLst>
        </pc:spChg>
        <pc:spChg chg="add">
          <ac:chgData name="padma naban" userId="140e6f6c03cb0b20" providerId="Windows Live" clId="Web-{E6FA75EB-9DDF-4419-AD84-068ADB05E793}" dt="2021-11-11T04:03:11.925" v="179"/>
          <ac:spMkLst>
            <pc:docMk/>
            <pc:sldMk cId="57795243" sldId="258"/>
            <ac:spMk id="17" creationId="{D5D12016-6EE5-4F4A-BC99-A56493E60F06}"/>
          </ac:spMkLst>
        </pc:spChg>
        <pc:spChg chg="add">
          <ac:chgData name="padma naban" userId="140e6f6c03cb0b20" providerId="Windows Live" clId="Web-{E6FA75EB-9DDF-4419-AD84-068ADB05E793}" dt="2021-11-11T04:03:11.925" v="179"/>
          <ac:spMkLst>
            <pc:docMk/>
            <pc:sldMk cId="57795243" sldId="258"/>
            <ac:spMk id="19" creationId="{74270B3E-3C96-4381-9F21-EC83F1E1A0FD}"/>
          </ac:spMkLst>
        </pc:spChg>
        <pc:picChg chg="add">
          <ac:chgData name="padma naban" userId="140e6f6c03cb0b20" providerId="Windows Live" clId="Web-{E6FA75EB-9DDF-4419-AD84-068ADB05E793}" dt="2021-11-11T04:03:11.925" v="179"/>
          <ac:picMkLst>
            <pc:docMk/>
            <pc:sldMk cId="57795243" sldId="258"/>
            <ac:picMk id="5" creationId="{D7CF522B-7C1B-43C8-B76B-98AB201C5EA7}"/>
          </ac:picMkLst>
        </pc:picChg>
        <pc:cxnChg chg="add">
          <ac:chgData name="padma naban" userId="140e6f6c03cb0b20" providerId="Windows Live" clId="Web-{E6FA75EB-9DDF-4419-AD84-068ADB05E793}" dt="2021-11-11T04:03:11.925" v="179"/>
          <ac:cxnSpMkLst>
            <pc:docMk/>
            <pc:sldMk cId="57795243" sldId="258"/>
            <ac:cxnSpMk id="11" creationId="{4C75A547-BCD1-42BE-966E-53CA0AB93165}"/>
          </ac:cxnSpMkLst>
        </pc:cxnChg>
        <pc:cxnChg chg="add">
          <ac:chgData name="padma naban" userId="140e6f6c03cb0b20" providerId="Windows Live" clId="Web-{E6FA75EB-9DDF-4419-AD84-068ADB05E793}" dt="2021-11-11T04:03:11.925" v="179"/>
          <ac:cxnSpMkLst>
            <pc:docMk/>
            <pc:sldMk cId="57795243" sldId="258"/>
            <ac:cxnSpMk id="21" creationId="{071DF4C0-7A22-4E59-9E9C-BD2E245364DD}"/>
          </ac:cxnSpMkLst>
        </pc:cxnChg>
      </pc:sldChg>
      <pc:sldMasterChg chg="add del addSldLayout delSldLayout">
        <pc:chgData name="padma naban" userId="140e6f6c03cb0b20" providerId="Windows Live" clId="Web-{E6FA75EB-9DDF-4419-AD84-068ADB05E793}" dt="2021-11-11T03:43:05.491" v="14"/>
        <pc:sldMasterMkLst>
          <pc:docMk/>
          <pc:sldMasterMk cId="0" sldId="2147483648"/>
        </pc:sldMasterMkLst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padma naban" userId="140e6f6c03cb0b20" providerId="Windows Live" clId="Web-{E6FA75EB-9DDF-4419-AD84-068ADB05E793}" dt="2021-11-11T03:43:05.491" v="14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padma naban" userId="140e6f6c03cb0b20" providerId="Windows Live" clId="Web-{E6FA75EB-9DDF-4419-AD84-068ADB05E793}" dt="2021-11-11T03:43:05.397" v="13"/>
        <pc:sldMasterMkLst>
          <pc:docMk/>
          <pc:sldMasterMk cId="3319569391" sldId="2147483673"/>
        </pc:sldMasterMkLst>
        <pc:sldLayoutChg chg="add del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2605294910" sldId="2147483662"/>
          </pc:sldLayoutMkLst>
        </pc:sldLayoutChg>
        <pc:sldLayoutChg chg="add del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309129590" sldId="2147483664"/>
          </pc:sldLayoutMkLst>
        </pc:sldLayoutChg>
        <pc:sldLayoutChg chg="add del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2847352438" sldId="2147483665"/>
          </pc:sldLayoutMkLst>
        </pc:sldLayoutChg>
        <pc:sldLayoutChg chg="add del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4164807866" sldId="2147483669"/>
          </pc:sldLayoutMkLst>
        </pc:sldLayoutChg>
        <pc:sldLayoutChg chg="add del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2741354508" sldId="2147483670"/>
          </pc:sldLayoutMkLst>
        </pc:sldLayoutChg>
        <pc:sldLayoutChg chg="add del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1921235598" sldId="2147483671"/>
          </pc:sldLayoutMkLst>
        </pc:sldLayoutChg>
        <pc:sldLayoutChg chg="add del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1817041211" sldId="2147483672"/>
          </pc:sldLayoutMkLst>
        </pc:sldLayoutChg>
        <pc:sldLayoutChg chg="add del replId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1398431327" sldId="2147483674"/>
          </pc:sldLayoutMkLst>
        </pc:sldLayoutChg>
        <pc:sldLayoutChg chg="add del replId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2634253790" sldId="2147483675"/>
          </pc:sldLayoutMkLst>
        </pc:sldLayoutChg>
        <pc:sldLayoutChg chg="add del replId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2683531910" sldId="2147483676"/>
          </pc:sldLayoutMkLst>
        </pc:sldLayoutChg>
        <pc:sldLayoutChg chg="add del replId">
          <pc:chgData name="padma naban" userId="140e6f6c03cb0b20" providerId="Windows Live" clId="Web-{E6FA75EB-9DDF-4419-AD84-068ADB05E793}" dt="2021-11-11T03:43:05.397" v="13"/>
          <pc:sldLayoutMkLst>
            <pc:docMk/>
            <pc:sldMasterMk cId="3319569391" sldId="2147483673"/>
            <pc:sldLayoutMk cId="123376070" sldId="2147483677"/>
          </pc:sldLayoutMkLst>
        </pc:sldLayoutChg>
      </pc:sldMasterChg>
      <pc:sldMasterChg chg="add addSldLayout">
        <pc:chgData name="padma naban" userId="140e6f6c03cb0b20" providerId="Windows Live" clId="Web-{E6FA75EB-9DDF-4419-AD84-068ADB05E793}" dt="2021-11-11T03:43:05.491" v="14"/>
        <pc:sldMasterMkLst>
          <pc:docMk/>
          <pc:sldMasterMk cId="2922577284" sldId="2147483686"/>
        </pc:sldMasterMkLst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1099029655" sldId="2147483675"/>
          </pc:sldLayoutMkLst>
        </pc:sldLayoutChg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621505463" sldId="2147483676"/>
          </pc:sldLayoutMkLst>
        </pc:sldLayoutChg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3772528659" sldId="2147483677"/>
          </pc:sldLayoutMkLst>
        </pc:sldLayoutChg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3945935151" sldId="2147483678"/>
          </pc:sldLayoutMkLst>
        </pc:sldLayoutChg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2375343596" sldId="2147483679"/>
          </pc:sldLayoutMkLst>
        </pc:sldLayoutChg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2056397464" sldId="2147483680"/>
          </pc:sldLayoutMkLst>
        </pc:sldLayoutChg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1691358934" sldId="2147483681"/>
          </pc:sldLayoutMkLst>
        </pc:sldLayoutChg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2171172500" sldId="2147483682"/>
          </pc:sldLayoutMkLst>
        </pc:sldLayoutChg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3694957223" sldId="2147483683"/>
          </pc:sldLayoutMkLst>
        </pc:sldLayoutChg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1841462854" sldId="2147483684"/>
          </pc:sldLayoutMkLst>
        </pc:sldLayoutChg>
        <pc:sldLayoutChg chg="add">
          <pc:chgData name="padma naban" userId="140e6f6c03cb0b20" providerId="Windows Live" clId="Web-{E6FA75EB-9DDF-4419-AD84-068ADB05E793}" dt="2021-11-11T03:43:05.491" v="14"/>
          <pc:sldLayoutMkLst>
            <pc:docMk/>
            <pc:sldMasterMk cId="2922577284" sldId="2147483686"/>
            <pc:sldLayoutMk cId="1542543605" sldId="2147483685"/>
          </pc:sldLayoutMkLst>
        </pc:sldLayoutChg>
      </pc:sldMasterChg>
    </pc:docChg>
  </pc:docChgLst>
  <pc:docChgLst>
    <pc:chgData name="padma naban" userId="140e6f6c03cb0b20" providerId="Windows Live" clId="Web-{3BD3AEBE-4096-4609-AF11-5BE7334F5E23}"/>
    <pc:docChg chg="addSld modSld">
      <pc:chgData name="padma naban" userId="140e6f6c03cb0b20" providerId="Windows Live" clId="Web-{3BD3AEBE-4096-4609-AF11-5BE7334F5E23}" dt="2021-11-12T07:39:06.915" v="412" actId="20577"/>
      <pc:docMkLst>
        <pc:docMk/>
      </pc:docMkLst>
      <pc:sldChg chg="modSp addAnim delAnim modAnim">
        <pc:chgData name="padma naban" userId="140e6f6c03cb0b20" providerId="Windows Live" clId="Web-{3BD3AEBE-4096-4609-AF11-5BE7334F5E23}" dt="2021-11-12T07:37:53.554" v="406" actId="20577"/>
        <pc:sldMkLst>
          <pc:docMk/>
          <pc:sldMk cId="2622186954" sldId="256"/>
        </pc:sldMkLst>
        <pc:spChg chg="mod">
          <ac:chgData name="padma naban" userId="140e6f6c03cb0b20" providerId="Windows Live" clId="Web-{3BD3AEBE-4096-4609-AF11-5BE7334F5E23}" dt="2021-11-12T07:37:53.554" v="406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padma naban" userId="140e6f6c03cb0b20" providerId="Windows Live" clId="Web-{3BD3AEBE-4096-4609-AF11-5BE7334F5E23}" dt="2021-11-12T06:37:04.322" v="9" actId="20577"/>
          <ac:spMkLst>
            <pc:docMk/>
            <pc:sldMk cId="2622186954" sldId="256"/>
            <ac:spMk id="3" creationId="{00000000-0000-0000-0000-000000000000}"/>
          </ac:spMkLst>
        </pc:spChg>
      </pc:sldChg>
      <pc:sldChg chg="addSp modSp addAnim delAnim modAnim">
        <pc:chgData name="padma naban" userId="140e6f6c03cb0b20" providerId="Windows Live" clId="Web-{3BD3AEBE-4096-4609-AF11-5BE7334F5E23}" dt="2021-11-12T07:30:56.952" v="402"/>
        <pc:sldMkLst>
          <pc:docMk/>
          <pc:sldMk cId="533902990" sldId="257"/>
        </pc:sldMkLst>
        <pc:picChg chg="add mod">
          <ac:chgData name="padma naban" userId="140e6f6c03cb0b20" providerId="Windows Live" clId="Web-{3BD3AEBE-4096-4609-AF11-5BE7334F5E23}" dt="2021-11-12T07:30:05.576" v="397" actId="1076"/>
          <ac:picMkLst>
            <pc:docMk/>
            <pc:sldMk cId="533902990" sldId="257"/>
            <ac:picMk id="4" creationId="{E955762E-CA99-4120-A0A4-187AB28413F5}"/>
          </ac:picMkLst>
        </pc:picChg>
      </pc:sldChg>
      <pc:sldChg chg="modSp">
        <pc:chgData name="padma naban" userId="140e6f6c03cb0b20" providerId="Windows Live" clId="Web-{3BD3AEBE-4096-4609-AF11-5BE7334F5E23}" dt="2021-11-12T07:39:06.915" v="412" actId="20577"/>
        <pc:sldMkLst>
          <pc:docMk/>
          <pc:sldMk cId="3888545701" sldId="262"/>
        </pc:sldMkLst>
        <pc:spChg chg="mod">
          <ac:chgData name="padma naban" userId="140e6f6c03cb0b20" providerId="Windows Live" clId="Web-{3BD3AEBE-4096-4609-AF11-5BE7334F5E23}" dt="2021-11-12T07:39:06.915" v="412" actId="20577"/>
          <ac:spMkLst>
            <pc:docMk/>
            <pc:sldMk cId="3888545701" sldId="262"/>
            <ac:spMk id="3" creationId="{A823B7B3-C9A1-418D-B7EE-2A5230BE1C42}"/>
          </ac:spMkLst>
        </pc:spChg>
      </pc:sldChg>
      <pc:sldChg chg="modSp">
        <pc:chgData name="padma naban" userId="140e6f6c03cb0b20" providerId="Windows Live" clId="Web-{3BD3AEBE-4096-4609-AF11-5BE7334F5E23}" dt="2021-11-12T07:12:50.882" v="300" actId="20577"/>
        <pc:sldMkLst>
          <pc:docMk/>
          <pc:sldMk cId="915972261" sldId="263"/>
        </pc:sldMkLst>
        <pc:spChg chg="mod">
          <ac:chgData name="padma naban" userId="140e6f6c03cb0b20" providerId="Windows Live" clId="Web-{3BD3AEBE-4096-4609-AF11-5BE7334F5E23}" dt="2021-11-12T07:12:50.882" v="300" actId="20577"/>
          <ac:spMkLst>
            <pc:docMk/>
            <pc:sldMk cId="915972261" sldId="263"/>
            <ac:spMk id="2" creationId="{4BCFD4EB-7C4D-4B40-B398-726D8384A3ED}"/>
          </ac:spMkLst>
        </pc:spChg>
      </pc:sldChg>
      <pc:sldChg chg="addAnim modAnim">
        <pc:chgData name="padma naban" userId="140e6f6c03cb0b20" providerId="Windows Live" clId="Web-{3BD3AEBE-4096-4609-AF11-5BE7334F5E23}" dt="2021-11-12T07:37:43.335" v="404"/>
        <pc:sldMkLst>
          <pc:docMk/>
          <pc:sldMk cId="2542162188" sldId="277"/>
        </pc:sldMkLst>
      </pc:sldChg>
      <pc:sldChg chg="addSp delSp modSp new mod modClrScheme addAnim delAnim modAnim chgLayout">
        <pc:chgData name="padma naban" userId="140e6f6c03cb0b20" providerId="Windows Live" clId="Web-{3BD3AEBE-4096-4609-AF11-5BE7334F5E23}" dt="2021-11-12T07:28:47.871" v="392"/>
        <pc:sldMkLst>
          <pc:docMk/>
          <pc:sldMk cId="3521401433" sldId="278"/>
        </pc:sldMkLst>
        <pc:spChg chg="del">
          <ac:chgData name="padma naban" userId="140e6f6c03cb0b20" providerId="Windows Live" clId="Web-{3BD3AEBE-4096-4609-AF11-5BE7334F5E23}" dt="2021-11-12T06:38:45.980" v="18"/>
          <ac:spMkLst>
            <pc:docMk/>
            <pc:sldMk cId="3521401433" sldId="278"/>
            <ac:spMk id="2" creationId="{758E472B-E752-4C37-AEF3-D086F7435BF2}"/>
          </ac:spMkLst>
        </pc:spChg>
        <pc:spChg chg="del">
          <ac:chgData name="padma naban" userId="140e6f6c03cb0b20" providerId="Windows Live" clId="Web-{3BD3AEBE-4096-4609-AF11-5BE7334F5E23}" dt="2021-11-12T06:38:45.980" v="18"/>
          <ac:spMkLst>
            <pc:docMk/>
            <pc:sldMk cId="3521401433" sldId="278"/>
            <ac:spMk id="3" creationId="{CB343C77-738B-4D09-8ACA-947859903EB1}"/>
          </ac:spMkLst>
        </pc:spChg>
        <pc:spChg chg="add mod">
          <ac:chgData name="padma naban" userId="140e6f6c03cb0b20" providerId="Windows Live" clId="Web-{3BD3AEBE-4096-4609-AF11-5BE7334F5E23}" dt="2021-11-12T07:26:34.806" v="363" actId="14100"/>
          <ac:spMkLst>
            <pc:docMk/>
            <pc:sldMk cId="3521401433" sldId="278"/>
            <ac:spMk id="4" creationId="{87744471-1946-438D-8A26-4E5BC6B12A35}"/>
          </ac:spMkLst>
        </pc:spChg>
        <pc:spChg chg="add mod">
          <ac:chgData name="padma naban" userId="140e6f6c03cb0b20" providerId="Windows Live" clId="Web-{3BD3AEBE-4096-4609-AF11-5BE7334F5E23}" dt="2021-11-12T07:25:47.430" v="359" actId="1076"/>
          <ac:spMkLst>
            <pc:docMk/>
            <pc:sldMk cId="3521401433" sldId="278"/>
            <ac:spMk id="6" creationId="{31852643-E7DE-4888-BCF0-B7FF8D107D94}"/>
          </ac:spMkLst>
        </pc:spChg>
        <pc:spChg chg="add mod">
          <ac:chgData name="padma naban" userId="140e6f6c03cb0b20" providerId="Windows Live" clId="Web-{3BD3AEBE-4096-4609-AF11-5BE7334F5E23}" dt="2021-11-12T07:25:35.695" v="357" actId="1076"/>
          <ac:spMkLst>
            <pc:docMk/>
            <pc:sldMk cId="3521401433" sldId="278"/>
            <ac:spMk id="8" creationId="{200A1DB8-D13E-4FAD-88C2-659BA1E33282}"/>
          </ac:spMkLst>
        </pc:spChg>
        <pc:spChg chg="add del mod">
          <ac:chgData name="padma naban" userId="140e6f6c03cb0b20" providerId="Windows Live" clId="Web-{3BD3AEBE-4096-4609-AF11-5BE7334F5E23}" dt="2021-11-12T06:48:48.462" v="120"/>
          <ac:spMkLst>
            <pc:docMk/>
            <pc:sldMk cId="3521401433" sldId="278"/>
            <ac:spMk id="9" creationId="{FE152DA9-6F9B-44BA-AEB5-8F115C870D5E}"/>
          </ac:spMkLst>
        </pc:spChg>
        <pc:spChg chg="add mod">
          <ac:chgData name="padma naban" userId="140e6f6c03cb0b20" providerId="Windows Live" clId="Web-{3BD3AEBE-4096-4609-AF11-5BE7334F5E23}" dt="2021-11-12T07:27:37.604" v="371" actId="20577"/>
          <ac:spMkLst>
            <pc:docMk/>
            <pc:sldMk cId="3521401433" sldId="278"/>
            <ac:spMk id="13" creationId="{F0FAA551-BA25-40BE-95C8-75424E14BBDA}"/>
          </ac:spMkLst>
        </pc:spChg>
        <pc:spChg chg="add mod">
          <ac:chgData name="padma naban" userId="140e6f6c03cb0b20" providerId="Windows Live" clId="Web-{3BD3AEBE-4096-4609-AF11-5BE7334F5E23}" dt="2021-11-12T07:27:50.182" v="374" actId="20577"/>
          <ac:spMkLst>
            <pc:docMk/>
            <pc:sldMk cId="3521401433" sldId="278"/>
            <ac:spMk id="16" creationId="{4F692CE5-389C-4D47-B4C0-C3AFF83602B3}"/>
          </ac:spMkLst>
        </pc:spChg>
        <pc:spChg chg="add mod">
          <ac:chgData name="padma naban" userId="140e6f6c03cb0b20" providerId="Windows Live" clId="Web-{3BD3AEBE-4096-4609-AF11-5BE7334F5E23}" dt="2021-11-12T07:04:28.215" v="209" actId="20577"/>
          <ac:spMkLst>
            <pc:docMk/>
            <pc:sldMk cId="3521401433" sldId="278"/>
            <ac:spMk id="21" creationId="{540A58CC-CC5B-4E12-ACEB-32F6F3E470A0}"/>
          </ac:spMkLst>
        </pc:spChg>
        <pc:spChg chg="add mod">
          <ac:chgData name="padma naban" userId="140e6f6c03cb0b20" providerId="Windows Live" clId="Web-{3BD3AEBE-4096-4609-AF11-5BE7334F5E23}" dt="2021-11-12T07:05:46.530" v="234" actId="20577"/>
          <ac:spMkLst>
            <pc:docMk/>
            <pc:sldMk cId="3521401433" sldId="278"/>
            <ac:spMk id="22" creationId="{C0B4D198-E4CE-48D0-85CE-57FF550ECDE4}"/>
          </ac:spMkLst>
        </pc:spChg>
        <pc:spChg chg="add mod">
          <ac:chgData name="padma naban" userId="140e6f6c03cb0b20" providerId="Windows Live" clId="Web-{3BD3AEBE-4096-4609-AF11-5BE7334F5E23}" dt="2021-11-12T07:07:53.454" v="260" actId="20577"/>
          <ac:spMkLst>
            <pc:docMk/>
            <pc:sldMk cId="3521401433" sldId="278"/>
            <ac:spMk id="23" creationId="{7C2DD7EA-25CD-4AA2-A5AF-D22A228D3961}"/>
          </ac:spMkLst>
        </pc:spChg>
        <pc:spChg chg="add mod">
          <ac:chgData name="padma naban" userId="140e6f6c03cb0b20" providerId="Windows Live" clId="Web-{3BD3AEBE-4096-4609-AF11-5BE7334F5E23}" dt="2021-11-12T07:10:11.676" v="289" actId="20577"/>
          <ac:spMkLst>
            <pc:docMk/>
            <pc:sldMk cId="3521401433" sldId="278"/>
            <ac:spMk id="24" creationId="{F6303C75-D082-4AE1-B81F-4FA63D5FB05C}"/>
          </ac:spMkLst>
        </pc:spChg>
        <pc:spChg chg="add mod">
          <ac:chgData name="padma naban" userId="140e6f6c03cb0b20" providerId="Windows Live" clId="Web-{3BD3AEBE-4096-4609-AF11-5BE7334F5E23}" dt="2021-11-12T07:22:27.019" v="347" actId="20577"/>
          <ac:spMkLst>
            <pc:docMk/>
            <pc:sldMk cId="3521401433" sldId="278"/>
            <ac:spMk id="31" creationId="{2D4AD51B-EEA2-4B58-A01C-81A557C30F9F}"/>
          </ac:spMkLst>
        </pc:spChg>
        <pc:cxnChg chg="add mod">
          <ac:chgData name="padma naban" userId="140e6f6c03cb0b20" providerId="Windows Live" clId="Web-{3BD3AEBE-4096-4609-AF11-5BE7334F5E23}" dt="2021-11-12T07:26:27.446" v="362" actId="14100"/>
          <ac:cxnSpMkLst>
            <pc:docMk/>
            <pc:sldMk cId="3521401433" sldId="278"/>
            <ac:cxnSpMk id="5" creationId="{F548910A-CE29-40E4-B4AB-8FF79B234EB7}"/>
          </ac:cxnSpMkLst>
        </pc:cxnChg>
        <pc:cxnChg chg="add mod">
          <ac:chgData name="padma naban" userId="140e6f6c03cb0b20" providerId="Windows Live" clId="Web-{3BD3AEBE-4096-4609-AF11-5BE7334F5E23}" dt="2021-11-12T07:25:41.039" v="358" actId="1076"/>
          <ac:cxnSpMkLst>
            <pc:docMk/>
            <pc:sldMk cId="3521401433" sldId="278"/>
            <ac:cxnSpMk id="7" creationId="{FFFB553F-B9CF-45AA-AD64-DF269BCC741A}"/>
          </ac:cxnSpMkLst>
        </pc:cxnChg>
        <pc:cxnChg chg="add del mod">
          <ac:chgData name="padma naban" userId="140e6f6c03cb0b20" providerId="Windows Live" clId="Web-{3BD3AEBE-4096-4609-AF11-5BE7334F5E23}" dt="2021-11-12T06:48:45.118" v="119"/>
          <ac:cxnSpMkLst>
            <pc:docMk/>
            <pc:sldMk cId="3521401433" sldId="278"/>
            <ac:cxnSpMk id="10" creationId="{DA85FCFE-6A77-438F-8838-7885DD6B323C}"/>
          </ac:cxnSpMkLst>
        </pc:cxnChg>
        <pc:cxnChg chg="add del">
          <ac:chgData name="padma naban" userId="140e6f6c03cb0b20" providerId="Windows Live" clId="Web-{3BD3AEBE-4096-4609-AF11-5BE7334F5E23}" dt="2021-11-12T06:49:06.149" v="122"/>
          <ac:cxnSpMkLst>
            <pc:docMk/>
            <pc:sldMk cId="3521401433" sldId="278"/>
            <ac:cxnSpMk id="11" creationId="{6D8E0FDA-57CE-46D0-BAA8-D32C07C50C17}"/>
          </ac:cxnSpMkLst>
        </pc:cxnChg>
        <pc:cxnChg chg="add mod">
          <ac:chgData name="padma naban" userId="140e6f6c03cb0b20" providerId="Windows Live" clId="Web-{3BD3AEBE-4096-4609-AF11-5BE7334F5E23}" dt="2021-11-12T07:25:25.398" v="356" actId="14100"/>
          <ac:cxnSpMkLst>
            <pc:docMk/>
            <pc:sldMk cId="3521401433" sldId="278"/>
            <ac:cxnSpMk id="12" creationId="{684E751E-8247-408F-8DBE-90EDF168C843}"/>
          </ac:cxnSpMkLst>
        </pc:cxnChg>
        <pc:cxnChg chg="add mod">
          <ac:chgData name="padma naban" userId="140e6f6c03cb0b20" providerId="Windows Live" clId="Web-{3BD3AEBE-4096-4609-AF11-5BE7334F5E23}" dt="2021-11-12T06:52:42.904" v="147" actId="14100"/>
          <ac:cxnSpMkLst>
            <pc:docMk/>
            <pc:sldMk cId="3521401433" sldId="278"/>
            <ac:cxnSpMk id="14" creationId="{4A139821-2875-40EF-868B-9EF658E7C59B}"/>
          </ac:cxnSpMkLst>
        </pc:cxnChg>
        <pc:cxnChg chg="add mod">
          <ac:chgData name="padma naban" userId="140e6f6c03cb0b20" providerId="Windows Live" clId="Web-{3BD3AEBE-4096-4609-AF11-5BE7334F5E23}" dt="2021-11-12T06:52:30.826" v="145" actId="14100"/>
          <ac:cxnSpMkLst>
            <pc:docMk/>
            <pc:sldMk cId="3521401433" sldId="278"/>
            <ac:cxnSpMk id="15" creationId="{48610516-E3C3-4E61-9EFC-F63D266BF6DC}"/>
          </ac:cxnSpMkLst>
        </pc:cxnChg>
        <pc:cxnChg chg="add mod">
          <ac:chgData name="padma naban" userId="140e6f6c03cb0b20" providerId="Windows Live" clId="Web-{3BD3AEBE-4096-4609-AF11-5BE7334F5E23}" dt="2021-11-12T06:59:37.553" v="169" actId="14100"/>
          <ac:cxnSpMkLst>
            <pc:docMk/>
            <pc:sldMk cId="3521401433" sldId="278"/>
            <ac:cxnSpMk id="17" creationId="{9C12B030-78BD-4BB2-93D2-5142CC581A95}"/>
          </ac:cxnSpMkLst>
        </pc:cxnChg>
        <pc:cxnChg chg="add mod">
          <ac:chgData name="padma naban" userId="140e6f6c03cb0b20" providerId="Windows Live" clId="Web-{3BD3AEBE-4096-4609-AF11-5BE7334F5E23}" dt="2021-11-12T07:04:42.122" v="210" actId="14100"/>
          <ac:cxnSpMkLst>
            <pc:docMk/>
            <pc:sldMk cId="3521401433" sldId="278"/>
            <ac:cxnSpMk id="18" creationId="{2C0BD4F9-2784-4CB1-9C2C-0E7D71C6718B}"/>
          </ac:cxnSpMkLst>
        </pc:cxnChg>
        <pc:cxnChg chg="add mod">
          <ac:chgData name="padma naban" userId="140e6f6c03cb0b20" providerId="Windows Live" clId="Web-{3BD3AEBE-4096-4609-AF11-5BE7334F5E23}" dt="2021-11-12T07:08:16.345" v="262" actId="14100"/>
          <ac:cxnSpMkLst>
            <pc:docMk/>
            <pc:sldMk cId="3521401433" sldId="278"/>
            <ac:cxnSpMk id="19" creationId="{E456E2B2-5682-4994-9FCC-71BD907C24B0}"/>
          </ac:cxnSpMkLst>
        </pc:cxnChg>
        <pc:cxnChg chg="add mod">
          <ac:chgData name="padma naban" userId="140e6f6c03cb0b20" providerId="Windows Live" clId="Web-{3BD3AEBE-4096-4609-AF11-5BE7334F5E23}" dt="2021-11-12T07:10:15.113" v="290" actId="14100"/>
          <ac:cxnSpMkLst>
            <pc:docMk/>
            <pc:sldMk cId="3521401433" sldId="278"/>
            <ac:cxnSpMk id="20" creationId="{50E68EAD-6570-463B-8C5A-61463679BE26}"/>
          </ac:cxnSpMkLst>
        </pc:cxnChg>
        <pc:cxnChg chg="add mod">
          <ac:chgData name="padma naban" userId="140e6f6c03cb0b20" providerId="Windows Live" clId="Web-{3BD3AEBE-4096-4609-AF11-5BE7334F5E23}" dt="2021-11-12T07:22:31.582" v="348" actId="14100"/>
          <ac:cxnSpMkLst>
            <pc:docMk/>
            <pc:sldMk cId="3521401433" sldId="278"/>
            <ac:cxnSpMk id="25" creationId="{E60BD4FF-8200-42B4-9E88-A1CE5FBE39FF}"/>
          </ac:cxnSpMkLst>
        </pc:cxnChg>
        <pc:cxnChg chg="add mod">
          <ac:chgData name="padma naban" userId="140e6f6c03cb0b20" providerId="Windows Live" clId="Web-{3BD3AEBE-4096-4609-AF11-5BE7334F5E23}" dt="2021-11-12T07:17:16.216" v="323" actId="14100"/>
          <ac:cxnSpMkLst>
            <pc:docMk/>
            <pc:sldMk cId="3521401433" sldId="278"/>
            <ac:cxnSpMk id="26" creationId="{2C2AC297-39E4-40C5-B36F-4054D038CCE3}"/>
          </ac:cxnSpMkLst>
        </pc:cxnChg>
        <pc:cxnChg chg="add mod">
          <ac:chgData name="padma naban" userId="140e6f6c03cb0b20" providerId="Windows Live" clId="Web-{3BD3AEBE-4096-4609-AF11-5BE7334F5E23}" dt="2021-11-12T07:17:26.825" v="324" actId="14100"/>
          <ac:cxnSpMkLst>
            <pc:docMk/>
            <pc:sldMk cId="3521401433" sldId="278"/>
            <ac:cxnSpMk id="27" creationId="{3629A794-7DAF-4AA9-AC84-2AF6DC953E56}"/>
          </ac:cxnSpMkLst>
        </pc:cxnChg>
        <pc:cxnChg chg="add mod">
          <ac:chgData name="padma naban" userId="140e6f6c03cb0b20" providerId="Windows Live" clId="Web-{3BD3AEBE-4096-4609-AF11-5BE7334F5E23}" dt="2021-11-12T07:17:06.606" v="322" actId="1076"/>
          <ac:cxnSpMkLst>
            <pc:docMk/>
            <pc:sldMk cId="3521401433" sldId="278"/>
            <ac:cxnSpMk id="28" creationId="{845D66FB-682B-4F85-AAE6-5FB7B48CFD6B}"/>
          </ac:cxnSpMkLst>
        </pc:cxnChg>
        <pc:cxnChg chg="add mod">
          <ac:chgData name="padma naban" userId="140e6f6c03cb0b20" providerId="Windows Live" clId="Web-{3BD3AEBE-4096-4609-AF11-5BE7334F5E23}" dt="2021-11-12T07:16:35.043" v="316" actId="14100"/>
          <ac:cxnSpMkLst>
            <pc:docMk/>
            <pc:sldMk cId="3521401433" sldId="278"/>
            <ac:cxnSpMk id="29" creationId="{60CA693D-85D2-4714-BDA6-32069966903D}"/>
          </ac:cxnSpMkLst>
        </pc:cxnChg>
        <pc:cxnChg chg="add mod">
          <ac:chgData name="padma naban" userId="140e6f6c03cb0b20" providerId="Windows Live" clId="Web-{3BD3AEBE-4096-4609-AF11-5BE7334F5E23}" dt="2021-11-12T07:20:46.533" v="328" actId="14100"/>
          <ac:cxnSpMkLst>
            <pc:docMk/>
            <pc:sldMk cId="3521401433" sldId="278"/>
            <ac:cxnSpMk id="30" creationId="{63234342-8E0E-4EDA-84AD-92FC4EE1CF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5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25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awt-choice" TargetMode="External"/><Relationship Id="rId3" Type="http://schemas.openxmlformats.org/officeDocument/2006/relationships/hyperlink" Target="https://www.javatpoint.com/object-and-class-in-java" TargetMode="External"/><Relationship Id="rId7" Type="http://schemas.openxmlformats.org/officeDocument/2006/relationships/hyperlink" Target="https://www.javatpoint.com/java-awt-checkbox" TargetMode="External"/><Relationship Id="rId2" Type="http://schemas.openxmlformats.org/officeDocument/2006/relationships/hyperlink" Target="https://www.javatpoint.com/pack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awt-textarea" TargetMode="External"/><Relationship Id="rId5" Type="http://schemas.openxmlformats.org/officeDocument/2006/relationships/hyperlink" Target="https://www.javatpoint.com/java-awt-label" TargetMode="External"/><Relationship Id="rId4" Type="http://schemas.openxmlformats.org/officeDocument/2006/relationships/hyperlink" Target="https://www.javatpoint.com/java-awt-textfield" TargetMode="External"/><Relationship Id="rId9" Type="http://schemas.openxmlformats.org/officeDocument/2006/relationships/hyperlink" Target="https://www.javatpoint.com/java-awt-lis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Coffee and laptop on table">
            <a:extLst>
              <a:ext uri="{FF2B5EF4-FFF2-40B4-BE49-F238E27FC236}">
                <a16:creationId xmlns:a16="http://schemas.microsoft.com/office/drawing/2014/main" id="{9CEEF82D-A9F7-40B3-9106-5176E9297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E-TUITION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2054" y="4901055"/>
            <a:ext cx="5899356" cy="1271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JAVA MINI PROJECT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2D96-E3C9-4B84-BE76-A4BE404A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AWT</a:t>
            </a:r>
            <a:r>
              <a:rPr lang="en-GB">
                <a:ea typeface="+mj-lt"/>
                <a:cs typeface="+mj-lt"/>
              </a:rPr>
              <a:t>(Abstract Window Toolkit) 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B81C-67DD-4C8D-8F24-C3270C78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Java AWT</a:t>
            </a:r>
            <a:r>
              <a:rPr lang="en-GB">
                <a:ea typeface="+mn-lt"/>
                <a:cs typeface="+mn-lt"/>
              </a:rPr>
              <a:t> (Abstract Window Toolkit) is </a:t>
            </a:r>
            <a:r>
              <a:rPr lang="en-GB" i="1">
                <a:ea typeface="+mn-lt"/>
                <a:cs typeface="+mn-lt"/>
              </a:rPr>
              <a:t>an API to develop Graphical User Interface (GUI) or windows-based applications</a:t>
            </a:r>
            <a:r>
              <a:rPr lang="en-GB">
                <a:ea typeface="+mn-lt"/>
                <a:cs typeface="+mn-lt"/>
              </a:rPr>
              <a:t> in Java.</a:t>
            </a:r>
          </a:p>
          <a:p>
            <a:r>
              <a:rPr lang="en-GB">
                <a:ea typeface="+mn-lt"/>
                <a:cs typeface="+mn-lt"/>
              </a:rPr>
              <a:t>The java.awt </a:t>
            </a:r>
            <a:r>
              <a:rPr lang="en-GB">
                <a:ea typeface="+mn-lt"/>
                <a:cs typeface="+mn-lt"/>
                <a:hlinkClick r:id="rId2"/>
              </a:rPr>
              <a:t>package</a:t>
            </a:r>
            <a:r>
              <a:rPr lang="en-GB">
                <a:ea typeface="+mn-lt"/>
                <a:cs typeface="+mn-lt"/>
              </a:rPr>
              <a:t> provides </a:t>
            </a:r>
            <a:r>
              <a:rPr lang="en-GB">
                <a:ea typeface="+mn-lt"/>
                <a:cs typeface="+mn-lt"/>
                <a:hlinkClick r:id="rId3"/>
              </a:rPr>
              <a:t>classes</a:t>
            </a:r>
            <a:r>
              <a:rPr lang="en-GB">
                <a:ea typeface="+mn-lt"/>
                <a:cs typeface="+mn-lt"/>
              </a:rPr>
              <a:t> for AWT API such as </a:t>
            </a:r>
            <a:r>
              <a:rPr lang="en-GB">
                <a:ea typeface="+mn-lt"/>
                <a:cs typeface="+mn-lt"/>
                <a:hlinkClick r:id="rId4"/>
              </a:rPr>
              <a:t>TextField</a:t>
            </a:r>
            <a:r>
              <a:rPr lang="en-GB">
                <a:ea typeface="+mn-lt"/>
                <a:cs typeface="+mn-lt"/>
              </a:rPr>
              <a:t>, </a:t>
            </a:r>
            <a:r>
              <a:rPr lang="en-GB">
                <a:ea typeface="+mn-lt"/>
                <a:cs typeface="+mn-lt"/>
                <a:hlinkClick r:id="rId5"/>
              </a:rPr>
              <a:t>Label</a:t>
            </a:r>
            <a:r>
              <a:rPr lang="en-GB">
                <a:ea typeface="+mn-lt"/>
                <a:cs typeface="+mn-lt"/>
              </a:rPr>
              <a:t>, </a:t>
            </a:r>
            <a:r>
              <a:rPr lang="en-GB">
                <a:ea typeface="+mn-lt"/>
                <a:cs typeface="+mn-lt"/>
                <a:hlinkClick r:id="rId6"/>
              </a:rPr>
              <a:t>TextArea</a:t>
            </a:r>
            <a:r>
              <a:rPr lang="en-GB">
                <a:ea typeface="+mn-lt"/>
                <a:cs typeface="+mn-lt"/>
              </a:rPr>
              <a:t>, RadioButton, </a:t>
            </a:r>
            <a:r>
              <a:rPr lang="en-GB">
                <a:ea typeface="+mn-lt"/>
                <a:cs typeface="+mn-lt"/>
                <a:hlinkClick r:id="rId7"/>
              </a:rPr>
              <a:t>CheckBox</a:t>
            </a:r>
            <a:r>
              <a:rPr lang="en-GB">
                <a:ea typeface="+mn-lt"/>
                <a:cs typeface="+mn-lt"/>
              </a:rPr>
              <a:t>, </a:t>
            </a:r>
            <a:r>
              <a:rPr lang="en-GB">
                <a:ea typeface="+mn-lt"/>
                <a:cs typeface="+mn-lt"/>
                <a:hlinkClick r:id="rId8"/>
              </a:rPr>
              <a:t>Choice</a:t>
            </a:r>
            <a:r>
              <a:rPr lang="en-GB">
                <a:ea typeface="+mn-lt"/>
                <a:cs typeface="+mn-lt"/>
              </a:rPr>
              <a:t>, </a:t>
            </a:r>
            <a:r>
              <a:rPr lang="en-GB">
                <a:ea typeface="+mn-lt"/>
                <a:cs typeface="+mn-lt"/>
                <a:hlinkClick r:id="rId9"/>
              </a:rPr>
              <a:t>List</a:t>
            </a:r>
            <a:r>
              <a:rPr lang="en-GB">
                <a:ea typeface="+mn-lt"/>
                <a:cs typeface="+mn-lt"/>
              </a:rPr>
              <a:t> etc.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E956-5F14-45B1-ACD7-E13A43D9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SWING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9438-B4E6-4D9F-9F54-47ED7005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b="1">
                <a:ea typeface="+mn-lt"/>
                <a:cs typeface="+mn-lt"/>
              </a:rPr>
              <a:t>Java Swing </a:t>
            </a:r>
            <a:r>
              <a:rPr lang="en-GB">
                <a:ea typeface="+mn-lt"/>
                <a:cs typeface="+mn-lt"/>
              </a:rPr>
              <a:t>is a part of Java Foundation Classes (JFC) that is </a:t>
            </a:r>
            <a:r>
              <a:rPr lang="en-GB" i="1">
                <a:ea typeface="+mn-lt"/>
                <a:cs typeface="+mn-lt"/>
              </a:rPr>
              <a:t>used to create window-based applications</a:t>
            </a:r>
            <a:r>
              <a:rPr lang="en-GB">
                <a:ea typeface="+mn-lt"/>
                <a:cs typeface="+mn-lt"/>
              </a:rPr>
              <a:t>. It is built on the top of AWT (Abstract Windowing Toolkit) API and entirely written in java.</a:t>
            </a:r>
          </a:p>
          <a:p>
            <a:pPr algn="just"/>
            <a:r>
              <a:rPr lang="en-GB">
                <a:ea typeface="+mn-lt"/>
                <a:cs typeface="+mn-lt"/>
              </a:rPr>
              <a:t>The </a:t>
            </a:r>
            <a:r>
              <a:rPr lang="en-GB" err="1">
                <a:ea typeface="+mn-lt"/>
                <a:cs typeface="+mn-lt"/>
              </a:rPr>
              <a:t>javax.swing</a:t>
            </a:r>
            <a:r>
              <a:rPr lang="en-GB">
                <a:ea typeface="+mn-lt"/>
                <a:cs typeface="+mn-lt"/>
              </a:rPr>
              <a:t> package provides classes for java swing API such as </a:t>
            </a:r>
            <a:r>
              <a:rPr lang="en-GB" err="1">
                <a:ea typeface="+mn-lt"/>
                <a:cs typeface="+mn-lt"/>
              </a:rPr>
              <a:t>JButton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JTextField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JTextArea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JRadioButton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JCheckbox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JMenu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JColorChooser</a:t>
            </a:r>
            <a:r>
              <a:rPr lang="en-GB">
                <a:ea typeface="+mn-lt"/>
                <a:cs typeface="+mn-lt"/>
              </a:rPr>
              <a:t> etc.</a:t>
            </a:r>
            <a:endParaRPr lang="en-GB"/>
          </a:p>
          <a:p>
            <a:pPr algn="just"/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610A-6F68-4D2B-B78B-DB632A8B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                         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C57-C421-47CB-A5F3-3E27B8485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              SWING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9D1C2-CB00-480F-B117-5A40E5D19D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OS independent</a:t>
            </a:r>
          </a:p>
          <a:p>
            <a:r>
              <a:rPr lang="en-GB"/>
              <a:t>Light weight</a:t>
            </a:r>
          </a:p>
          <a:p>
            <a:r>
              <a:rPr lang="en-GB"/>
              <a:t>Write once use anywhere</a:t>
            </a:r>
          </a:p>
          <a:p>
            <a:r>
              <a:rPr lang="en-GB"/>
              <a:t>Feel and look</a:t>
            </a:r>
          </a:p>
          <a:p>
            <a:r>
              <a:rPr lang="en-GB"/>
              <a:t>Rich set of object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54195-5FB5-41DD-BB76-8BBDDB12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                  AWT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5B68-5DFC-408D-A2AE-6ED8F39CB4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OS dependent</a:t>
            </a:r>
          </a:p>
          <a:p>
            <a:r>
              <a:rPr lang="en-GB"/>
              <a:t>Heavy weight</a:t>
            </a:r>
          </a:p>
          <a:p>
            <a:r>
              <a:rPr lang="en-GB"/>
              <a:t>Not consistent as compared to swing</a:t>
            </a:r>
          </a:p>
          <a:p>
            <a:r>
              <a:rPr lang="en-GB"/>
              <a:t>Change behaviour due to OS</a:t>
            </a:r>
          </a:p>
          <a:p>
            <a:r>
              <a:rPr lang="en-GB"/>
              <a:t>Less as compared to swing</a:t>
            </a:r>
          </a:p>
        </p:txBody>
      </p:sp>
    </p:spTree>
    <p:extLst>
      <p:ext uri="{BB962C8B-B14F-4D97-AF65-F5344CB8AC3E}">
        <p14:creationId xmlns:p14="http://schemas.microsoft.com/office/powerpoint/2010/main" val="19482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0FA2-7E63-429B-8B6F-9AD85D26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282" y="1066587"/>
            <a:ext cx="6137520" cy="1510261"/>
          </a:xfrm>
        </p:spPr>
        <p:txBody>
          <a:bodyPr anchor="b">
            <a:normAutofit/>
          </a:bodyPr>
          <a:lstStyle/>
          <a:p>
            <a:pPr algn="r"/>
            <a:r>
              <a:rPr lang="en-GB"/>
              <a:t>SOFTWARE USED</a:t>
            </a: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E7DB862-8AAD-41A9-B876-A150CF99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9" y="2425754"/>
            <a:ext cx="2179871" cy="2179871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97202BA2-1CDE-4804-BB1B-CB95B12B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9" y="242462"/>
            <a:ext cx="1995792" cy="371310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269B1-CA6E-45C9-BBC9-33D3F1D3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412" y="2877415"/>
            <a:ext cx="4003010" cy="3122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GB" sz="1700"/>
              <a:t>Code Editor: VS Code Editor</a:t>
            </a:r>
            <a:endParaRPr lang="en-US"/>
          </a:p>
          <a:p>
            <a:pPr algn="just">
              <a:lnSpc>
                <a:spcPct val="110000"/>
              </a:lnSpc>
            </a:pPr>
            <a:r>
              <a:rPr lang="en-GB" sz="1700"/>
              <a:t>Programming Language : Java</a:t>
            </a:r>
          </a:p>
          <a:p>
            <a:pPr algn="just">
              <a:lnSpc>
                <a:spcPct val="110000"/>
              </a:lnSpc>
            </a:pPr>
            <a:r>
              <a:rPr lang="en-GB" sz="1700"/>
              <a:t>Windows  7, 8.0 , 8.1 and 10</a:t>
            </a:r>
          </a:p>
          <a:p>
            <a:pPr algn="just">
              <a:lnSpc>
                <a:spcPct val="110000"/>
              </a:lnSpc>
            </a:pPr>
            <a:r>
              <a:rPr lang="en-GB" sz="1700"/>
              <a:t>Linux with GLIBCXX version 3.4.15 or later</a:t>
            </a:r>
          </a:p>
          <a:p>
            <a:pPr algn="just">
              <a:lnSpc>
                <a:spcPct val="110000"/>
              </a:lnSpc>
            </a:pPr>
            <a:r>
              <a:rPr lang="en-GB" sz="1700"/>
              <a:t>GLIBC version 2.15 or later</a:t>
            </a:r>
          </a:p>
          <a:p>
            <a:pPr algn="just">
              <a:lnSpc>
                <a:spcPct val="110000"/>
              </a:lnSpc>
            </a:pPr>
            <a:r>
              <a:rPr lang="en-GB" sz="1700"/>
              <a:t>Ubuntu Desktop 14,04</a:t>
            </a:r>
          </a:p>
          <a:p>
            <a:pPr algn="r">
              <a:lnSpc>
                <a:spcPct val="110000"/>
              </a:lnSpc>
            </a:pPr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28203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365-AD45-4245-8CE7-C720CBD9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577" y="207526"/>
            <a:ext cx="4743718" cy="1167715"/>
          </a:xfrm>
        </p:spPr>
        <p:txBody>
          <a:bodyPr/>
          <a:lstStyle/>
          <a:p>
            <a:r>
              <a:rPr lang="en-US"/>
              <a:t>Administrator Login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4DDDC3A-673E-4888-A6DD-B6D21C7A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942" y="1183660"/>
            <a:ext cx="8932876" cy="4801343"/>
          </a:xfrm>
        </p:spPr>
      </p:pic>
    </p:spTree>
    <p:extLst>
      <p:ext uri="{BB962C8B-B14F-4D97-AF65-F5344CB8AC3E}">
        <p14:creationId xmlns:p14="http://schemas.microsoft.com/office/powerpoint/2010/main" val="319884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446D-9F8F-4A94-889B-6AF0A207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E35D58-87F6-47BF-B44E-F83DE8E5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28" y="1321740"/>
            <a:ext cx="8171144" cy="42145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50A2F-A47D-432B-A308-4514ED143C6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49398-D1A9-47BB-8C0C-C5CB828749B9}"/>
              </a:ext>
            </a:extLst>
          </p:cNvPr>
          <p:cNvSpPr txBox="1"/>
          <p:nvPr/>
        </p:nvSpPr>
        <p:spPr>
          <a:xfrm>
            <a:off x="4727754" y="499190"/>
            <a:ext cx="3591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Welcome Portal</a:t>
            </a:r>
          </a:p>
        </p:txBody>
      </p:sp>
    </p:spTree>
    <p:extLst>
      <p:ext uri="{BB962C8B-B14F-4D97-AF65-F5344CB8AC3E}">
        <p14:creationId xmlns:p14="http://schemas.microsoft.com/office/powerpoint/2010/main" val="202447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4F9C-408E-4114-A3BD-DC092474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>
                <a:ea typeface="+mj-lt"/>
                <a:cs typeface="+mj-lt"/>
              </a:rPr>
              <a:t>Entering the Information of the Students.</a:t>
            </a:r>
            <a:endParaRPr lang="en-US">
              <a:ea typeface="+mj-lt"/>
              <a:cs typeface="+mj-lt"/>
            </a:endParaRPr>
          </a:p>
          <a:p>
            <a:endParaRPr lang="en-GB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878BC5-7DF5-4994-A37D-42E5C788B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57" y="1820548"/>
            <a:ext cx="6690813" cy="4120348"/>
          </a:xfrm>
        </p:spPr>
      </p:pic>
    </p:spTree>
    <p:extLst>
      <p:ext uri="{BB962C8B-B14F-4D97-AF65-F5344CB8AC3E}">
        <p14:creationId xmlns:p14="http://schemas.microsoft.com/office/powerpoint/2010/main" val="138269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1D34-DC5B-4AAE-8024-96DE17A8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>
                <a:ea typeface="+mj-lt"/>
                <a:cs typeface="+mj-lt"/>
              </a:rPr>
              <a:t>Modify the Information of the Students.</a:t>
            </a:r>
            <a:endParaRPr lang="en-US">
              <a:ea typeface="+mj-lt"/>
              <a:cs typeface="+mj-lt"/>
            </a:endParaRPr>
          </a:p>
          <a:p>
            <a:endParaRPr lang="en-GB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FB22D6-268C-40D3-91D8-3978DC0B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401" y="1810109"/>
            <a:ext cx="6784758" cy="4172541"/>
          </a:xfrm>
        </p:spPr>
      </p:pic>
    </p:spTree>
    <p:extLst>
      <p:ext uri="{BB962C8B-B14F-4D97-AF65-F5344CB8AC3E}">
        <p14:creationId xmlns:p14="http://schemas.microsoft.com/office/powerpoint/2010/main" val="90541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CCCE-7E9C-4EB7-B409-019298E0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>
                <a:ea typeface="+mj-lt"/>
                <a:cs typeface="+mj-lt"/>
              </a:rPr>
              <a:t>Delete the Information of the Students</a:t>
            </a:r>
            <a:endParaRPr lang="en-US">
              <a:ea typeface="+mj-lt"/>
              <a:cs typeface="+mj-lt"/>
            </a:endParaRPr>
          </a:p>
          <a:p>
            <a:endParaRPr lang="en-GB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9C5027-0DC7-4280-90BB-28CFA3C34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834" y="1632658"/>
            <a:ext cx="6812659" cy="4266486"/>
          </a:xfrm>
        </p:spPr>
      </p:pic>
    </p:spTree>
    <p:extLst>
      <p:ext uri="{BB962C8B-B14F-4D97-AF65-F5344CB8AC3E}">
        <p14:creationId xmlns:p14="http://schemas.microsoft.com/office/powerpoint/2010/main" val="55129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2E17-EB95-4770-A128-A036123F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all">
                <a:ea typeface="+mj-lt"/>
                <a:cs typeface="+mj-lt"/>
              </a:rPr>
              <a:t>CONCLUSION</a:t>
            </a:r>
            <a:endParaRPr lang="en-GB">
              <a:ea typeface="+mj-lt"/>
              <a:cs typeface="+mj-lt"/>
            </a:endParaRP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26F0-47C3-4F5D-B0BF-E4686B4E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>
                <a:ea typeface="+mn-lt"/>
                <a:cs typeface="+mn-lt"/>
              </a:rPr>
              <a:t>As the number of students is increasing day by day in our country the demand of tuitions is increasing and the workload on the tuition’s management is also increasing. </a:t>
            </a:r>
          </a:p>
          <a:p>
            <a:pPr algn="just"/>
            <a:r>
              <a:rPr lang="en-GB">
                <a:ea typeface="+mn-lt"/>
                <a:cs typeface="+mn-lt"/>
              </a:rPr>
              <a:t>we have proposed and efficient and low cost management system that will help relive this work load on the tuitions by making and efficient management system </a:t>
            </a:r>
          </a:p>
          <a:p>
            <a:pPr marL="0" indent="0" algn="just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18CB-E248-459E-B7CF-240CE02D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   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>
                <a:solidFill>
                  <a:srgbClr val="FFC000"/>
                </a:solidFill>
              </a:rPr>
              <a:t>TEAM MEMBERS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                                                                </a:t>
            </a:r>
            <a:r>
              <a:rPr lang="en-GB">
                <a:solidFill>
                  <a:srgbClr val="FFC000"/>
                </a:solidFill>
              </a:rPr>
              <a:t>GUIDED BY</a:t>
            </a:r>
            <a:endParaRPr lang="en-GB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GB"/>
              <a:t>KAMALAKANNAN P – 9920004060                                DR.S.SURYA</a:t>
            </a:r>
          </a:p>
          <a:p>
            <a:r>
              <a:rPr lang="en-GB"/>
              <a:t>HARIRAM S - 9920004048</a:t>
            </a:r>
          </a:p>
          <a:p>
            <a:r>
              <a:rPr lang="en-GB"/>
              <a:t>PADMANABAN S - 9920004095</a:t>
            </a:r>
          </a:p>
        </p:txBody>
      </p:sp>
      <p:pic>
        <p:nvPicPr>
          <p:cNvPr id="4" name="Graphic 4" descr="Cheers with solid fill">
            <a:extLst>
              <a:ext uri="{FF2B5EF4-FFF2-40B4-BE49-F238E27FC236}">
                <a16:creationId xmlns:a16="http://schemas.microsoft.com/office/drawing/2014/main" id="{E955762E-CA99-4120-A0A4-187AB284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704" y="10928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600A1C1-FBA0-448A-B8F6-7B165D0C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88" y="1308025"/>
            <a:ext cx="4455090" cy="4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FB93F99-B1F6-4FAC-B2FF-96655B36F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4" r="3" b="3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AB176-4690-486D-AFB6-A9093D7F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GB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9C45-BCBD-429A-A3FD-AC4B354C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INTRODUCTION</a:t>
            </a:r>
          </a:p>
          <a:p>
            <a:r>
              <a:rPr lang="en-GB"/>
              <a:t>PROJECT BACKGROUND</a:t>
            </a:r>
          </a:p>
          <a:p>
            <a:r>
              <a:rPr lang="en-GB"/>
              <a:t>PROBLEM STATEMENT</a:t>
            </a:r>
          </a:p>
          <a:p>
            <a:r>
              <a:rPr lang="en-GB"/>
              <a:t>TOOLS USED</a:t>
            </a:r>
          </a:p>
          <a:p>
            <a:r>
              <a:rPr lang="en-GB"/>
              <a:t>SOFTWRE USED</a:t>
            </a:r>
          </a:p>
          <a:p>
            <a:r>
              <a:rPr lang="en-GB"/>
              <a:t>CONCLUSION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D5387B6D-9D13-4329-B519-C4389D73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1" r="-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5A0DE-60BF-445E-AC1D-10EA9FD6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/>
              <a:t>INTRODUCTION</a:t>
            </a:r>
            <a:br>
              <a:rPr lang="en-US" sz="2200" cap="all" spc="300"/>
            </a:br>
            <a:br>
              <a:rPr lang="en-US" sz="2200" cap="all" spc="300"/>
            </a:br>
            <a:br>
              <a:rPr lang="en-US" sz="2200" cap="all" spc="300"/>
            </a:br>
            <a:endParaRPr lang="en-US" sz="2200" cap="all" spc="3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B1235-A393-441B-917F-DC7EBA89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1795409"/>
            <a:ext cx="4118906" cy="384017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GB">
                <a:ea typeface="+mn-lt"/>
                <a:cs typeface="+mn-lt"/>
              </a:rPr>
              <a:t>E-Tuitions is a collaborative teaching tool to assist the students to learn in an interactive manner.</a:t>
            </a:r>
          </a:p>
          <a:p>
            <a:pPr algn="just"/>
            <a:endParaRPr lang="en-GB"/>
          </a:p>
          <a:p>
            <a:pPr algn="just"/>
            <a:r>
              <a:rPr lang="en-GB">
                <a:ea typeface="+mn-lt"/>
                <a:cs typeface="+mn-lt"/>
              </a:rPr>
              <a:t>e-Tuitions was underutilized in the past especially in developing countries. However, the current crisis of the COVID-19 pandemic forced the entire world to rely on it for education.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3D Hologram from iPad">
            <a:extLst>
              <a:ext uri="{FF2B5EF4-FFF2-40B4-BE49-F238E27FC236}">
                <a16:creationId xmlns:a16="http://schemas.microsoft.com/office/drawing/2014/main" id="{2F3751BA-C2FB-47E4-A132-FD1B43081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" r="11069" b="-3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96B8-D7D2-48F2-BFF0-7E9FCA61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GB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AC60-F419-434E-B3D4-2DD7FB33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>
                <a:ea typeface="+mn-lt"/>
                <a:cs typeface="+mn-lt"/>
              </a:rPr>
              <a:t>The use of web-based system has become popular recent years. </a:t>
            </a:r>
            <a:endParaRPr lang="en-US"/>
          </a:p>
          <a:p>
            <a:pPr algn="just"/>
            <a:r>
              <a:rPr lang="en-GB"/>
              <a:t>E –Tuition management system is one of the systems that or going to </a:t>
            </a:r>
            <a:r>
              <a:rPr lang="en-GB">
                <a:ea typeface="+mn-lt"/>
                <a:cs typeface="+mn-lt"/>
              </a:rPr>
              <a:t>be developed using the web -based system</a:t>
            </a:r>
            <a:endParaRPr lang="en-GB"/>
          </a:p>
          <a:p>
            <a:pPr marL="0" indent="0">
              <a:buNone/>
            </a:pPr>
            <a:endParaRPr lang="en-GB" i="1"/>
          </a:p>
          <a:p>
            <a:pPr marL="0" indent="0">
              <a:buNone/>
            </a:pP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23063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C04-87C9-48E1-BF99-E7398C9C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STATMENT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B7B3-C9A1-418D-B7EE-2A5230BE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9905999" cy="31200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GB">
                <a:ea typeface="+mn-lt"/>
                <a:cs typeface="+mn-lt"/>
              </a:rPr>
              <a:t>The use of internet technology has become popular among people. The electronic system can gives a lot of benefits in order to handle the task process.</a:t>
            </a:r>
            <a:endParaRPr lang="en-GB"/>
          </a:p>
          <a:p>
            <a:pPr marL="0" indent="0" algn="just">
              <a:buNone/>
            </a:pPr>
            <a:endParaRPr lang="en-GB">
              <a:ea typeface="+mn-lt"/>
              <a:cs typeface="+mn-lt"/>
            </a:endParaRPr>
          </a:p>
          <a:p>
            <a:pPr algn="just"/>
            <a:r>
              <a:rPr lang="en-GB">
                <a:ea typeface="+mn-lt"/>
                <a:cs typeface="+mn-lt"/>
              </a:rPr>
              <a:t>Data management is the main reason for the development of this system</a:t>
            </a:r>
            <a:endParaRPr lang="en-GB"/>
          </a:p>
          <a:p>
            <a:pPr marL="0" indent="0" algn="just">
              <a:buNone/>
            </a:pPr>
            <a:endParaRPr lang="en-GB"/>
          </a:p>
          <a:p>
            <a:r>
              <a:rPr lang="en-GB">
                <a:ea typeface="+mn-lt"/>
                <a:cs typeface="+mn-lt"/>
              </a:rPr>
              <a:t> The way of handling and managing the data can make the task become easy to deal with.</a:t>
            </a:r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744471-1946-438D-8A26-4E5BC6B12A35}"/>
              </a:ext>
            </a:extLst>
          </p:cNvPr>
          <p:cNvSpPr/>
          <p:nvPr/>
        </p:nvSpPr>
        <p:spPr>
          <a:xfrm>
            <a:off x="148225" y="529223"/>
            <a:ext cx="2599148" cy="981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E-TUITION</a:t>
            </a:r>
          </a:p>
          <a:p>
            <a:pPr algn="ctr"/>
            <a:r>
              <a:rPr lang="en-GB"/>
              <a:t>MANAGEMENT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48910A-CE29-40E4-B4AB-8FF79B234EB7}"/>
              </a:ext>
            </a:extLst>
          </p:cNvPr>
          <p:cNvCxnSpPr/>
          <p:nvPr/>
        </p:nvCxnSpPr>
        <p:spPr>
          <a:xfrm flipV="1">
            <a:off x="2744114" y="981076"/>
            <a:ext cx="455112" cy="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1852643-E7DE-4888-BCF0-B7FF8D107D94}"/>
              </a:ext>
            </a:extLst>
          </p:cNvPr>
          <p:cNvSpPr/>
          <p:nvPr/>
        </p:nvSpPr>
        <p:spPr>
          <a:xfrm>
            <a:off x="3200138" y="533138"/>
            <a:ext cx="1346546" cy="91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LOGIN</a:t>
            </a:r>
          </a:p>
          <a:p>
            <a:pPr algn="ctr"/>
            <a:r>
              <a:rPr lang="en-GB"/>
              <a:t>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B553F-B9CF-45AA-AD64-DF269BCC741A}"/>
              </a:ext>
            </a:extLst>
          </p:cNvPr>
          <p:cNvCxnSpPr/>
          <p:nvPr/>
        </p:nvCxnSpPr>
        <p:spPr>
          <a:xfrm flipV="1">
            <a:off x="4553864" y="953675"/>
            <a:ext cx="528181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0A1DB8-D13E-4FAD-88C2-659BA1E33282}"/>
              </a:ext>
            </a:extLst>
          </p:cNvPr>
          <p:cNvSpPr/>
          <p:nvPr/>
        </p:nvSpPr>
        <p:spPr>
          <a:xfrm>
            <a:off x="5093395" y="474424"/>
            <a:ext cx="1680575" cy="1075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USERNAME</a:t>
            </a:r>
            <a:endParaRPr lang="en-US"/>
          </a:p>
          <a:p>
            <a:pPr algn="ctr"/>
            <a:r>
              <a:rPr lang="en-GB"/>
              <a:t>&amp;</a:t>
            </a:r>
          </a:p>
          <a:p>
            <a:pPr algn="ctr"/>
            <a:r>
              <a:rPr lang="en-GB"/>
              <a:t>PASSWORD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4E751E-8247-408F-8DBE-90EDF168C843}"/>
              </a:ext>
            </a:extLst>
          </p:cNvPr>
          <p:cNvCxnSpPr/>
          <p:nvPr/>
        </p:nvCxnSpPr>
        <p:spPr>
          <a:xfrm>
            <a:off x="6781800" y="931101"/>
            <a:ext cx="841330" cy="6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AA551-BA25-40BE-95C8-75424E14BBDA}"/>
              </a:ext>
            </a:extLst>
          </p:cNvPr>
          <p:cNvSpPr/>
          <p:nvPr/>
        </p:nvSpPr>
        <p:spPr>
          <a:xfrm>
            <a:off x="7613605" y="478989"/>
            <a:ext cx="2223369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LOGGED IN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A139821-2875-40EF-868B-9EF658E7C59B}"/>
              </a:ext>
            </a:extLst>
          </p:cNvPr>
          <p:cNvCxnSpPr/>
          <p:nvPr/>
        </p:nvCxnSpPr>
        <p:spPr>
          <a:xfrm flipH="1">
            <a:off x="6092607" y="1916221"/>
            <a:ext cx="2279738" cy="622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10516-E3C3-4E61-9EFC-F63D266BF6DC}"/>
              </a:ext>
            </a:extLst>
          </p:cNvPr>
          <p:cNvCxnSpPr/>
          <p:nvPr/>
        </p:nvCxnSpPr>
        <p:spPr>
          <a:xfrm>
            <a:off x="8369081" y="1401478"/>
            <a:ext cx="20877" cy="5114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F692CE5-389C-4D47-B4C0-C3AFF83602B3}"/>
              </a:ext>
            </a:extLst>
          </p:cNvPr>
          <p:cNvSpPr/>
          <p:nvPr/>
        </p:nvSpPr>
        <p:spPr>
          <a:xfrm>
            <a:off x="4587136" y="2034957"/>
            <a:ext cx="1503122" cy="1064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LOGIN</a:t>
            </a:r>
          </a:p>
          <a:p>
            <a:pPr algn="ctr"/>
            <a:r>
              <a:rPr lang="en-GB"/>
              <a:t>PORTAL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12B030-78BD-4BB2-93D2-5142CC581A95}"/>
              </a:ext>
            </a:extLst>
          </p:cNvPr>
          <p:cNvCxnSpPr/>
          <p:nvPr/>
        </p:nvCxnSpPr>
        <p:spPr>
          <a:xfrm>
            <a:off x="5356313" y="3054653"/>
            <a:ext cx="2939440" cy="82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0BD4F9-2784-4CB1-9C2C-0E7D71C6718B}"/>
              </a:ext>
            </a:extLst>
          </p:cNvPr>
          <p:cNvCxnSpPr/>
          <p:nvPr/>
        </p:nvCxnSpPr>
        <p:spPr>
          <a:xfrm>
            <a:off x="5467872" y="3030516"/>
            <a:ext cx="914400" cy="132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56E2B2-5682-4994-9FCC-71BD907C24B0}"/>
              </a:ext>
            </a:extLst>
          </p:cNvPr>
          <p:cNvCxnSpPr/>
          <p:nvPr/>
        </p:nvCxnSpPr>
        <p:spPr>
          <a:xfrm flipH="1">
            <a:off x="4385286" y="3089884"/>
            <a:ext cx="1100200" cy="132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68EAD-6570-463B-8C5A-61463679BE26}"/>
              </a:ext>
            </a:extLst>
          </p:cNvPr>
          <p:cNvCxnSpPr/>
          <p:nvPr/>
        </p:nvCxnSpPr>
        <p:spPr>
          <a:xfrm flipH="1">
            <a:off x="2377857" y="3107499"/>
            <a:ext cx="3052176" cy="8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0A58CC-CC5B-4E12-ACEB-32F6F3E470A0}"/>
              </a:ext>
            </a:extLst>
          </p:cNvPr>
          <p:cNvSpPr/>
          <p:nvPr/>
        </p:nvSpPr>
        <p:spPr>
          <a:xfrm>
            <a:off x="8318195" y="3578702"/>
            <a:ext cx="2473890" cy="9290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Delete student information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4D198-E4CE-48D0-85CE-57FF550ECDE4}"/>
              </a:ext>
            </a:extLst>
          </p:cNvPr>
          <p:cNvSpPr/>
          <p:nvPr/>
        </p:nvSpPr>
        <p:spPr>
          <a:xfrm>
            <a:off x="5924549" y="4384891"/>
            <a:ext cx="1931095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Modify student</a:t>
            </a:r>
            <a:endParaRPr lang="en-US"/>
          </a:p>
          <a:p>
            <a:pPr algn="ctr"/>
            <a:r>
              <a:rPr lang="en-GB"/>
              <a:t>information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2DD7EA-25CD-4AA2-A5AF-D22A228D3961}"/>
              </a:ext>
            </a:extLst>
          </p:cNvPr>
          <p:cNvSpPr/>
          <p:nvPr/>
        </p:nvSpPr>
        <p:spPr>
          <a:xfrm>
            <a:off x="3113370" y="4381629"/>
            <a:ext cx="1931095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Get student</a:t>
            </a:r>
          </a:p>
          <a:p>
            <a:pPr algn="ctr"/>
            <a:r>
              <a:rPr lang="en-GB"/>
              <a:t>information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03C75-D082-4AE1-B81F-4FA63D5FB05C}"/>
              </a:ext>
            </a:extLst>
          </p:cNvPr>
          <p:cNvSpPr/>
          <p:nvPr/>
        </p:nvSpPr>
        <p:spPr>
          <a:xfrm>
            <a:off x="312628" y="3585052"/>
            <a:ext cx="2056355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Enter student</a:t>
            </a:r>
          </a:p>
          <a:p>
            <a:pPr algn="ctr"/>
            <a:r>
              <a:rPr lang="en-GB"/>
              <a:t>information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0BD4FF-8200-42B4-9E88-A1CE5FBE39FF}"/>
              </a:ext>
            </a:extLst>
          </p:cNvPr>
          <p:cNvCxnSpPr/>
          <p:nvPr/>
        </p:nvCxnSpPr>
        <p:spPr>
          <a:xfrm>
            <a:off x="9463804" y="4500365"/>
            <a:ext cx="10439" cy="11273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2AC297-39E4-40C5-B36F-4054D038CCE3}"/>
              </a:ext>
            </a:extLst>
          </p:cNvPr>
          <p:cNvCxnSpPr/>
          <p:nvPr/>
        </p:nvCxnSpPr>
        <p:spPr>
          <a:xfrm>
            <a:off x="1244251" y="4495800"/>
            <a:ext cx="41754" cy="11169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29A794-7DAF-4AA9-AC84-2AF6DC953E56}"/>
              </a:ext>
            </a:extLst>
          </p:cNvPr>
          <p:cNvCxnSpPr/>
          <p:nvPr/>
        </p:nvCxnSpPr>
        <p:spPr>
          <a:xfrm>
            <a:off x="6773318" y="5296290"/>
            <a:ext cx="0" cy="3131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5D66FB-682B-4F85-AAE6-5FB7B48CFD6B}"/>
              </a:ext>
            </a:extLst>
          </p:cNvPr>
          <p:cNvCxnSpPr/>
          <p:nvPr/>
        </p:nvCxnSpPr>
        <p:spPr>
          <a:xfrm flipV="1">
            <a:off x="1195974" y="5606180"/>
            <a:ext cx="8288054" cy="208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CA693D-85D2-4714-BDA6-32069966903D}"/>
              </a:ext>
            </a:extLst>
          </p:cNvPr>
          <p:cNvCxnSpPr/>
          <p:nvPr/>
        </p:nvCxnSpPr>
        <p:spPr>
          <a:xfrm>
            <a:off x="3906684" y="5300205"/>
            <a:ext cx="0" cy="3131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3234342-8E0E-4EDA-84AD-92FC4EE1CF57}"/>
              </a:ext>
            </a:extLst>
          </p:cNvPr>
          <p:cNvCxnSpPr/>
          <p:nvPr/>
        </p:nvCxnSpPr>
        <p:spPr>
          <a:xfrm>
            <a:off x="9080848" y="5620533"/>
            <a:ext cx="810017" cy="215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D4AD51B-EEA2-4B58-A01C-81A557C30F9F}"/>
              </a:ext>
            </a:extLst>
          </p:cNvPr>
          <p:cNvSpPr/>
          <p:nvPr/>
        </p:nvSpPr>
        <p:spPr>
          <a:xfrm>
            <a:off x="9891777" y="5304120"/>
            <a:ext cx="1263040" cy="117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</a:t>
            </a:r>
            <a:endParaRPr lang="en-US"/>
          </a:p>
          <a:p>
            <a:pPr algn="ctr"/>
            <a:r>
              <a:rPr lang="en-GB"/>
              <a:t>Stored</a:t>
            </a:r>
          </a:p>
          <a:p>
            <a:pPr algn="ctr"/>
            <a:r>
              <a:rPr lang="en-GB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5214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ed Pencils in a holder">
            <a:extLst>
              <a:ext uri="{FF2B5EF4-FFF2-40B4-BE49-F238E27FC236}">
                <a16:creationId xmlns:a16="http://schemas.microsoft.com/office/drawing/2014/main" id="{F9607C63-0244-4539-8EC6-4E62B58BB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3" r="-3" b="-3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AC825-D2AB-4DEC-A124-D0E89668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GB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B22F-65D2-4264-809E-9F27A425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Entering the Information of the Students.</a:t>
            </a:r>
          </a:p>
          <a:p>
            <a:r>
              <a:rPr lang="en-GB"/>
              <a:t>Getting the Information of the Students.</a:t>
            </a:r>
          </a:p>
          <a:p>
            <a:r>
              <a:rPr lang="en-GB"/>
              <a:t>Modify the Information of the Students.</a:t>
            </a:r>
          </a:p>
          <a:p>
            <a:r>
              <a:rPr lang="en-GB"/>
              <a:t>Delete the Information of the</a:t>
            </a:r>
          </a:p>
          <a:p>
            <a:pPr marL="0" indent="0">
              <a:buNone/>
            </a:pPr>
            <a:r>
              <a:rPr lang="en-GB"/>
              <a:t>    Students</a:t>
            </a:r>
          </a:p>
        </p:txBody>
      </p:sp>
    </p:spTree>
    <p:extLst>
      <p:ext uri="{BB962C8B-B14F-4D97-AF65-F5344CB8AC3E}">
        <p14:creationId xmlns:p14="http://schemas.microsoft.com/office/powerpoint/2010/main" val="323206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 tools and supplies">
            <a:extLst>
              <a:ext uri="{FF2B5EF4-FFF2-40B4-BE49-F238E27FC236}">
                <a16:creationId xmlns:a16="http://schemas.microsoft.com/office/drawing/2014/main" id="{80D96D67-402E-4776-BE3E-9E3E4D313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3" b="981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059D4DD-D247-47C8-B574-B36CB22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FD4EB-7C4D-4B40-B398-726D8384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02" y="1210038"/>
            <a:ext cx="4953000" cy="269074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cap="all" spc="300">
                <a:solidFill>
                  <a:srgbClr val="FFFFFF"/>
                </a:solidFill>
              </a:rPr>
              <a:t>TOOLS USED</a:t>
            </a:r>
            <a:br>
              <a:rPr lang="en-US" sz="4800" cap="all" spc="300">
                <a:solidFill>
                  <a:srgbClr val="FFFFFF"/>
                </a:solidFill>
                <a:highlight>
                  <a:srgbClr val="FFFF00"/>
                </a:highlight>
              </a:rPr>
            </a:br>
            <a:br>
              <a:rPr lang="en-US" sz="4800" cap="all" spc="300">
                <a:solidFill>
                  <a:srgbClr val="FFFFFF"/>
                </a:solidFill>
              </a:rPr>
            </a:br>
            <a:r>
              <a:rPr lang="en-US" sz="4800" cap="all" spc="300">
                <a:solidFill>
                  <a:srgbClr val="FFFFFF"/>
                </a:solidFill>
              </a:rPr>
              <a:t>AWT</a:t>
            </a:r>
            <a:br>
              <a:rPr lang="en-US" sz="4800" cap="all" spc="300">
                <a:solidFill>
                  <a:srgbClr val="FFFFFF"/>
                </a:solidFill>
              </a:rPr>
            </a:br>
            <a:r>
              <a:rPr lang="en-US" sz="4800" cap="all" spc="300">
                <a:solidFill>
                  <a:srgbClr val="FFFFFF"/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9159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2F281B"/>
      </a:dk2>
      <a:lt2>
        <a:srgbClr val="F1F3F0"/>
      </a:lt2>
      <a:accent1>
        <a:srgbClr val="B035DB"/>
      </a:accent1>
      <a:accent2>
        <a:srgbClr val="6534CE"/>
      </a:accent2>
      <a:accent3>
        <a:srgbClr val="3544DB"/>
      </a:accent3>
      <a:accent4>
        <a:srgbClr val="2378C9"/>
      </a:accent4>
      <a:accent5>
        <a:srgbClr val="30BDC8"/>
      </a:accent5>
      <a:accent6>
        <a:srgbClr val="22C48C"/>
      </a:accent6>
      <a:hlink>
        <a:srgbClr val="4F9C34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538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Walbaum Display</vt:lpstr>
      <vt:lpstr>RegattaVTI</vt:lpstr>
      <vt:lpstr>E-TUITION MANAGEMENT SYSTEM</vt:lpstr>
      <vt:lpstr>PowerPoint Presentation</vt:lpstr>
      <vt:lpstr>CONTENT</vt:lpstr>
      <vt:lpstr>INTRODUCTION   </vt:lpstr>
      <vt:lpstr>PROJECT BACKGROUND</vt:lpstr>
      <vt:lpstr>PROBLEM STATMENT</vt:lpstr>
      <vt:lpstr>PowerPoint Presentation</vt:lpstr>
      <vt:lpstr>FEATURES</vt:lpstr>
      <vt:lpstr>TOOLS USED  AWT SWING</vt:lpstr>
      <vt:lpstr>AWT(Abstract Window Toolkit) </vt:lpstr>
      <vt:lpstr>SWING </vt:lpstr>
      <vt:lpstr>                          COMPARISON</vt:lpstr>
      <vt:lpstr>SOFTWARE USED</vt:lpstr>
      <vt:lpstr>Administrator Login</vt:lpstr>
      <vt:lpstr>PowerPoint Presentation</vt:lpstr>
      <vt:lpstr>Entering the Information of the Students. </vt:lpstr>
      <vt:lpstr>Modify the Information of the Students. </vt:lpstr>
      <vt:lpstr>Delete the Information of the Students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HARIRAM S</cp:lastModifiedBy>
  <cp:revision>19</cp:revision>
  <dcterms:created xsi:type="dcterms:W3CDTF">2021-11-11T03:38:02Z</dcterms:created>
  <dcterms:modified xsi:type="dcterms:W3CDTF">2021-11-18T10:19:09Z</dcterms:modified>
</cp:coreProperties>
</file>