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HP Simplified" panose="020B0604020204020204" pitchFamily="34" charset="0"/>
      <p:regular r:id="rId16"/>
      <p:bold r:id="rId17"/>
      <p:italic r:id="rId18"/>
      <p:boldItalic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Lato Bold" panose="020F0502020204030203" charset="0"/>
      <p:regular r:id="rId24"/>
    </p:embeddedFont>
    <p:embeddedFont>
      <p:font typeface="Lato Italics" panose="020B0604020202020204" charset="0"/>
      <p:regular r:id="rId25"/>
    </p:embeddedFont>
    <p:embeddedFont>
      <p:font typeface="Poppins" panose="00000500000000000000" pitchFamily="2" charset="0"/>
      <p:regular r:id="rId26"/>
      <p:bold r:id="rId27"/>
      <p:italic r:id="rId28"/>
      <p:boldItalic r:id="rId29"/>
    </p:embeddedFont>
    <p:embeddedFont>
      <p:font typeface="Poppins ExtraBold" panose="00000900000000000000" pitchFamily="2" charset="0"/>
      <p:regular r:id="rId30"/>
      <p:bold r:id="rId31"/>
      <p:boldItalic r:id="rId32"/>
    </p:embeddedFont>
    <p:embeddedFont>
      <p:font typeface="Poppins ExtraBold Bold" panose="020B0604020202020204" charset="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34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21" Type="http://schemas.openxmlformats.org/officeDocument/2006/relationships/font" Target="fonts/font1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font" Target="fonts/font24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font" Target="fonts/font2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06:13:39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054B-9D8C-0468-321A-A10070DA9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25B68-79AC-4BA5-A95D-B8443C9B9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CD70C-5E92-B397-0D38-761EA513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BDC60-F8CC-E3FE-2D9D-0493A020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AF64D-0F80-A00E-7E12-88936E52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7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58AD-9FC9-A99C-2426-AB829AF6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D5542-D314-1F24-F8CC-47569B578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8AA50-C8BE-B847-D0E7-A7E7BDF1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CD1E2-1ADA-E104-9CFC-8451F477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24E8D-3817-14F2-2A24-84F9F7E2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7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0662C3-DF91-7EDD-0CDF-E3B27A8C5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D511F-553C-9437-11A3-4D5E49DD0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CBB52-E697-75CE-8DFE-4C7CFFFE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D0052-C974-5A2C-CB7B-F9F1CF79B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5B283-E9F2-9588-E5CC-B35001766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3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58C0-9F81-0618-BE45-981709C0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C42FE-C937-8786-EA91-55D190C60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960B1-5BD6-B55C-AFE3-FF895148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E8F7A-469A-AC34-7929-1F616758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A74C7-1132-0D45-21C0-A6A26328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5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628F-C668-C329-5561-F08E511D7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C78F6-FE94-DCBB-4C1E-843F589F1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29C78-40AF-57BC-DC8C-B41024E8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E13E5-14EF-9817-A648-FC29A91B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49493-0283-1AD6-939B-C0C1D8CD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4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911F4-A4F4-793A-C714-7F37FC4D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8A6D0-125E-EF97-8465-744E56CEB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EF06E-B6E8-812F-6CE8-0A7E23085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31D27-3693-90D9-DA1A-01D31FE3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41F5D-2C2A-B0AC-292D-ABD3164E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AAABD-C335-C37D-A18B-E73FC9F8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5431-36AD-68CE-E5C1-74D070B6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8A3DC-0D4C-66F9-FA3A-39B09BCA2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0E47C-42AF-257B-EA1B-3C20263EF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1D190-FAEA-1DC6-D0B4-BB0778113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6C19C5-1A68-DAB4-0312-E94E99B1A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DBD18E-F5E5-292A-ADBD-AF88329E2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EF8499-BB6B-124C-E100-1F291C2E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7F1AD-F478-6C3C-9F89-8C3C7F62E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95E7-AD03-CB34-496A-CB9A7E3F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9F56A6-0347-A451-706D-D91BD4D1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EFD80-6509-6A20-2F6E-93F33DB1C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B2033-742A-806B-2692-6F63DFFC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76B6A3-F8CA-D5CA-CC60-4EDFA1D0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1D6A1-8171-B4E5-6AB9-920C16DF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902A2-9BB9-ADF6-12BB-DC45773E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0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2F75-6F1A-C2D6-6C43-00BCDBCBA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15A91-FB16-A3F3-A65A-9A513305E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EA029-4019-F543-12BA-6EF866C4D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D35AE-3488-004D-33F0-A8C2C9434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4A6C8-64A5-E0DD-B9A8-3F7983899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1571F-E110-D310-9E44-FE8A7A84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1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70AB-D05A-E1F2-0271-2D3B93550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7ED350-F2E2-4FD7-8D31-9A074EC81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D5617-7C75-ACEC-E49D-82658B567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93F3F-1329-85E4-21AD-F18BDD71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ACBF8-F498-263A-A3E0-891CD173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752BB-E2A8-CB61-2568-C2EFF8FD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0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ABE2B4-3FBC-8A92-011F-21A84919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42AED-2056-D3A4-EA33-54DA4F4E7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F5807-AD60-09C0-3683-10938F1B8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DB6FF-247C-8D6F-049A-E8CF96F47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70642-F74D-38AB-B780-312367824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5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143419" y="8163269"/>
            <a:ext cx="6164339" cy="6164339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8859032" y="990600"/>
            <a:ext cx="6447481" cy="767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299"/>
              </a:lnSpc>
            </a:pPr>
            <a:r>
              <a:rPr lang="en-US" sz="4500" spc="450" dirty="0">
                <a:solidFill>
                  <a:srgbClr val="000000"/>
                </a:solidFill>
                <a:latin typeface="Poppins"/>
              </a:rPr>
              <a:t>     OCIALIZO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alphaModFix amt="6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4134433" y="1004889"/>
            <a:ext cx="12993464" cy="2102579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rcRect r="1026"/>
          <a:stretch>
            <a:fillRect/>
          </a:stretch>
        </p:blipFill>
        <p:spPr>
          <a:xfrm>
            <a:off x="1576919" y="3557377"/>
            <a:ext cx="11537153" cy="2879307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5"/>
          <a:srcRect l="25722" r="24101" b="5037"/>
          <a:stretch/>
        </p:blipFill>
        <p:spPr>
          <a:xfrm>
            <a:off x="11887200" y="737432"/>
            <a:ext cx="333979" cy="10287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362299" y="7107899"/>
            <a:ext cx="12616379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300">
                <a:solidFill>
                  <a:srgbClr val="000000"/>
                </a:solidFill>
                <a:latin typeface="Lato"/>
              </a:rPr>
              <a:t>CONNECTING ALL OF US WITH THE WORLD..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537166" y="-26727"/>
            <a:ext cx="5770168" cy="5770168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690692" y="287738"/>
            <a:ext cx="2396931" cy="9999262"/>
            <a:chOff x="0" y="0"/>
            <a:chExt cx="874407" cy="364775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74407" cy="3647758"/>
            </a:xfrm>
            <a:custGeom>
              <a:avLst/>
              <a:gdLst/>
              <a:ahLst/>
              <a:cxnLst/>
              <a:rect l="l" t="t" r="r" b="b"/>
              <a:pathLst>
                <a:path w="874407" h="3647758">
                  <a:moveTo>
                    <a:pt x="0" y="0"/>
                  </a:moveTo>
                  <a:lnTo>
                    <a:pt x="874407" y="0"/>
                  </a:lnTo>
                  <a:lnTo>
                    <a:pt x="874407" y="3647758"/>
                  </a:lnTo>
                  <a:lnTo>
                    <a:pt x="0" y="3647758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619537" y="8172754"/>
            <a:ext cx="1635964" cy="1633346"/>
            <a:chOff x="0" y="0"/>
            <a:chExt cx="6350000" cy="63398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8" name="Group 8"/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19572" y="1028700"/>
            <a:ext cx="4544133" cy="6089693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0" y="7544917"/>
            <a:ext cx="8183276" cy="895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ExtraBold"/>
              </a:rPr>
              <a:t>LOGIN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A86F6B-0688-3A82-6FB4-00FC01A827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3" r="26231" b="10012"/>
          <a:stretch/>
        </p:blipFill>
        <p:spPr>
          <a:xfrm>
            <a:off x="8954154" y="564842"/>
            <a:ext cx="8838946" cy="96167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2411" y="3508651"/>
            <a:ext cx="10396392" cy="1259922"/>
            <a:chOff x="0" y="0"/>
            <a:chExt cx="3792632" cy="4596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92632" cy="459623"/>
            </a:xfrm>
            <a:custGeom>
              <a:avLst/>
              <a:gdLst/>
              <a:ahLst/>
              <a:cxnLst/>
              <a:rect l="l" t="t" r="r" b="b"/>
              <a:pathLst>
                <a:path w="3792632" h="459623">
                  <a:moveTo>
                    <a:pt x="0" y="0"/>
                  </a:moveTo>
                  <a:lnTo>
                    <a:pt x="3792632" y="0"/>
                  </a:lnTo>
                  <a:lnTo>
                    <a:pt x="3792632" y="459623"/>
                  </a:lnTo>
                  <a:lnTo>
                    <a:pt x="0" y="459623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-3283041" y="-3283041"/>
            <a:ext cx="6566081" cy="6566081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-2926440" y="-2926440"/>
            <a:ext cx="5852880" cy="5852880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-2700000">
            <a:off x="-2789866" y="7003959"/>
            <a:ext cx="6566081" cy="6566081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-2926440" y="7360560"/>
            <a:ext cx="5852880" cy="5852880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2700000">
            <a:off x="-3283041" y="8117325"/>
            <a:ext cx="6566081" cy="6566081"/>
            <a:chOff x="0" y="0"/>
            <a:chExt cx="1913890" cy="191389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14" name="Group 14"/>
          <p:cNvGrpSpPr/>
          <p:nvPr/>
        </p:nvGrpSpPr>
        <p:grpSpPr>
          <a:xfrm rot="2700000">
            <a:off x="-2926440" y="8473925"/>
            <a:ext cx="5852880" cy="5852880"/>
            <a:chOff x="0" y="0"/>
            <a:chExt cx="1913890" cy="191389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4479885" y="1392354"/>
            <a:ext cx="3791285" cy="481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8"/>
              </a:lnSpc>
            </a:pPr>
            <a:r>
              <a:rPr lang="en-US" sz="3284" spc="164">
                <a:solidFill>
                  <a:srgbClr val="2B4A9D"/>
                </a:solidFill>
                <a:latin typeface="Poppins ExtraBold"/>
              </a:rPr>
              <a:t>IGN UP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0405354" y="-500579"/>
            <a:ext cx="8158674" cy="10287000"/>
            <a:chOff x="0" y="0"/>
            <a:chExt cx="2976306" cy="375272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976306" cy="3752726"/>
            </a:xfrm>
            <a:custGeom>
              <a:avLst/>
              <a:gdLst/>
              <a:ahLst/>
              <a:cxnLst/>
              <a:rect l="l" t="t" r="r" b="b"/>
              <a:pathLst>
                <a:path w="2976306" h="3752726">
                  <a:moveTo>
                    <a:pt x="0" y="0"/>
                  </a:moveTo>
                  <a:lnTo>
                    <a:pt x="2976306" y="0"/>
                  </a:lnTo>
                  <a:lnTo>
                    <a:pt x="2976306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2"/>
          <a:srcRect r="23659"/>
          <a:stretch>
            <a:fillRect/>
          </a:stretch>
        </p:blipFill>
        <p:spPr>
          <a:xfrm>
            <a:off x="4642921" y="346185"/>
            <a:ext cx="986349" cy="1731492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1159466" y="3772494"/>
            <a:ext cx="8259444" cy="700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4"/>
              </a:lnSpc>
            </a:pPr>
            <a:r>
              <a:rPr lang="en-US" sz="4719" spc="235">
                <a:solidFill>
                  <a:srgbClr val="FFFFFF"/>
                </a:solidFill>
                <a:latin typeface="Poppins ExtraBold Bold"/>
              </a:rPr>
              <a:t>CREATE NEW  ACCOUNT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879403" y="4975086"/>
            <a:ext cx="5177087" cy="481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8"/>
              </a:lnSpc>
            </a:pPr>
            <a:r>
              <a:rPr lang="en-US" sz="3284" spc="164">
                <a:solidFill>
                  <a:srgbClr val="2B4A9D"/>
                </a:solidFill>
                <a:latin typeface="Poppins ExtraBold"/>
              </a:rPr>
              <a:t>ENJOY YOUR SHOWS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DF89DE8-751C-1368-41BD-43FEE8D72F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7" r="26388" b="12748"/>
          <a:stretch/>
        </p:blipFill>
        <p:spPr>
          <a:xfrm>
            <a:off x="10898529" y="610242"/>
            <a:ext cx="7313271" cy="872968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ACAF750-7C96-DC3B-243A-F26437DBC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791" y="6047574"/>
            <a:ext cx="4478409" cy="229632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4C4E611-336D-13C0-5BCF-DC9DF9796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097" y="7219308"/>
            <a:ext cx="4375029" cy="24199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143419" y="8043030"/>
            <a:ext cx="6164339" cy="6164339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1143419" y="-3920369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003288" y="1033464"/>
            <a:ext cx="8140712" cy="912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6172" spc="308">
                <a:solidFill>
                  <a:srgbClr val="2B4A9D"/>
                </a:solidFill>
                <a:latin typeface="Poppins ExtraBold"/>
              </a:rPr>
              <a:t>RESET PASSWORD</a:t>
            </a:r>
          </a:p>
        </p:txBody>
      </p:sp>
      <p:grpSp>
        <p:nvGrpSpPr>
          <p:cNvPr id="17" name="Group 17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39653" y="2851991"/>
            <a:ext cx="8627090" cy="568302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3"/>
          <a:srcRect l="15938" t="11565" r="9446" b="65633"/>
          <a:stretch>
            <a:fillRect/>
          </a:stretch>
        </p:blipFill>
        <p:spPr>
          <a:xfrm>
            <a:off x="4091573" y="8679839"/>
            <a:ext cx="9349712" cy="16071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4F859DE-2609-6879-7879-61341C2FC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7562" y="658007"/>
            <a:ext cx="3731638" cy="54643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3A14363-6816-D17E-559D-19DD744BC3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864" y="2314765"/>
            <a:ext cx="3731638" cy="48130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305021" y="-2492352"/>
            <a:ext cx="5770168" cy="5770168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83904" y="198886"/>
            <a:ext cx="2631486" cy="10050540"/>
            <a:chOff x="0" y="0"/>
            <a:chExt cx="874407" cy="333965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74407" cy="3339659"/>
            </a:xfrm>
            <a:custGeom>
              <a:avLst/>
              <a:gdLst/>
              <a:ahLst/>
              <a:cxnLst/>
              <a:rect l="l" t="t" r="r" b="b"/>
              <a:pathLst>
                <a:path w="874407" h="3339659">
                  <a:moveTo>
                    <a:pt x="0" y="0"/>
                  </a:moveTo>
                  <a:lnTo>
                    <a:pt x="874407" y="0"/>
                  </a:lnTo>
                  <a:lnTo>
                    <a:pt x="874407" y="3339659"/>
                  </a:lnTo>
                  <a:lnTo>
                    <a:pt x="0" y="3339659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6747069" y="5894406"/>
            <a:ext cx="11540931" cy="4392594"/>
            <a:chOff x="0" y="0"/>
            <a:chExt cx="4210163" cy="160243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10163" cy="1602430"/>
            </a:xfrm>
            <a:custGeom>
              <a:avLst/>
              <a:gdLst/>
              <a:ahLst/>
              <a:cxnLst/>
              <a:rect l="l" t="t" r="r" b="b"/>
              <a:pathLst>
                <a:path w="4210163" h="1602430">
                  <a:moveTo>
                    <a:pt x="0" y="0"/>
                  </a:moveTo>
                  <a:lnTo>
                    <a:pt x="4210163" y="0"/>
                  </a:lnTo>
                  <a:lnTo>
                    <a:pt x="4210163" y="1602430"/>
                  </a:lnTo>
                  <a:lnTo>
                    <a:pt x="0" y="16024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3336986" y="-9994"/>
            <a:ext cx="14951014" cy="417760"/>
            <a:chOff x="0" y="0"/>
            <a:chExt cx="5454170" cy="152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454171" cy="152400"/>
            </a:xfrm>
            <a:custGeom>
              <a:avLst/>
              <a:gdLst/>
              <a:ahLst/>
              <a:cxnLst/>
              <a:rect l="l" t="t" r="r" b="b"/>
              <a:pathLst>
                <a:path w="5454171" h="152400">
                  <a:moveTo>
                    <a:pt x="0" y="0"/>
                  </a:moveTo>
                  <a:lnTo>
                    <a:pt x="5454171" y="0"/>
                  </a:lnTo>
                  <a:lnTo>
                    <a:pt x="545417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8962746" y="584342"/>
            <a:ext cx="9325254" cy="119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8000" spc="400">
                <a:solidFill>
                  <a:srgbClr val="2B4A9D"/>
                </a:solidFill>
                <a:latin typeface="Poppins ExtraBold"/>
              </a:rPr>
              <a:t>WEB INTERFACE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804777" y="6728628"/>
            <a:ext cx="8510076" cy="265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3" lvl="1" indent="-323852">
              <a:lnSpc>
                <a:spcPts val="4200"/>
              </a:lnSpc>
              <a:buFont typeface="Arial"/>
              <a:buChar char="•"/>
            </a:pPr>
            <a:r>
              <a:rPr lang="en-US" sz="3000" spc="300">
                <a:solidFill>
                  <a:srgbClr val="FFFFFF"/>
                </a:solidFill>
                <a:latin typeface="Lato"/>
              </a:rPr>
              <a:t>Laugh Harder</a:t>
            </a:r>
          </a:p>
          <a:p>
            <a:pPr marL="647703" lvl="1" indent="-323852">
              <a:lnSpc>
                <a:spcPts val="4200"/>
              </a:lnSpc>
              <a:buFont typeface="Arial"/>
              <a:buChar char="•"/>
            </a:pPr>
            <a:r>
              <a:rPr lang="en-US" sz="3000" spc="300">
                <a:solidFill>
                  <a:srgbClr val="FFFFFF"/>
                </a:solidFill>
                <a:latin typeface="Lato"/>
              </a:rPr>
              <a:t>Think Different</a:t>
            </a:r>
          </a:p>
          <a:p>
            <a:pPr marL="647703" lvl="1" indent="-323852">
              <a:lnSpc>
                <a:spcPts val="4200"/>
              </a:lnSpc>
              <a:buFont typeface="Arial"/>
              <a:buChar char="•"/>
            </a:pPr>
            <a:r>
              <a:rPr lang="en-US" sz="3000" spc="300">
                <a:solidFill>
                  <a:srgbClr val="FFFFFF"/>
                </a:solidFill>
                <a:latin typeface="Lato"/>
              </a:rPr>
              <a:t>Enjoy Sports,Movies etc..</a:t>
            </a:r>
          </a:p>
          <a:p>
            <a:pPr marL="647703" lvl="1" indent="-323852">
              <a:lnSpc>
                <a:spcPts val="4200"/>
              </a:lnSpc>
              <a:buFont typeface="Arial"/>
              <a:buChar char="•"/>
            </a:pPr>
            <a:r>
              <a:rPr lang="en-US" sz="3000" spc="300">
                <a:solidFill>
                  <a:srgbClr val="FFFFFF"/>
                </a:solidFill>
                <a:latin typeface="Lato"/>
              </a:rPr>
              <a:t>Travel when you watch</a:t>
            </a:r>
          </a:p>
          <a:p>
            <a:pPr marL="647703" lvl="1" indent="-323852">
              <a:lnSpc>
                <a:spcPts val="4200"/>
              </a:lnSpc>
              <a:buFont typeface="Arial"/>
              <a:buChar char="•"/>
            </a:pPr>
            <a:r>
              <a:rPr lang="en-US" sz="3000" spc="300">
                <a:solidFill>
                  <a:srgbClr val="FFFFFF"/>
                </a:solidFill>
                <a:latin typeface="Lato"/>
              </a:rPr>
              <a:t>We entertain until we drop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747069" y="2449141"/>
            <a:ext cx="8510076" cy="159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000000"/>
                </a:solidFill>
                <a:latin typeface="Lato"/>
              </a:rPr>
              <a:t>ENJOY ALL THE CONENTS YOU NEED</a:t>
            </a:r>
          </a:p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000000"/>
                </a:solidFill>
                <a:latin typeface="Lato"/>
              </a:rPr>
              <a:t>AT ANYWHERE AND ANYTIME ..</a:t>
            </a:r>
          </a:p>
          <a:p>
            <a:pPr algn="ctr">
              <a:lnSpc>
                <a:spcPts val="4200"/>
              </a:lnSpc>
            </a:pPr>
            <a:endParaRPr lang="en-US" sz="3000" spc="300">
              <a:solidFill>
                <a:srgbClr val="000000"/>
              </a:solidFill>
              <a:latin typeface="Lato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416160" y="4570166"/>
            <a:ext cx="9582230" cy="1165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2"/>
              </a:lnSpc>
            </a:pPr>
            <a:r>
              <a:rPr lang="en-US" sz="4192" spc="209">
                <a:solidFill>
                  <a:srgbClr val="2B4A9D"/>
                </a:solidFill>
                <a:latin typeface="Poppins ExtraBold"/>
              </a:rPr>
              <a:t>YOUR DAILY DOSE OF GOOD VIBES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6F01601-2C05-D368-BD05-167F7B82E2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4"/>
          <a:stretch/>
        </p:blipFill>
        <p:spPr>
          <a:xfrm>
            <a:off x="820723" y="584342"/>
            <a:ext cx="4589477" cy="93597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45555" y="8734425"/>
            <a:ext cx="1571440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300">
                <a:solidFill>
                  <a:srgbClr val="000000"/>
                </a:solidFill>
                <a:latin typeface="Lato"/>
              </a:rPr>
              <a:t>ENJOY ALL YOUR SHOWS BY A SINGLE CLICK..USE SOCIALIZO.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6350625"/>
            <a:chOff x="0" y="0"/>
            <a:chExt cx="6671512" cy="231672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71512" cy="2316725"/>
            </a:xfrm>
            <a:custGeom>
              <a:avLst/>
              <a:gdLst/>
              <a:ahLst/>
              <a:cxnLst/>
              <a:rect l="l" t="t" r="r" b="b"/>
              <a:pathLst>
                <a:path w="6671512" h="2316725">
                  <a:moveTo>
                    <a:pt x="0" y="0"/>
                  </a:moveTo>
                  <a:lnTo>
                    <a:pt x="6671512" y="0"/>
                  </a:lnTo>
                  <a:lnTo>
                    <a:pt x="6671512" y="2316725"/>
                  </a:lnTo>
                  <a:lnTo>
                    <a:pt x="0" y="2316725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sp>
        <p:nvSpPr>
          <p:cNvPr id="7" name="AutoShape 7"/>
          <p:cNvSpPr/>
          <p:nvPr/>
        </p:nvSpPr>
        <p:spPr>
          <a:xfrm>
            <a:off x="5434769" y="10109839"/>
            <a:ext cx="11824531" cy="0"/>
          </a:xfrm>
          <a:prstGeom prst="line">
            <a:avLst/>
          </a:prstGeom>
          <a:ln w="28575" cap="flat">
            <a:solidFill>
              <a:srgbClr val="2B4A9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10113620" y="9634300"/>
            <a:ext cx="7145680" cy="0"/>
          </a:xfrm>
          <a:prstGeom prst="line">
            <a:avLst/>
          </a:prstGeom>
          <a:ln w="9525" cap="flat">
            <a:solidFill>
              <a:srgbClr val="2B4A9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228FF8-F556-0DB7-C8E4-E607A9C1B7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"/>
          <a:stretch/>
        </p:blipFill>
        <p:spPr>
          <a:xfrm>
            <a:off x="381000" y="177161"/>
            <a:ext cx="17449800" cy="81812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5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354223" y="0"/>
            <a:ext cx="6933777" cy="10287000"/>
            <a:chOff x="0" y="0"/>
            <a:chExt cx="9245036" cy="13716000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9525720"/>
              <a:ext cx="9245036" cy="4190280"/>
              <a:chOff x="0" y="0"/>
              <a:chExt cx="2529461" cy="1146469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529461" cy="1146469"/>
              </a:xfrm>
              <a:custGeom>
                <a:avLst/>
                <a:gdLst/>
                <a:ahLst/>
                <a:cxnLst/>
                <a:rect l="l" t="t" r="r" b="b"/>
                <a:pathLst>
                  <a:path w="2529461" h="1146469">
                    <a:moveTo>
                      <a:pt x="0" y="0"/>
                    </a:moveTo>
                    <a:lnTo>
                      <a:pt x="2529461" y="0"/>
                    </a:lnTo>
                    <a:lnTo>
                      <a:pt x="2529461" y="1146469"/>
                    </a:lnTo>
                    <a:lnTo>
                      <a:pt x="0" y="1146469"/>
                    </a:lnTo>
                    <a:close/>
                  </a:path>
                </a:pathLst>
              </a:custGeom>
              <a:solidFill>
                <a:srgbClr val="2B4A9D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0" y="0"/>
              <a:ext cx="9245036" cy="9778280"/>
              <a:chOff x="0" y="0"/>
              <a:chExt cx="2529461" cy="2675357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529461" cy="2675357"/>
              </a:xfrm>
              <a:custGeom>
                <a:avLst/>
                <a:gdLst/>
                <a:ahLst/>
                <a:cxnLst/>
                <a:rect l="l" t="t" r="r" b="b"/>
                <a:pathLst>
                  <a:path w="2529461" h="2675357">
                    <a:moveTo>
                      <a:pt x="0" y="0"/>
                    </a:moveTo>
                    <a:lnTo>
                      <a:pt x="2529461" y="0"/>
                    </a:lnTo>
                    <a:lnTo>
                      <a:pt x="2529461" y="2675357"/>
                    </a:lnTo>
                    <a:lnTo>
                      <a:pt x="0" y="2675357"/>
                    </a:lnTo>
                    <a:close/>
                  </a:path>
                </a:pathLst>
              </a:custGeom>
              <a:solidFill>
                <a:srgbClr val="5271FF"/>
              </a:solidFill>
            </p:spPr>
          </p:sp>
        </p:grpSp>
      </p:grpSp>
      <p:grpSp>
        <p:nvGrpSpPr>
          <p:cNvPr id="9" name="Group 9"/>
          <p:cNvGrpSpPr/>
          <p:nvPr/>
        </p:nvGrpSpPr>
        <p:grpSpPr>
          <a:xfrm rot="-5400000">
            <a:off x="568482" y="-288174"/>
            <a:ext cx="829509" cy="1966473"/>
            <a:chOff x="0" y="0"/>
            <a:chExt cx="2354580" cy="558188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2256068" y="1206762"/>
            <a:ext cx="8926205" cy="1422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50"/>
              </a:lnSpc>
            </a:pPr>
            <a:r>
              <a:rPr lang="en-US" sz="3000" spc="300" dirty="0">
                <a:solidFill>
                  <a:srgbClr val="000000"/>
                </a:solidFill>
                <a:latin typeface="Lato Italics"/>
              </a:rPr>
              <a:t>We provided a download option , so that you can download the videos directly to your gallery.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245400" y="398433"/>
            <a:ext cx="8926205" cy="485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300" dirty="0">
                <a:solidFill>
                  <a:srgbClr val="2B4A9D"/>
                </a:solidFill>
                <a:latin typeface="Lato Bold"/>
              </a:rPr>
              <a:t>DOWNLOAD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76815" y="436419"/>
            <a:ext cx="487056" cy="52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 dirty="0">
                <a:solidFill>
                  <a:srgbClr val="FFFFFF"/>
                </a:solidFill>
                <a:latin typeface="Lato Bold"/>
              </a:rPr>
              <a:t>1</a:t>
            </a:r>
          </a:p>
        </p:txBody>
      </p:sp>
      <p:grpSp>
        <p:nvGrpSpPr>
          <p:cNvPr id="14" name="Group 14"/>
          <p:cNvGrpSpPr/>
          <p:nvPr/>
        </p:nvGrpSpPr>
        <p:grpSpPr>
          <a:xfrm rot="-5400000">
            <a:off x="568483" y="2152711"/>
            <a:ext cx="829509" cy="1966473"/>
            <a:chOff x="0" y="0"/>
            <a:chExt cx="2354580" cy="558188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328882" y="2874060"/>
            <a:ext cx="487056" cy="52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 dirty="0">
                <a:solidFill>
                  <a:srgbClr val="FFFFFF"/>
                </a:solidFill>
                <a:latin typeface="Lato Bold"/>
              </a:rPr>
              <a:t>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153641" y="2946298"/>
            <a:ext cx="8926205" cy="485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300" dirty="0">
                <a:solidFill>
                  <a:srgbClr val="2B4A9D"/>
                </a:solidFill>
                <a:latin typeface="Lato Bold"/>
              </a:rPr>
              <a:t>PIC-IN-PIC MODE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-3628085" y="7499838"/>
            <a:ext cx="2163032" cy="48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 dirty="0">
                <a:solidFill>
                  <a:srgbClr val="FFFFFF"/>
                </a:solidFill>
                <a:latin typeface="Lato Bold"/>
              </a:rPr>
              <a:t>3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160852" y="3645815"/>
            <a:ext cx="8926205" cy="1034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200" i="0" dirty="0">
                <a:solidFill>
                  <a:srgbClr val="202124"/>
                </a:solidFill>
                <a:effectLst/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The PIP feature lets you to watch a supported video in a small, minimised window.</a:t>
            </a:r>
            <a:endParaRPr lang="en-US" sz="3200" spc="300" dirty="0">
              <a:solidFill>
                <a:srgbClr val="2B4A9D"/>
              </a:solidFill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</p:txBody>
      </p:sp>
      <p:grpSp>
        <p:nvGrpSpPr>
          <p:cNvPr id="28" name="Group 28"/>
          <p:cNvGrpSpPr/>
          <p:nvPr/>
        </p:nvGrpSpPr>
        <p:grpSpPr>
          <a:xfrm rot="2700000">
            <a:off x="-1582222" y="10356913"/>
            <a:ext cx="6164339" cy="6164339"/>
            <a:chOff x="0" y="0"/>
            <a:chExt cx="1913890" cy="191389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C015E330-C97A-F32B-E972-7BEB5987D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283" y="201900"/>
            <a:ext cx="6537655" cy="3989100"/>
          </a:xfrm>
          <a:prstGeom prst="rect">
            <a:avLst/>
          </a:prstGeom>
        </p:spPr>
      </p:pic>
      <p:sp>
        <p:nvSpPr>
          <p:cNvPr id="35" name="TextBox 18">
            <a:extLst>
              <a:ext uri="{FF2B5EF4-FFF2-40B4-BE49-F238E27FC236}">
                <a16:creationId xmlns:a16="http://schemas.microsoft.com/office/drawing/2014/main" id="{58BDD078-3E6C-E90B-CC99-45B7A44414B2}"/>
              </a:ext>
            </a:extLst>
          </p:cNvPr>
          <p:cNvSpPr txBox="1"/>
          <p:nvPr/>
        </p:nvSpPr>
        <p:spPr>
          <a:xfrm>
            <a:off x="6616743" y="5026685"/>
            <a:ext cx="8926205" cy="485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u="sng" spc="300" dirty="0">
                <a:solidFill>
                  <a:srgbClr val="2B4A9D"/>
                </a:solidFill>
                <a:latin typeface="Lato Bold"/>
              </a:rPr>
              <a:t>PIC-IN-PIC MODE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C58E26D-FCCC-C323-119E-0D783B34C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5727420"/>
            <a:ext cx="14637763" cy="4229577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39349B7-FB7A-1AF3-7E56-6616EF4DF534}"/>
                  </a:ext>
                </a:extLst>
              </p14:cNvPr>
              <p14:cNvContentPartPr/>
              <p14:nvPr/>
            </p14:nvContentPartPr>
            <p14:xfrm>
              <a:off x="13770403" y="5349466"/>
              <a:ext cx="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39349B7-FB7A-1AF3-7E56-6616EF4DF5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61403" y="534082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Arrow: Right 40">
            <a:extLst>
              <a:ext uri="{FF2B5EF4-FFF2-40B4-BE49-F238E27FC236}">
                <a16:creationId xmlns:a16="http://schemas.microsoft.com/office/drawing/2014/main" id="{5C29B06E-CE08-06C3-D723-F2DA530B4073}"/>
              </a:ext>
            </a:extLst>
          </p:cNvPr>
          <p:cNvSpPr/>
          <p:nvPr/>
        </p:nvSpPr>
        <p:spPr>
          <a:xfrm>
            <a:off x="11577304" y="8923509"/>
            <a:ext cx="1966474" cy="588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12190278" y="55428"/>
            <a:ext cx="10176144" cy="10176144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2628620" y="445887"/>
            <a:ext cx="9395227" cy="9395227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5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4" name="Group 14"/>
          <p:cNvGrpSpPr/>
          <p:nvPr/>
        </p:nvGrpSpPr>
        <p:grpSpPr>
          <a:xfrm rot="-5400000">
            <a:off x="568482" y="2554884"/>
            <a:ext cx="829509" cy="1966473"/>
            <a:chOff x="0" y="0"/>
            <a:chExt cx="2354580" cy="558188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6" name="Group 16"/>
          <p:cNvGrpSpPr/>
          <p:nvPr/>
        </p:nvGrpSpPr>
        <p:grpSpPr>
          <a:xfrm rot="-5400000">
            <a:off x="568482" y="3884156"/>
            <a:ext cx="829509" cy="1966473"/>
            <a:chOff x="0" y="0"/>
            <a:chExt cx="2354580" cy="558188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8" name="Group 18"/>
          <p:cNvGrpSpPr/>
          <p:nvPr/>
        </p:nvGrpSpPr>
        <p:grpSpPr>
          <a:xfrm rot="-5400000">
            <a:off x="568482" y="5213428"/>
            <a:ext cx="829509" cy="1966473"/>
            <a:chOff x="0" y="0"/>
            <a:chExt cx="2354580" cy="558188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20" name="Group 20"/>
          <p:cNvGrpSpPr/>
          <p:nvPr/>
        </p:nvGrpSpPr>
        <p:grpSpPr>
          <a:xfrm rot="-5400000">
            <a:off x="568482" y="6542700"/>
            <a:ext cx="829509" cy="1966473"/>
            <a:chOff x="0" y="0"/>
            <a:chExt cx="2354580" cy="558188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849600" y="3363237"/>
            <a:ext cx="2636224" cy="3532863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2123218" y="878380"/>
            <a:ext cx="7020782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FFFFFF"/>
                </a:solidFill>
                <a:latin typeface="Poppins ExtraBold"/>
              </a:rPr>
              <a:t>TEAM EXECUTE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291796" y="4791193"/>
            <a:ext cx="9560260" cy="4838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7"/>
              </a:lnSpc>
            </a:pPr>
            <a:r>
              <a:rPr lang="en-US" sz="3905" spc="390" dirty="0">
                <a:solidFill>
                  <a:srgbClr val="2B4A9D"/>
                </a:solidFill>
                <a:latin typeface="HP Simplified" panose="020B0604020204020204" pitchFamily="34" charset="0"/>
              </a:rPr>
              <a:t>BY,</a:t>
            </a:r>
          </a:p>
          <a:p>
            <a:pPr>
              <a:lnSpc>
                <a:spcPts val="5467"/>
              </a:lnSpc>
            </a:pPr>
            <a:r>
              <a:rPr lang="en-US" sz="3905" spc="390" dirty="0">
                <a:solidFill>
                  <a:srgbClr val="2B4A9D"/>
                </a:solidFill>
                <a:latin typeface="HP Simplified" panose="020B0604020204020204" pitchFamily="34" charset="0"/>
              </a:rPr>
              <a:t>    HARISH M</a:t>
            </a:r>
          </a:p>
          <a:p>
            <a:pPr>
              <a:lnSpc>
                <a:spcPts val="5467"/>
              </a:lnSpc>
            </a:pPr>
            <a:r>
              <a:rPr lang="en-US" sz="3905" spc="390" dirty="0">
                <a:solidFill>
                  <a:srgbClr val="2B4A9D"/>
                </a:solidFill>
                <a:latin typeface="HP Simplified" panose="020B0604020204020204" pitchFamily="34" charset="0"/>
              </a:rPr>
              <a:t>    SHAIK CHANDINI</a:t>
            </a:r>
          </a:p>
          <a:p>
            <a:pPr>
              <a:lnSpc>
                <a:spcPts val="5467"/>
              </a:lnSpc>
            </a:pPr>
            <a:r>
              <a:rPr lang="en-US" sz="3905" spc="390" dirty="0">
                <a:solidFill>
                  <a:srgbClr val="2B4A9D"/>
                </a:solidFill>
                <a:latin typeface="HP Simplified" panose="020B0604020204020204" pitchFamily="34" charset="0"/>
              </a:rPr>
              <a:t>    KISHORE K</a:t>
            </a:r>
          </a:p>
          <a:p>
            <a:pPr>
              <a:lnSpc>
                <a:spcPts val="5467"/>
              </a:lnSpc>
            </a:pPr>
            <a:r>
              <a:rPr lang="en-US" sz="3905" spc="390" dirty="0">
                <a:solidFill>
                  <a:srgbClr val="2B4A9D"/>
                </a:solidFill>
                <a:latin typeface="HP Simplified" panose="020B0604020204020204" pitchFamily="34" charset="0"/>
              </a:rPr>
              <a:t>    IMAYAVARMAN M</a:t>
            </a:r>
          </a:p>
          <a:p>
            <a:pPr>
              <a:lnSpc>
                <a:spcPts val="5467"/>
              </a:lnSpc>
            </a:pPr>
            <a:r>
              <a:rPr lang="en-US" sz="3905" spc="390" dirty="0">
                <a:solidFill>
                  <a:srgbClr val="2B4A9D"/>
                </a:solidFill>
                <a:latin typeface="HP Simplified" panose="020B0604020204020204" pitchFamily="34" charset="0"/>
              </a:rPr>
              <a:t>    KOUSHIK M</a:t>
            </a:r>
          </a:p>
          <a:p>
            <a:pPr>
              <a:lnSpc>
                <a:spcPts val="5467"/>
              </a:lnSpc>
            </a:pPr>
            <a:r>
              <a:rPr lang="en-US" sz="3905" spc="390" dirty="0">
                <a:solidFill>
                  <a:srgbClr val="2B4A9D"/>
                </a:solidFill>
                <a:latin typeface="HP Simplified" panose="020B0604020204020204" pitchFamily="34" charset="0"/>
              </a:rPr>
              <a:t>    DHANUSH KUMAR 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137</Words>
  <Application>Microsoft Office PowerPoint</Application>
  <PresentationFormat>Custom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Poppins ExtraBold Bold</vt:lpstr>
      <vt:lpstr>Lato</vt:lpstr>
      <vt:lpstr>Calibri Light</vt:lpstr>
      <vt:lpstr>Lato Bold</vt:lpstr>
      <vt:lpstr>Calibri</vt:lpstr>
      <vt:lpstr>Poppins ExtraBold</vt:lpstr>
      <vt:lpstr>HP Simplified</vt:lpstr>
      <vt:lpstr>Poppins</vt:lpstr>
      <vt:lpstr>Lato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Let's Make World One Hand..</dc:title>
  <dc:creator>haris</dc:creator>
  <cp:lastModifiedBy>haris</cp:lastModifiedBy>
  <cp:revision>3</cp:revision>
  <dcterms:created xsi:type="dcterms:W3CDTF">2006-08-16T00:00:00Z</dcterms:created>
  <dcterms:modified xsi:type="dcterms:W3CDTF">2022-11-24T06:21:48Z</dcterms:modified>
  <dc:identifier>DAFRYabhpis</dc:identifier>
</cp:coreProperties>
</file>