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85" r:id="rId3"/>
    <p:sldId id="267" r:id="rId5"/>
    <p:sldId id="268" r:id="rId6"/>
    <p:sldId id="269" r:id="rId7"/>
    <p:sldId id="270" r:id="rId8"/>
    <p:sldId id="266" r:id="rId9"/>
    <p:sldId id="273" r:id="rId10"/>
    <p:sldId id="271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3.xml"/><Relationship Id="rId17" Type="http://schemas.openxmlformats.org/officeDocument/2006/relationships/customXml" Target="../customXml/item2.xml"/><Relationship Id="rId16" Type="http://schemas.openxmlformats.org/officeDocument/2006/relationships/customXml" Target="../customXml/item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9042A-D40D-4789-BAAC-B097F08E60F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8D79C-F8F6-4288-9D17-BFFF33CC219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63077-C9F9-44C9-9F4B-5E8F3CCCA80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512903"/>
            <a:ext cx="960120" cy="960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069" y="512903"/>
            <a:ext cx="967740" cy="96774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37015" y="680450"/>
            <a:ext cx="6097554" cy="1130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SAVEETHA SCHOOL OF ENGINEERING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SAVEETHA INSTITUTE OF MEDICAL AND TECHNICAL SCIENCES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758" y="1795937"/>
            <a:ext cx="926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COURSE CODE:</a:t>
            </a:r>
            <a:r>
              <a:rPr lang="en-IN" dirty="0"/>
              <a:t> </a:t>
            </a:r>
            <a:endParaRPr lang="en-IN" dirty="0"/>
          </a:p>
          <a:p>
            <a:pPr algn="ctr"/>
            <a:r>
              <a:rPr lang="en-IN" dirty="0"/>
              <a:t>CSA1580 CLOUD COMPUTING FOR BIG DATA ANLYTICS FOR CLOUD API</a:t>
            </a:r>
            <a:endParaRPr lang="en-IN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1453" y="2753739"/>
            <a:ext cx="8316568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TOPIC</a:t>
            </a:r>
            <a:r>
              <a:rPr lang="en-US" sz="2800" dirty="0"/>
              <a:t>:</a:t>
            </a:r>
            <a:endParaRPr lang="en-US" sz="2800" dirty="0"/>
          </a:p>
          <a:p>
            <a:r>
              <a:rPr lang="en-US" altLang="en-IN" sz="2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IN" sz="2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 ticketing and payment system on an open cloud platform.</a:t>
            </a:r>
            <a:endParaRPr lang="en-IN" sz="2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 rot="10800000" flipH="1" flipV="1">
            <a:off x="343108" y="4746894"/>
            <a:ext cx="447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FACULTY </a:t>
            </a:r>
            <a:r>
              <a:rPr lang="en-US" dirty="0" err="1"/>
              <a:t>NAME:Dr.Gnana</a:t>
            </a:r>
            <a:r>
              <a:rPr lang="en-US" dirty="0"/>
              <a:t> </a:t>
            </a:r>
            <a:r>
              <a:rPr lang="en-US" dirty="0" err="1"/>
              <a:t>Soundari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80061" y="5254220"/>
            <a:ext cx="316307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By,</a:t>
            </a:r>
            <a:endParaRPr lang="en-US" dirty="0"/>
          </a:p>
          <a:p>
            <a:r>
              <a:rPr lang="en-US" altLang="en-IN" dirty="0"/>
              <a:t>Ch.Harish</a:t>
            </a:r>
            <a:endParaRPr lang="en-US" altLang="en-IN" dirty="0"/>
          </a:p>
          <a:p>
            <a:r>
              <a:rPr lang="en-US" altLang="en-IN" dirty="0"/>
              <a:t>192210724</a:t>
            </a:r>
            <a:endParaRPr lang="en-US" alt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V="1">
            <a:off x="1052050" y="481781"/>
            <a:ext cx="8160775" cy="615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 Ticketing and Payment System Design and Implementation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document outlines the design and implementation process for a bus ticketing and payment system on an open cloud platform.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 user-friendly and scalable bus ticketing system that allows passengers to book bus tickets, make secure payments, and manage their bookings online.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 Gathering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Identifying Specific Requirements: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Registration &amp; Login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for available bus routes and schedules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seat availability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 tickets (including selecting seats)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Secure payment processing (credit card, debit card, etc.)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Ticket cancellation and refund management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account management (view booking history, update profiles)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panel for managing bus routes, schedules, fares, and reports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1386" y="237316"/>
            <a:ext cx="8423787" cy="4989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Determine Necessary Features: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seat availability updates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 with payment gateways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Secure user data storage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Email/SMS notifications for booking confirmations and updates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Responsive design for mobile access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features for users with disabilities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Choosing a Cloud Provider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options include: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Amazon Web Services (AWS):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Offers a wide range of cloud services like EC2 for compute, S3 for storage, and DynamoDB for NoSQL databases.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Cloud Platform (GCP):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Provides similar services with strengths in data analytics and machine learning.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7" y="0"/>
            <a:ext cx="8964563" cy="6561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Selection Criteria: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Ability to handle increasing user traffic and data volume.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Robust security measures to protect user data and financial transactions.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Cost: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Pricing structure that fits the project budget.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Ease of Use: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User-friendly interface for deployment and management.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Both AWS and GCP are strong contenders. Consider factors like existing infrastructure and developer familiarity to make the final decision.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Frontend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 and intuitive interface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 navigation for easy access to features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Responsive design for optimal viewing across devices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User-Friendly: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and clear instructions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handling with informative messages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features (screen reader compatibility, high-contrast themes)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8431" y="124816"/>
            <a:ext cx="8885903" cy="3953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Backend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Implementation: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a relational database like MySQL or PostgreSQL for user accounts, bookings, and bus information.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Utilize a NoSQL database like DynamoDB (AWS) or Cloud </a:t>
            </a:r>
            <a:r>
              <a:rPr lang="en-IN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(GCP) for real-time updates on seat availability.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Execution: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Choose a programming language like Python or Java with a suitable web framework (Django, Spring) for backend development.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RESTful APIs to handle communication between the frontend and backend.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923" y="4245621"/>
            <a:ext cx="90137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Performance Evaluation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 application performance metrics like response time, uptime, and resource utilization.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Conduct load testing to simulate real-world user traffic and identify potential bottlenecks.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Continuously optimize the application for scalability and efficiency.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RCTC Launches Online Bus Booking Services | Beebo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988" y="275303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Implementation and Integration with Cloud Services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Implementation:</a:t>
            </a:r>
            <a:r>
              <a:rPr lang="en-US" dirty="0"/>
              <a:t>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the application based on the chosen technologies and architectural design.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security measures like user authentication, data encryption, and secure coding practices.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 Integration and Deployment:</a:t>
            </a:r>
            <a:r>
              <a:rPr lang="en-US" dirty="0"/>
              <a:t>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Follow the cloud provider's documentation to deploy the application on the chosen platform.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cloud services for secure data storage, scalability, and automated processes.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Testing:</a:t>
            </a:r>
            <a:r>
              <a:rPr lang="en-US" dirty="0"/>
              <a:t>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 thorough unit testing, integration testing, and user acceptance testing to ensure functionality and performance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6922" y="4461387"/>
            <a:ext cx="9092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Conclusion</a:t>
            </a:r>
            <a:endParaRPr lang="en-US" b="1" dirty="0"/>
          </a:p>
          <a:p>
            <a:r>
              <a:rPr lang="en-US" dirty="0"/>
              <a:t>By following these steps, you can develop and implement a robust, secure, and user-friendly bus ticketing and payment system on an open cloud platform. Remember to choose the appropriate technology stack and cloud provider based on your specific needs and resources.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61005" y="1229032"/>
            <a:ext cx="3687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endParaRPr lang="en-IN"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t a t u s   x m l n s = " 7 1 a f 3 2 4 3 - 3 d d 4 - 4 a 8 d - 8 c 0 d - d d 7 6 d a 1 f 0 2 a 5 " > N o t   s t a r t e d < / S t a t u s > < M e d i a S e r v i c e K e y P o i n t s   x m l n s = " 7 1 a f 3 2 4 3 - 3 d d 4 - 4 a 8 d - 8 c 0 d - d d 7 6 d a 1 f 0 2 a 5 "   x s i : n i l = " t r u e " / > < / d o c u m e n t M a n a g e m e n t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2 "   m a : c o n t e n t T y p e D e s c r i p t i o n = " C r e a t e   a   n e w   d o c u m e n t . "   m a : c o n t e n t T y p e S c o p e = " "   m a : v e r s i o n I D = " a 4 1 0 d d 7 f 9 3 c 9 5 3 3 3 f f a 1 b 6 0 e d 6 a d e d d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a 9 3 6 d 9 b a b a 7 6 a a 3 8 6 6 4 9 3 f e f f 1 6 0 f a a b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7 1 a f 3 2 4 3 - 3 d d 4 - 4 a 8 d - 8 c 0 d - d d 7 6 d a 1 f 0 2 a 5 "   x m l n s : n s 3 = " 1 6 c 0 5 7 2 7 - a a 7 5 - 4 e 4 a - 9 b 5 f - 8 a 8 0 a 1 1 6 5 8 9 1 " >  
 < x s d : i m p o r t   n a m e s p a c e = " 7 1 a f 3 2 4 3 - 3 d d 4 - 4 a 8 d - 8 c 0 d - d d 7 6 d a 1 f 0 2 a 5 " / >  
 < x s d : i m p o r t   n a m e s p a c e = " 1 6 c 0 5 7 2 7 - a a 7 5 - 4 e 4 a - 9 b 5 f - 8 a 8 0 a 1 1 6 5 8 9 1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S t a t u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S t a t u s "   m a : i n d e x = " 1 9 "   n i l l a b l e = " t r u e "   m a : d i s p l a y N a m e = " S t a t u s "   m a : d e f a u l t = " N o t   s t a r t e d "   m a : f o r m a t = " D r o p d o w n "   m a : i n t e r n a l N a m e = " S t a t u s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31F006B4-A9E1-4F39-85C8-FB836F919348}">
  <ds:schemaRefs/>
</ds:datastoreItem>
</file>

<file path=customXml/itemProps2.xml><?xml version="1.0" encoding="utf-8"?>
<ds:datastoreItem xmlns:ds="http://schemas.openxmlformats.org/officeDocument/2006/customXml" ds:itemID="{8F3CD65D-61A5-43C9-A837-6EC73C7DA8AB}">
  <ds:schemaRefs/>
</ds:datastoreItem>
</file>

<file path=customXml/itemProps3.xml><?xml version="1.0" encoding="utf-8"?>
<ds:datastoreItem xmlns:ds="http://schemas.openxmlformats.org/officeDocument/2006/customXml" ds:itemID="{16377351-63A1-4C2E-8C9A-66CDD70F16A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3971</Words>
  <Application>WPS Presentation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Arial</vt:lpstr>
      <vt:lpstr>Agency FB</vt:lpstr>
      <vt:lpstr>Times New Roman</vt:lpstr>
      <vt:lpstr>Calibri</vt:lpstr>
      <vt:lpstr>Symbol</vt:lpstr>
      <vt:lpstr>Courier New</vt:lpstr>
      <vt:lpstr>Algerian</vt:lpstr>
      <vt:lpstr>Microsoft YaHei</vt:lpstr>
      <vt:lpstr>Arial Unicode MS</vt:lpstr>
      <vt:lpstr>Trebuchet MS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Harish Chatharasi</dc:creator>
  <cp:lastModifiedBy>haris</cp:lastModifiedBy>
  <cp:revision>3</cp:revision>
  <dcterms:created xsi:type="dcterms:W3CDTF">2024-06-16T12:19:00Z</dcterms:created>
  <dcterms:modified xsi:type="dcterms:W3CDTF">2024-06-17T04:14:34Z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E81C617701674033B0E517043F220468_13</vt:lpwstr>
  </property>
  <property fmtid="{D5CDD505-2E9C-101B-9397-08002B2CF9AE}" pid="4" name="KSOProductBuildVer">
    <vt:lpwstr>1033-12.2.0.17119</vt:lpwstr>
  </property>
</Properties>
</file>