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B1B4D-F3D2-4994-A443-382B14E85519}" v="42" dt="2025-02-26T04:56:29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DWIVEDI ." userId="38b9a398d60c12a4" providerId="LiveId" clId="{3BDB1B4D-F3D2-4994-A443-382B14E85519}"/>
    <pc:docChg chg="undo redo custSel modSld">
      <pc:chgData name="HARISH DWIVEDI ." userId="38b9a398d60c12a4" providerId="LiveId" clId="{3BDB1B4D-F3D2-4994-A443-382B14E85519}" dt="2025-02-26T04:58:02.078" v="387" actId="20577"/>
      <pc:docMkLst>
        <pc:docMk/>
      </pc:docMkLst>
      <pc:sldChg chg="modSp mod">
        <pc:chgData name="HARISH DWIVEDI ." userId="38b9a398d60c12a4" providerId="LiveId" clId="{3BDB1B4D-F3D2-4994-A443-382B14E85519}" dt="2025-02-26T04:58:02.078" v="387" actId="20577"/>
        <pc:sldMkLst>
          <pc:docMk/>
          <pc:sldMk cId="953325580" sldId="256"/>
        </pc:sldMkLst>
        <pc:spChg chg="mod">
          <ac:chgData name="HARISH DWIVEDI ." userId="38b9a398d60c12a4" providerId="LiveId" clId="{3BDB1B4D-F3D2-4994-A443-382B14E85519}" dt="2025-02-26T04:58:02.078" v="38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HARISH DWIVEDI ." userId="38b9a398d60c12a4" providerId="LiveId" clId="{3BDB1B4D-F3D2-4994-A443-382B14E85519}" dt="2025-02-26T04:57:36.582" v="375" actId="115"/>
        <pc:sldMkLst>
          <pc:docMk/>
          <pc:sldMk cId="4066255318" sldId="259"/>
        </pc:sldMkLst>
        <pc:spChg chg="mod">
          <ac:chgData name="HARISH DWIVEDI ." userId="38b9a398d60c12a4" providerId="LiveId" clId="{3BDB1B4D-F3D2-4994-A443-382B14E85519}" dt="2025-02-26T04:57:36.582" v="375" actId="115"/>
          <ac:spMkLst>
            <pc:docMk/>
            <pc:sldMk cId="4066255318" sldId="259"/>
            <ac:spMk id="5" creationId="{8BE4CA82-64EC-4D4E-A5E5-3EBB66E7B24C}"/>
          </ac:spMkLst>
        </pc:spChg>
      </pc:sldChg>
      <pc:sldChg chg="modSp mod">
        <pc:chgData name="HARISH DWIVEDI ." userId="38b9a398d60c12a4" providerId="LiveId" clId="{3BDB1B4D-F3D2-4994-A443-382B14E85519}" dt="2025-02-26T04:12:05.141" v="186" actId="14100"/>
        <pc:sldMkLst>
          <pc:docMk/>
          <pc:sldMk cId="1186421160" sldId="262"/>
        </pc:sldMkLst>
        <pc:spChg chg="mod">
          <ac:chgData name="HARISH DWIVEDI ." userId="38b9a398d60c12a4" providerId="LiveId" clId="{3BDB1B4D-F3D2-4994-A443-382B14E85519}" dt="2025-02-26T04:12:05.141" v="186" actId="14100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HARISH DWIVEDI ." userId="38b9a398d60c12a4" providerId="LiveId" clId="{3BDB1B4D-F3D2-4994-A443-382B14E85519}" dt="2025-02-26T04:15:23.991" v="211" actId="20577"/>
        <pc:sldMkLst>
          <pc:docMk/>
          <pc:sldMk cId="3210358481" sldId="263"/>
        </pc:sldMkLst>
        <pc:spChg chg="mod">
          <ac:chgData name="HARISH DWIVEDI ." userId="38b9a398d60c12a4" providerId="LiveId" clId="{3BDB1B4D-F3D2-4994-A443-382B14E85519}" dt="2025-02-26T04:15:23.991" v="211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HARISH DWIVEDI ." userId="38b9a398d60c12a4" providerId="LiveId" clId="{3BDB1B4D-F3D2-4994-A443-382B14E85519}" dt="2025-02-26T04:12:18.118" v="187" actId="255"/>
        <pc:sldMkLst>
          <pc:docMk/>
          <pc:sldMk cId="3202024527" sldId="265"/>
        </pc:sldMkLst>
        <pc:spChg chg="mod">
          <ac:chgData name="HARISH DWIVEDI ." userId="38b9a398d60c12a4" providerId="LiveId" clId="{3BDB1B4D-F3D2-4994-A443-382B14E85519}" dt="2025-02-26T04:12:18.118" v="187" actId="255"/>
          <ac:spMkLst>
            <pc:docMk/>
            <pc:sldMk cId="3202024527" sldId="265"/>
            <ac:spMk id="2" creationId="{C4FFAF3C-BA60-9181-132C-C36C403AAEA7}"/>
          </ac:spMkLst>
        </pc:spChg>
      </pc:sldChg>
      <pc:sldChg chg="addSp delSp modSp mod">
        <pc:chgData name="HARISH DWIVEDI ." userId="38b9a398d60c12a4" providerId="LiveId" clId="{3BDB1B4D-F3D2-4994-A443-382B14E85519}" dt="2025-02-26T04:30:26.446" v="340" actId="14100"/>
        <pc:sldMkLst>
          <pc:docMk/>
          <pc:sldMk cId="614882681" sldId="2146847055"/>
        </pc:sldMkLst>
        <pc:spChg chg="add">
          <ac:chgData name="HARISH DWIVEDI ." userId="38b9a398d60c12a4" providerId="LiveId" clId="{3BDB1B4D-F3D2-4994-A443-382B14E85519}" dt="2025-02-26T04:25:39.729" v="266"/>
          <ac:spMkLst>
            <pc:docMk/>
            <pc:sldMk cId="614882681" sldId="2146847055"/>
            <ac:spMk id="2" creationId="{EBED4C7E-6228-BEF0-502B-95AF55F998C4}"/>
          </ac:spMkLst>
        </pc:spChg>
        <pc:spChg chg="add del mod">
          <ac:chgData name="HARISH DWIVEDI ." userId="38b9a398d60c12a4" providerId="LiveId" clId="{3BDB1B4D-F3D2-4994-A443-382B14E85519}" dt="2025-02-26T04:30:26.446" v="340" actId="14100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HARISH DWIVEDI ." userId="38b9a398d60c12a4" providerId="LiveId" clId="{3BDB1B4D-F3D2-4994-A443-382B14E85519}" dt="2025-02-26T04:26:47.590" v="277" actId="14100"/>
          <ac:spMkLst>
            <pc:docMk/>
            <pc:sldMk cId="614882681" sldId="2146847055"/>
            <ac:spMk id="4" creationId="{7FF8F3BE-9DD3-94AC-2D2E-7504FCF7E209}"/>
          </ac:spMkLst>
        </pc:spChg>
        <pc:spChg chg="add mod">
          <ac:chgData name="HARISH DWIVEDI ." userId="38b9a398d60c12a4" providerId="LiveId" clId="{3BDB1B4D-F3D2-4994-A443-382B14E85519}" dt="2025-02-26T04:27:34.437" v="283"/>
          <ac:spMkLst>
            <pc:docMk/>
            <pc:sldMk cId="614882681" sldId="2146847055"/>
            <ac:spMk id="6" creationId="{AE8FD802-EAAC-7362-8D11-46742203BF15}"/>
          </ac:spMkLst>
        </pc:spChg>
        <pc:spChg chg="add del mod">
          <ac:chgData name="HARISH DWIVEDI ." userId="38b9a398d60c12a4" providerId="LiveId" clId="{3BDB1B4D-F3D2-4994-A443-382B14E85519}" dt="2025-02-26T04:28:05.401" v="307"/>
          <ac:spMkLst>
            <pc:docMk/>
            <pc:sldMk cId="614882681" sldId="2146847055"/>
            <ac:spMk id="7" creationId="{11E8CBB1-2BE6-EEE5-BD8F-B4EB3203D4BA}"/>
          </ac:spMkLst>
        </pc:spChg>
        <pc:spChg chg="add del mod">
          <ac:chgData name="HARISH DWIVEDI ." userId="38b9a398d60c12a4" providerId="LiveId" clId="{3BDB1B4D-F3D2-4994-A443-382B14E85519}" dt="2025-02-26T04:28:05.011" v="305" actId="20577"/>
          <ac:spMkLst>
            <pc:docMk/>
            <pc:sldMk cId="614882681" sldId="2146847055"/>
            <ac:spMk id="8" creationId="{21DFCF48-F024-7444-748A-BCD289CA6E6A}"/>
          </ac:spMkLst>
        </pc:spChg>
        <pc:spChg chg="add mod">
          <ac:chgData name="HARISH DWIVEDI ." userId="38b9a398d60c12a4" providerId="LiveId" clId="{3BDB1B4D-F3D2-4994-A443-382B14E85519}" dt="2025-02-26T04:27:58.989" v="298"/>
          <ac:spMkLst>
            <pc:docMk/>
            <pc:sldMk cId="614882681" sldId="2146847055"/>
            <ac:spMk id="9" creationId="{11E8CBB1-2BE6-EEE5-BD8F-B4EB3203D4BA}"/>
          </ac:spMkLst>
        </pc:spChg>
        <pc:spChg chg="add">
          <ac:chgData name="HARISH DWIVEDI ." userId="38b9a398d60c12a4" providerId="LiveId" clId="{3BDB1B4D-F3D2-4994-A443-382B14E85519}" dt="2025-02-26T04:28:55.202" v="314"/>
          <ac:spMkLst>
            <pc:docMk/>
            <pc:sldMk cId="614882681" sldId="2146847055"/>
            <ac:spMk id="10" creationId="{79E937B4-24C4-0D15-E6AE-2F25F9FFC31B}"/>
          </ac:spMkLst>
        </pc:spChg>
        <pc:spChg chg="add mod">
          <ac:chgData name="HARISH DWIVEDI ." userId="38b9a398d60c12a4" providerId="LiveId" clId="{3BDB1B4D-F3D2-4994-A443-382B14E85519}" dt="2025-02-26T04:29:02.324" v="316"/>
          <ac:spMkLst>
            <pc:docMk/>
            <pc:sldMk cId="614882681" sldId="2146847055"/>
            <ac:spMk id="11" creationId="{553381AE-A049-AAD5-A768-3F9117456563}"/>
          </ac:spMkLst>
        </pc:spChg>
      </pc:sldChg>
      <pc:sldChg chg="modSp mod">
        <pc:chgData name="HARISH DWIVEDI ." userId="38b9a398d60c12a4" providerId="LiveId" clId="{3BDB1B4D-F3D2-4994-A443-382B14E85519}" dt="2025-02-26T04:13:18.922" v="190" actId="14100"/>
        <pc:sldMkLst>
          <pc:docMk/>
          <pc:sldMk cId="3819043843" sldId="2146847057"/>
        </pc:sldMkLst>
        <pc:spChg chg="mod">
          <ac:chgData name="HARISH DWIVEDI ." userId="38b9a398d60c12a4" providerId="LiveId" clId="{3BDB1B4D-F3D2-4994-A443-382B14E85519}" dt="2025-02-26T04:13:18.922" v="190" actId="1410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HARISH DWIVEDI ." userId="38b9a398d60c12a4" providerId="LiveId" clId="{3BDB1B4D-F3D2-4994-A443-382B14E85519}" dt="2025-02-26T04:21:37.488" v="261" actId="1076"/>
        <pc:sldMkLst>
          <pc:docMk/>
          <pc:sldMk cId="2083715239" sldId="2146847060"/>
        </pc:sldMkLst>
        <pc:spChg chg="add del mod">
          <ac:chgData name="HARISH DWIVEDI ." userId="38b9a398d60c12a4" providerId="LiveId" clId="{3BDB1B4D-F3D2-4994-A443-382B14E85519}" dt="2025-02-26T04:19:06.667" v="212"/>
          <ac:spMkLst>
            <pc:docMk/>
            <pc:sldMk cId="2083715239" sldId="2146847060"/>
            <ac:spMk id="3" creationId="{788EAC4C-5B93-AD88-E53B-8D29DA061E16}"/>
          </ac:spMkLst>
        </pc:spChg>
        <pc:spChg chg="add mod">
          <ac:chgData name="HARISH DWIVEDI ." userId="38b9a398d60c12a4" providerId="LiveId" clId="{3BDB1B4D-F3D2-4994-A443-382B14E85519}" dt="2025-02-26T04:21:37.488" v="261" actId="1076"/>
          <ac:spMkLst>
            <pc:docMk/>
            <pc:sldMk cId="2083715239" sldId="2146847060"/>
            <ac:spMk id="10" creationId="{A5248D6C-CF09-9F3F-851C-9AC70D2B2283}"/>
          </ac:spMkLst>
        </pc:spChg>
        <pc:picChg chg="add mod">
          <ac:chgData name="HARISH DWIVEDI ." userId="38b9a398d60c12a4" providerId="LiveId" clId="{3BDB1B4D-F3D2-4994-A443-382B14E85519}" dt="2025-02-26T04:20:25.878" v="235" actId="1076"/>
          <ac:picMkLst>
            <pc:docMk/>
            <pc:sldMk cId="2083715239" sldId="2146847060"/>
            <ac:picMk id="5" creationId="{CC27E6E9-4C13-AE1A-1E31-4AC0C5FF1BCD}"/>
          </ac:picMkLst>
        </pc:picChg>
        <pc:picChg chg="add mod">
          <ac:chgData name="HARISH DWIVEDI ." userId="38b9a398d60c12a4" providerId="LiveId" clId="{3BDB1B4D-F3D2-4994-A443-382B14E85519}" dt="2025-02-26T04:20:11.322" v="231" actId="1076"/>
          <ac:picMkLst>
            <pc:docMk/>
            <pc:sldMk cId="2083715239" sldId="2146847060"/>
            <ac:picMk id="7" creationId="{980545F1-FD31-E05F-13A5-DDF19C41739C}"/>
          </ac:picMkLst>
        </pc:picChg>
        <pc:picChg chg="add mod">
          <ac:chgData name="HARISH DWIVEDI ." userId="38b9a398d60c12a4" providerId="LiveId" clId="{3BDB1B4D-F3D2-4994-A443-382B14E85519}" dt="2025-02-26T04:20:33.738" v="236" actId="14100"/>
          <ac:picMkLst>
            <pc:docMk/>
            <pc:sldMk cId="2083715239" sldId="2146847060"/>
            <ac:picMk id="9" creationId="{4790B995-D5D1-86D9-83D9-F2D1FCDA5498}"/>
          </ac:picMkLst>
        </pc:picChg>
        <pc:picChg chg="del mod">
          <ac:chgData name="HARISH DWIVEDI ." userId="38b9a398d60c12a4" providerId="LiveId" clId="{3BDB1B4D-F3D2-4994-A443-382B14E85519}" dt="2025-02-26T04:14:03.654" v="192" actId="21"/>
          <ac:picMkLst>
            <pc:docMk/>
            <pc:sldMk cId="2083715239" sldId="2146847060"/>
            <ac:picMk id="1026" creationId="{00000000-0000-0000-0000-000000000000}"/>
          </ac:picMkLst>
        </pc:picChg>
        <pc:picChg chg="del">
          <ac:chgData name="HARISH DWIVEDI ." userId="38b9a398d60c12a4" providerId="LiveId" clId="{3BDB1B4D-F3D2-4994-A443-382B14E85519}" dt="2025-02-26T04:14:06.351" v="193" actId="21"/>
          <ac:picMkLst>
            <pc:docMk/>
            <pc:sldMk cId="2083715239" sldId="2146847060"/>
            <ac:picMk id="1027" creationId="{00000000-0000-0000-0000-000000000000}"/>
          </ac:picMkLst>
        </pc:picChg>
        <pc:picChg chg="del">
          <ac:chgData name="HARISH DWIVEDI ." userId="38b9a398d60c12a4" providerId="LiveId" clId="{3BDB1B4D-F3D2-4994-A443-382B14E85519}" dt="2025-02-26T04:14:31.299" v="196" actId="21"/>
          <ac:picMkLst>
            <pc:docMk/>
            <pc:sldMk cId="2083715239" sldId="2146847060"/>
            <ac:picMk id="1028" creationId="{00000000-0000-0000-0000-000000000000}"/>
          </ac:picMkLst>
        </pc:picChg>
        <pc:picChg chg="del">
          <ac:chgData name="HARISH DWIVEDI ." userId="38b9a398d60c12a4" providerId="LiveId" clId="{3BDB1B4D-F3D2-4994-A443-382B14E85519}" dt="2025-02-26T04:14:26.734" v="195" actId="21"/>
          <ac:picMkLst>
            <pc:docMk/>
            <pc:sldMk cId="2083715239" sldId="2146847060"/>
            <ac:picMk id="1029" creationId="{00000000-0000-0000-0000-000000000000}"/>
          </ac:picMkLst>
        </pc:picChg>
      </pc:sldChg>
      <pc:sldChg chg="modSp mod">
        <pc:chgData name="HARISH DWIVEDI ." userId="38b9a398d60c12a4" providerId="LiveId" clId="{3BDB1B4D-F3D2-4994-A443-382B14E85519}" dt="2025-02-26T04:57:23.251" v="374" actId="255"/>
        <pc:sldMkLst>
          <pc:docMk/>
          <pc:sldMk cId="2230664768" sldId="2146847061"/>
        </pc:sldMkLst>
        <pc:spChg chg="mod">
          <ac:chgData name="HARISH DWIVEDI ." userId="38b9a398d60c12a4" providerId="LiveId" clId="{3BDB1B4D-F3D2-4994-A443-382B14E85519}" dt="2025-02-26T04:57:23.251" v="374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HARISH DWIVEDI ." userId="38b9a398d60c12a4" providerId="LiveId" clId="{3BDB1B4D-F3D2-4994-A443-382B14E85519}" dt="2025-02-26T04:23:11.456" v="263" actId="14100"/>
        <pc:sldMkLst>
          <pc:docMk/>
          <pc:sldMk cId="4233882376" sldId="2146847062"/>
        </pc:sldMkLst>
        <pc:spChg chg="mod">
          <ac:chgData name="HARISH DWIVEDI ." userId="38b9a398d60c12a4" providerId="LiveId" clId="{3BDB1B4D-F3D2-4994-A443-382B14E85519}" dt="2025-02-26T04:23:11.456" v="263" actId="14100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SH-DWIVEDI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4711" y="3952566"/>
            <a:ext cx="8554064" cy="1641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Harish Dwivedi 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Harish Dwivedi 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Dr. Virendra Swarup Institute Of Computer Studies, Computer Application 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6721"/>
            <a:ext cx="11029615" cy="3627119"/>
          </a:xfrm>
        </p:spPr>
        <p:txBody>
          <a:bodyPr>
            <a:normAutofit/>
          </a:bodyPr>
          <a:lstStyle/>
          <a:p>
            <a:r>
              <a:rPr lang="en-US" sz="2000" dirty="0"/>
              <a:t>Support for multiple image formats and higher resolution images.</a:t>
            </a:r>
          </a:p>
          <a:p>
            <a:r>
              <a:rPr lang="en-US" sz="2000" dirty="0"/>
              <a:t>Extend the approach to video steganography for dynamic data hiding.</a:t>
            </a:r>
          </a:p>
          <a:p>
            <a:r>
              <a:rPr lang="en-US" sz="2000" dirty="0"/>
              <a:t> Incorporate advanced encryption algorithms to further secure the hidden message.</a:t>
            </a:r>
          </a:p>
          <a:p>
            <a:r>
              <a:rPr lang="en-US" sz="2000" dirty="0"/>
              <a:t>Explore automated detection and extraction tools for steganographic content.</a:t>
            </a:r>
          </a:p>
          <a:p>
            <a:r>
              <a:rPr lang="en-US" sz="2000" dirty="0"/>
              <a:t>Steganography will secure data transmission in IoT and edge computing.</a:t>
            </a:r>
          </a:p>
          <a:p>
            <a:r>
              <a:rPr lang="en-US" sz="2000" dirty="0"/>
              <a:t>Real-time, low-latency steganography will enable live data embedding for streaming and messaging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60" y="1232452"/>
            <a:ext cx="10709858" cy="372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the field of digital communication, ensuring the confidentiality and integrity of data is paramount. One method of securing information within digital media is through </a:t>
            </a:r>
            <a:r>
              <a:rPr lang="en-US" sz="2400" i="1" dirty="0"/>
              <a:t>image steganography</a:t>
            </a:r>
            <a:r>
              <a:rPr lang="en-US" sz="2400" dirty="0"/>
              <a:t>, which involves embedding secret data (such as text or other files) into an image without visibly altering the image's appearance. The challenge is to develop a reliable, efficient, and secure image steganography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/>
              <a:t>Programming Language:</a:t>
            </a:r>
            <a:r>
              <a:rPr lang="en-IN" sz="2000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1800" b="1" dirty="0"/>
              <a:t>Libraries:  </a:t>
            </a:r>
          </a:p>
          <a:p>
            <a:r>
              <a:rPr lang="en-IN" sz="1800" i="1" dirty="0"/>
              <a:t>OpenCV</a:t>
            </a:r>
            <a:r>
              <a:rPr lang="en-IN" sz="1800" dirty="0"/>
              <a:t> for image processing</a:t>
            </a:r>
          </a:p>
          <a:p>
            <a:r>
              <a:rPr lang="en-IN" sz="1800" i="1" dirty="0"/>
              <a:t>Tkinter</a:t>
            </a:r>
            <a:r>
              <a:rPr lang="en-IN" sz="1800" dirty="0"/>
              <a:t> (with ttk) for the GUI</a:t>
            </a:r>
          </a:p>
          <a:p>
            <a:r>
              <a:rPr lang="en-IN" sz="1800" i="1" dirty="0"/>
              <a:t>NumPy</a:t>
            </a:r>
            <a:r>
              <a:rPr lang="en-IN" sz="1800" dirty="0"/>
              <a:t> for efficient array manipulation</a:t>
            </a:r>
          </a:p>
          <a:p>
            <a:endParaRPr lang="en-IN" dirty="0"/>
          </a:p>
          <a:p>
            <a:r>
              <a:rPr lang="en-IN" sz="1800" b="1" dirty="0"/>
              <a:t>Platform:</a:t>
            </a:r>
            <a:r>
              <a:rPr lang="en-IN" sz="1800" dirty="0"/>
              <a:t> Windows</a:t>
            </a:r>
          </a:p>
          <a:p>
            <a:r>
              <a:rPr lang="en-IN" sz="1800" b="1" dirty="0"/>
              <a:t>Tools:</a:t>
            </a:r>
            <a:r>
              <a:rPr lang="en-IN" sz="1800" dirty="0"/>
              <a:t> IDLE Python,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889734"/>
          </a:xfrm>
        </p:spPr>
        <p:txBody>
          <a:bodyPr/>
          <a:lstStyle/>
          <a:p>
            <a:r>
              <a:rPr lang="en-IN" sz="2000" dirty="0"/>
              <a:t>Implements robust LSB steganography that embeds both the passcode and message length in the image header.</a:t>
            </a:r>
          </a:p>
          <a:p>
            <a:r>
              <a:rPr lang="en-IN" sz="2000" dirty="0"/>
              <a:t>Uses lossless PNG format to preserve hidden data integrity.</a:t>
            </a:r>
          </a:p>
          <a:p>
            <a:r>
              <a:rPr lang="en-IN" sz="2000" dirty="0"/>
              <a:t>Features a modern, user-friendly GUI for both encryption and decryption processes.</a:t>
            </a:r>
          </a:p>
          <a:p>
            <a:r>
              <a:rPr lang="en-IN" sz="2000" dirty="0"/>
              <a:t>Combines advanced image processing techniques with secure data transmission</a:t>
            </a:r>
            <a:r>
              <a:rPr lang="en-IN" sz="1800" dirty="0"/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280134"/>
          </a:xfrm>
        </p:spPr>
        <p:txBody>
          <a:bodyPr>
            <a:normAutofit/>
          </a:bodyPr>
          <a:lstStyle/>
          <a:p>
            <a:r>
              <a:rPr lang="en-US" sz="2000" dirty="0"/>
              <a:t>Security professionals and cybersecurity enthusiasts.</a:t>
            </a:r>
          </a:p>
          <a:p>
            <a:r>
              <a:rPr lang="en-US" sz="2000" dirty="0"/>
              <a:t>Journalists, activists, and government agencies needing secure communication channels.</a:t>
            </a:r>
          </a:p>
          <a:p>
            <a:r>
              <a:rPr lang="en-US" sz="2000" dirty="0"/>
              <a:t>Students and researchers interested in data privacy and steganography.</a:t>
            </a:r>
          </a:p>
          <a:p>
            <a:r>
              <a:rPr lang="en-US" sz="2000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7E6E9-4C13-AE1A-1E31-4AC0C5FF1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58" y="683827"/>
            <a:ext cx="4192660" cy="33254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545F1-FD31-E05F-13A5-DDF19C41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459" y="538894"/>
            <a:ext cx="4192661" cy="3358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90B995-D5D1-86D9-83D9-F2D1FCDA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49" y="4121276"/>
            <a:ext cx="4653232" cy="23756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248D6C-CF09-9F3F-851C-9AC70D2B2283}"/>
              </a:ext>
            </a:extLst>
          </p:cNvPr>
          <p:cNvSpPr txBox="1"/>
          <p:nvPr/>
        </p:nvSpPr>
        <p:spPr>
          <a:xfrm>
            <a:off x="1442720" y="521304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Encrypted Image 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940534"/>
          </a:xfrm>
        </p:spPr>
        <p:txBody>
          <a:bodyPr/>
          <a:lstStyle/>
          <a:p>
            <a:r>
              <a:rPr lang="en-US" sz="2000" dirty="0"/>
              <a:t>Our project successfully demonstrates a novel approach to data security by hiding information within an image using LSB steganography.</a:t>
            </a:r>
          </a:p>
          <a:p>
            <a:r>
              <a:rPr lang="en-US" sz="2000" dirty="0"/>
              <a:t>The technique is both secure and undetectable, thanks to embedding critical header information such as passcode and message lengths.</a:t>
            </a:r>
          </a:p>
          <a:p>
            <a:r>
              <a:rPr lang="en-US" sz="2000" dirty="0"/>
              <a:t>The user-friendly GUI enhances the accessibility of the method, making it a practical tool for secure communication.</a:t>
            </a:r>
          </a:p>
          <a:p>
            <a:r>
              <a:rPr lang="en-US" sz="2000" dirty="0"/>
              <a:t>This project contributes to the broader field of digital privacy and secure data transmission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hlinkClick r:id="rId2"/>
              </a:rPr>
              <a:t>https://github.com/HARISH-DWIVEDI/Secure-Data-Hiding-In-Images-Using-Steganography.git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418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HARISH DWIVEDI .</cp:lastModifiedBy>
  <cp:revision>28</cp:revision>
  <dcterms:created xsi:type="dcterms:W3CDTF">2021-05-26T16:50:10Z</dcterms:created>
  <dcterms:modified xsi:type="dcterms:W3CDTF">2025-02-26T04:58:03Z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