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70" r:id="rId3"/>
    <p:sldId id="265" r:id="rId4"/>
    <p:sldId id="266" r:id="rId5"/>
    <p:sldId id="267" r:id="rId6"/>
    <p:sldId id="268" r:id="rId7"/>
    <p:sldId id="261" r:id="rId8"/>
    <p:sldId id="269" r:id="rId9"/>
    <p:sldId id="278" r:id="rId10"/>
    <p:sldId id="284" r:id="rId11"/>
    <p:sldId id="279" r:id="rId12"/>
    <p:sldId id="281" r:id="rId13"/>
    <p:sldId id="283"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714D7F-35CA-4CBC-ADFB-A31D2B0CEA8B}" v="19" dt="2024-10-30T19:59:45.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8" autoAdjust="0"/>
    <p:restoredTop sz="94660"/>
  </p:normalViewPr>
  <p:slideViewPr>
    <p:cSldViewPr snapToGrid="0">
      <p:cViewPr>
        <p:scale>
          <a:sx n="63" d="100"/>
          <a:sy n="63" d="100"/>
        </p:scale>
        <p:origin x="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r" userId="cdfa99bee0af55fd" providerId="LiveId" clId="{40714D7F-35CA-4CBC-ADFB-A31D2B0CEA8B}"/>
    <pc:docChg chg="undo custSel addSld modSld">
      <pc:chgData name="harish r" userId="cdfa99bee0af55fd" providerId="LiveId" clId="{40714D7F-35CA-4CBC-ADFB-A31D2B0CEA8B}" dt="2024-10-30T20:01:27.709" v="213" actId="14100"/>
      <pc:docMkLst>
        <pc:docMk/>
      </pc:docMkLst>
      <pc:sldChg chg="modSp mod">
        <pc:chgData name="harish r" userId="cdfa99bee0af55fd" providerId="LiveId" clId="{40714D7F-35CA-4CBC-ADFB-A31D2B0CEA8B}" dt="2024-10-29T08:53:01.059" v="11" actId="27636"/>
        <pc:sldMkLst>
          <pc:docMk/>
          <pc:sldMk cId="0" sldId="267"/>
        </pc:sldMkLst>
        <pc:spChg chg="mod">
          <ac:chgData name="harish r" userId="cdfa99bee0af55fd" providerId="LiveId" clId="{40714D7F-35CA-4CBC-ADFB-A31D2B0CEA8B}" dt="2024-10-29T08:53:01.059" v="11" actId="27636"/>
          <ac:spMkLst>
            <pc:docMk/>
            <pc:sldMk cId="0" sldId="267"/>
            <ac:spMk id="3" creationId="{00000000-0000-0000-0000-000000000000}"/>
          </ac:spMkLst>
        </pc:spChg>
      </pc:sldChg>
      <pc:sldChg chg="modSp mod">
        <pc:chgData name="harish r" userId="cdfa99bee0af55fd" providerId="LiveId" clId="{40714D7F-35CA-4CBC-ADFB-A31D2B0CEA8B}" dt="2024-10-30T20:01:27.709" v="213" actId="14100"/>
        <pc:sldMkLst>
          <pc:docMk/>
          <pc:sldMk cId="0" sldId="278"/>
        </pc:sldMkLst>
        <pc:spChg chg="mod">
          <ac:chgData name="harish r" userId="cdfa99bee0af55fd" providerId="LiveId" clId="{40714D7F-35CA-4CBC-ADFB-A31D2B0CEA8B}" dt="2024-10-30T20:01:14.679" v="212" actId="1076"/>
          <ac:spMkLst>
            <pc:docMk/>
            <pc:sldMk cId="0" sldId="278"/>
            <ac:spMk id="2" creationId="{00000000-0000-0000-0000-000000000000}"/>
          </ac:spMkLst>
        </pc:spChg>
        <pc:picChg chg="mod">
          <ac:chgData name="harish r" userId="cdfa99bee0af55fd" providerId="LiveId" clId="{40714D7F-35CA-4CBC-ADFB-A31D2B0CEA8B}" dt="2024-10-29T09:12:45.058" v="117" actId="14100"/>
          <ac:picMkLst>
            <pc:docMk/>
            <pc:sldMk cId="0" sldId="278"/>
            <ac:picMk id="4" creationId="{00000000-0000-0000-0000-000000000000}"/>
          </ac:picMkLst>
        </pc:picChg>
        <pc:picChg chg="mod">
          <ac:chgData name="harish r" userId="cdfa99bee0af55fd" providerId="LiveId" clId="{40714D7F-35CA-4CBC-ADFB-A31D2B0CEA8B}" dt="2024-10-29T09:12:47.459" v="120" actId="14100"/>
          <ac:picMkLst>
            <pc:docMk/>
            <pc:sldMk cId="0" sldId="278"/>
            <ac:picMk id="5" creationId="{00000000-0000-0000-0000-000000000000}"/>
          </ac:picMkLst>
        </pc:picChg>
        <pc:picChg chg="mod">
          <ac:chgData name="harish r" userId="cdfa99bee0af55fd" providerId="LiveId" clId="{40714D7F-35CA-4CBC-ADFB-A31D2B0CEA8B}" dt="2024-10-29T09:12:46.528" v="118" actId="14100"/>
          <ac:picMkLst>
            <pc:docMk/>
            <pc:sldMk cId="0" sldId="278"/>
            <ac:picMk id="6" creationId="{00000000-0000-0000-0000-000000000000}"/>
          </ac:picMkLst>
        </pc:picChg>
        <pc:picChg chg="mod">
          <ac:chgData name="harish r" userId="cdfa99bee0af55fd" providerId="LiveId" clId="{40714D7F-35CA-4CBC-ADFB-A31D2B0CEA8B}" dt="2024-10-30T20:01:27.709" v="213" actId="14100"/>
          <ac:picMkLst>
            <pc:docMk/>
            <pc:sldMk cId="0" sldId="278"/>
            <ac:picMk id="7" creationId="{00000000-0000-0000-0000-000000000000}"/>
          </ac:picMkLst>
        </pc:picChg>
      </pc:sldChg>
      <pc:sldChg chg="addSp delSp modSp mod">
        <pc:chgData name="harish r" userId="cdfa99bee0af55fd" providerId="LiveId" clId="{40714D7F-35CA-4CBC-ADFB-A31D2B0CEA8B}" dt="2024-10-29T09:18:38.176" v="171" actId="14100"/>
        <pc:sldMkLst>
          <pc:docMk/>
          <pc:sldMk cId="0" sldId="279"/>
        </pc:sldMkLst>
        <pc:spChg chg="mod">
          <ac:chgData name="harish r" userId="cdfa99bee0af55fd" providerId="LiveId" clId="{40714D7F-35CA-4CBC-ADFB-A31D2B0CEA8B}" dt="2024-10-29T09:02:11.072" v="76" actId="20577"/>
          <ac:spMkLst>
            <pc:docMk/>
            <pc:sldMk cId="0" sldId="279"/>
            <ac:spMk id="2" creationId="{00000000-0000-0000-0000-000000000000}"/>
          </ac:spMkLst>
        </pc:spChg>
        <pc:spChg chg="add del">
          <ac:chgData name="harish r" userId="cdfa99bee0af55fd" providerId="LiveId" clId="{40714D7F-35CA-4CBC-ADFB-A31D2B0CEA8B}" dt="2024-10-29T09:13:38.449" v="127"/>
          <ac:spMkLst>
            <pc:docMk/>
            <pc:sldMk cId="0" sldId="279"/>
            <ac:spMk id="3" creationId="{00000000-0000-0000-0000-000000000000}"/>
          </ac:spMkLst>
        </pc:spChg>
        <pc:spChg chg="add del">
          <ac:chgData name="harish r" userId="cdfa99bee0af55fd" providerId="LiveId" clId="{40714D7F-35CA-4CBC-ADFB-A31D2B0CEA8B}" dt="2024-10-29T09:14:04.330" v="131"/>
          <ac:spMkLst>
            <pc:docMk/>
            <pc:sldMk cId="0" sldId="279"/>
            <ac:spMk id="4" creationId="{00000000-0000-0000-0000-000000000000}"/>
          </ac:spMkLst>
        </pc:spChg>
        <pc:picChg chg="add mod">
          <ac:chgData name="harish r" userId="cdfa99bee0af55fd" providerId="LiveId" clId="{40714D7F-35CA-4CBC-ADFB-A31D2B0CEA8B}" dt="2024-10-29T09:12:36.363" v="112"/>
          <ac:picMkLst>
            <pc:docMk/>
            <pc:sldMk cId="0" sldId="279"/>
            <ac:picMk id="6" creationId="{DE4507C6-D5E4-4E44-EE2E-4CBC807C1BE0}"/>
          </ac:picMkLst>
        </pc:picChg>
        <pc:picChg chg="add del mod">
          <ac:chgData name="harish r" userId="cdfa99bee0af55fd" providerId="LiveId" clId="{40714D7F-35CA-4CBC-ADFB-A31D2B0CEA8B}" dt="2024-10-29T09:14:49.426" v="136" actId="1076"/>
          <ac:picMkLst>
            <pc:docMk/>
            <pc:sldMk cId="0" sldId="279"/>
            <ac:picMk id="8" creationId="{00000000-0000-0000-0000-000000000000}"/>
          </ac:picMkLst>
        </pc:picChg>
        <pc:picChg chg="add mod">
          <ac:chgData name="harish r" userId="cdfa99bee0af55fd" providerId="LiveId" clId="{40714D7F-35CA-4CBC-ADFB-A31D2B0CEA8B}" dt="2024-10-29T09:12:35.081" v="108"/>
          <ac:picMkLst>
            <pc:docMk/>
            <pc:sldMk cId="0" sldId="279"/>
            <ac:picMk id="9" creationId="{38F00495-2670-FCA9-6D04-7A6399C81791}"/>
          </ac:picMkLst>
        </pc:picChg>
        <pc:picChg chg="add del mod">
          <ac:chgData name="harish r" userId="cdfa99bee0af55fd" providerId="LiveId" clId="{40714D7F-35CA-4CBC-ADFB-A31D2B0CEA8B}" dt="2024-10-29T09:18:38.176" v="171" actId="14100"/>
          <ac:picMkLst>
            <pc:docMk/>
            <pc:sldMk cId="0" sldId="279"/>
            <ac:picMk id="10" creationId="{00000000-0000-0000-0000-000000000000}"/>
          </ac:picMkLst>
        </pc:picChg>
        <pc:picChg chg="add mod">
          <ac:chgData name="harish r" userId="cdfa99bee0af55fd" providerId="LiveId" clId="{40714D7F-35CA-4CBC-ADFB-A31D2B0CEA8B}" dt="2024-10-29T09:18:34.734" v="170" actId="14100"/>
          <ac:picMkLst>
            <pc:docMk/>
            <pc:sldMk cId="0" sldId="279"/>
            <ac:picMk id="12" creationId="{5A450033-CB5C-195E-33B6-365FEB8361DE}"/>
          </ac:picMkLst>
        </pc:picChg>
        <pc:picChg chg="add mod">
          <ac:chgData name="harish r" userId="cdfa99bee0af55fd" providerId="LiveId" clId="{40714D7F-35CA-4CBC-ADFB-A31D2B0CEA8B}" dt="2024-10-29T09:17:28.726" v="160" actId="14100"/>
          <ac:picMkLst>
            <pc:docMk/>
            <pc:sldMk cId="0" sldId="279"/>
            <ac:picMk id="14" creationId="{31AA9623-101B-6DB6-100B-377E024D612B}"/>
          </ac:picMkLst>
        </pc:picChg>
        <pc:picChg chg="add mod">
          <ac:chgData name="harish r" userId="cdfa99bee0af55fd" providerId="LiveId" clId="{40714D7F-35CA-4CBC-ADFB-A31D2B0CEA8B}" dt="2024-10-29T09:18:09.149" v="162" actId="14100"/>
          <ac:picMkLst>
            <pc:docMk/>
            <pc:sldMk cId="0" sldId="279"/>
            <ac:picMk id="16" creationId="{FAFD15F2-7E44-0E62-73DC-86EAB42A17FD}"/>
          </ac:picMkLst>
        </pc:picChg>
        <pc:picChg chg="add mod">
          <ac:chgData name="harish r" userId="cdfa99bee0af55fd" providerId="LiveId" clId="{40714D7F-35CA-4CBC-ADFB-A31D2B0CEA8B}" dt="2024-10-29T09:18:06.671" v="161" actId="14100"/>
          <ac:picMkLst>
            <pc:docMk/>
            <pc:sldMk cId="0" sldId="279"/>
            <ac:picMk id="18" creationId="{179139F1-3337-4167-04D4-729CDED4A452}"/>
          </ac:picMkLst>
        </pc:picChg>
        <pc:picChg chg="add mod">
          <ac:chgData name="harish r" userId="cdfa99bee0af55fd" providerId="LiveId" clId="{40714D7F-35CA-4CBC-ADFB-A31D2B0CEA8B}" dt="2024-10-29T09:18:17.841" v="167" actId="14100"/>
          <ac:picMkLst>
            <pc:docMk/>
            <pc:sldMk cId="0" sldId="279"/>
            <ac:picMk id="20" creationId="{FF5FB45B-E0AD-5EDE-6B0B-C83CB45AE8BC}"/>
          </ac:picMkLst>
        </pc:picChg>
      </pc:sldChg>
      <pc:sldChg chg="addSp delSp modSp mod">
        <pc:chgData name="harish r" userId="cdfa99bee0af55fd" providerId="LiveId" clId="{40714D7F-35CA-4CBC-ADFB-A31D2B0CEA8B}" dt="2024-10-30T20:00:41.028" v="211" actId="14100"/>
        <pc:sldMkLst>
          <pc:docMk/>
          <pc:sldMk cId="0" sldId="281"/>
        </pc:sldMkLst>
        <pc:spChg chg="mod">
          <ac:chgData name="harish r" userId="cdfa99bee0af55fd" providerId="LiveId" clId="{40714D7F-35CA-4CBC-ADFB-A31D2B0CEA8B}" dt="2024-10-29T09:19:12.822" v="184" actId="1076"/>
          <ac:spMkLst>
            <pc:docMk/>
            <pc:sldMk cId="0" sldId="281"/>
            <ac:spMk id="2" creationId="{00000000-0000-0000-0000-000000000000}"/>
          </ac:spMkLst>
        </pc:spChg>
        <pc:spChg chg="del mod">
          <ac:chgData name="harish r" userId="cdfa99bee0af55fd" providerId="LiveId" clId="{40714D7F-35CA-4CBC-ADFB-A31D2B0CEA8B}" dt="2024-10-29T09:32:52.818" v="185" actId="478"/>
          <ac:spMkLst>
            <pc:docMk/>
            <pc:sldMk cId="0" sldId="281"/>
            <ac:spMk id="3" creationId="{00000000-0000-0000-0000-000000000000}"/>
          </ac:spMkLst>
        </pc:spChg>
        <pc:spChg chg="del mod">
          <ac:chgData name="harish r" userId="cdfa99bee0af55fd" providerId="LiveId" clId="{40714D7F-35CA-4CBC-ADFB-A31D2B0CEA8B}" dt="2024-10-29T09:33:44.926" v="186" actId="478"/>
          <ac:spMkLst>
            <pc:docMk/>
            <pc:sldMk cId="0" sldId="281"/>
            <ac:spMk id="4" creationId="{00000000-0000-0000-0000-000000000000}"/>
          </ac:spMkLst>
        </pc:spChg>
        <pc:picChg chg="add mod">
          <ac:chgData name="harish r" userId="cdfa99bee0af55fd" providerId="LiveId" clId="{40714D7F-35CA-4CBC-ADFB-A31D2B0CEA8B}" dt="2024-10-30T20:00:29.199" v="209" actId="14100"/>
          <ac:picMkLst>
            <pc:docMk/>
            <pc:sldMk cId="0" sldId="281"/>
            <ac:picMk id="6" creationId="{2352DDC2-39D5-A152-09C4-E7C5CA800AE6}"/>
          </ac:picMkLst>
        </pc:picChg>
        <pc:picChg chg="del">
          <ac:chgData name="harish r" userId="cdfa99bee0af55fd" providerId="LiveId" clId="{40714D7F-35CA-4CBC-ADFB-A31D2B0CEA8B}" dt="2024-10-29T09:01:50.625" v="62" actId="478"/>
          <ac:picMkLst>
            <pc:docMk/>
            <pc:sldMk cId="0" sldId="281"/>
            <ac:picMk id="7" creationId="{00000000-0000-0000-0000-000000000000}"/>
          </ac:picMkLst>
        </pc:picChg>
        <pc:picChg chg="add mod">
          <ac:chgData name="harish r" userId="cdfa99bee0af55fd" providerId="LiveId" clId="{40714D7F-35CA-4CBC-ADFB-A31D2B0CEA8B}" dt="2024-10-30T20:00:34.358" v="210" actId="14100"/>
          <ac:picMkLst>
            <pc:docMk/>
            <pc:sldMk cId="0" sldId="281"/>
            <ac:picMk id="9" creationId="{07895CB5-E8C5-7500-8AA3-23DB2B1925F6}"/>
          </ac:picMkLst>
        </pc:picChg>
        <pc:picChg chg="add mod">
          <ac:chgData name="harish r" userId="cdfa99bee0af55fd" providerId="LiveId" clId="{40714D7F-35CA-4CBC-ADFB-A31D2B0CEA8B}" dt="2024-10-30T20:00:41.028" v="211" actId="14100"/>
          <ac:picMkLst>
            <pc:docMk/>
            <pc:sldMk cId="0" sldId="281"/>
            <ac:picMk id="11" creationId="{BAA3D0FB-13A4-CCF4-2216-B865DEFA8B1A}"/>
          </ac:picMkLst>
        </pc:picChg>
      </pc:sldChg>
      <pc:sldChg chg="addSp delSp modSp new mod">
        <pc:chgData name="harish r" userId="cdfa99bee0af55fd" providerId="LiveId" clId="{40714D7F-35CA-4CBC-ADFB-A31D2B0CEA8B}" dt="2024-10-29T09:00:16.199" v="61" actId="14100"/>
        <pc:sldMkLst>
          <pc:docMk/>
          <pc:sldMk cId="645424606" sldId="284"/>
        </pc:sldMkLst>
        <pc:spChg chg="mod">
          <ac:chgData name="harish r" userId="cdfa99bee0af55fd" providerId="LiveId" clId="{40714D7F-35CA-4CBC-ADFB-A31D2B0CEA8B}" dt="2024-10-29T08:59:01.475" v="53" actId="1076"/>
          <ac:spMkLst>
            <pc:docMk/>
            <pc:sldMk cId="645424606" sldId="284"/>
            <ac:spMk id="2" creationId="{97FEAD0B-C3FE-5C80-3BD9-693EE1B06A03}"/>
          </ac:spMkLst>
        </pc:spChg>
        <pc:spChg chg="del">
          <ac:chgData name="harish r" userId="cdfa99bee0af55fd" providerId="LiveId" clId="{40714D7F-35CA-4CBC-ADFB-A31D2B0CEA8B}" dt="2024-10-29T08:53:00.933" v="8"/>
          <ac:spMkLst>
            <pc:docMk/>
            <pc:sldMk cId="645424606" sldId="284"/>
            <ac:spMk id="3" creationId="{A9BFAACB-3F5F-0E6D-3270-656365143E32}"/>
          </ac:spMkLst>
        </pc:spChg>
        <pc:spChg chg="del">
          <ac:chgData name="harish r" userId="cdfa99bee0af55fd" providerId="LiveId" clId="{40714D7F-35CA-4CBC-ADFB-A31D2B0CEA8B}" dt="2024-10-29T08:53:37.458" v="15"/>
          <ac:spMkLst>
            <pc:docMk/>
            <pc:sldMk cId="645424606" sldId="284"/>
            <ac:spMk id="4" creationId="{51244FB4-A502-B031-799D-A1C0B91F4B32}"/>
          </ac:spMkLst>
        </pc:spChg>
        <pc:spChg chg="add del mod">
          <ac:chgData name="harish r" userId="cdfa99bee0af55fd" providerId="LiveId" clId="{40714D7F-35CA-4CBC-ADFB-A31D2B0CEA8B}" dt="2024-10-29T08:56:13.341" v="27"/>
          <ac:spMkLst>
            <pc:docMk/>
            <pc:sldMk cId="645424606" sldId="284"/>
            <ac:spMk id="10" creationId="{49D0DA8D-9BC2-3A2B-69D5-E59BFDAFC623}"/>
          </ac:spMkLst>
        </pc:spChg>
        <pc:picChg chg="add del mod">
          <ac:chgData name="harish r" userId="cdfa99bee0af55fd" providerId="LiveId" clId="{40714D7F-35CA-4CBC-ADFB-A31D2B0CEA8B}" dt="2024-10-29T08:53:40" v="18" actId="478"/>
          <ac:picMkLst>
            <pc:docMk/>
            <pc:sldMk cId="645424606" sldId="284"/>
            <ac:picMk id="6" creationId="{7631E65C-351A-C8A8-5E8E-1A8A336A0646}"/>
          </ac:picMkLst>
        </pc:picChg>
        <pc:picChg chg="add mod">
          <ac:chgData name="harish r" userId="cdfa99bee0af55fd" providerId="LiveId" clId="{40714D7F-35CA-4CBC-ADFB-A31D2B0CEA8B}" dt="2024-10-29T08:58:03.730" v="43" actId="1076"/>
          <ac:picMkLst>
            <pc:docMk/>
            <pc:sldMk cId="645424606" sldId="284"/>
            <ac:picMk id="8" creationId="{3E74BD0E-13AB-80EA-F0F5-6CFCFE7E5C33}"/>
          </ac:picMkLst>
        </pc:picChg>
        <pc:picChg chg="add mod">
          <ac:chgData name="harish r" userId="cdfa99bee0af55fd" providerId="LiveId" clId="{40714D7F-35CA-4CBC-ADFB-A31D2B0CEA8B}" dt="2024-10-29T08:59:04.797" v="54" actId="1076"/>
          <ac:picMkLst>
            <pc:docMk/>
            <pc:sldMk cId="645424606" sldId="284"/>
            <ac:picMk id="12" creationId="{3DF5214B-6375-E189-BD71-4792893DB706}"/>
          </ac:picMkLst>
        </pc:picChg>
        <pc:picChg chg="add mod">
          <ac:chgData name="harish r" userId="cdfa99bee0af55fd" providerId="LiveId" clId="{40714D7F-35CA-4CBC-ADFB-A31D2B0CEA8B}" dt="2024-10-29T09:00:09.358" v="59" actId="1076"/>
          <ac:picMkLst>
            <pc:docMk/>
            <pc:sldMk cId="645424606" sldId="284"/>
            <ac:picMk id="14" creationId="{1AA3E53F-37C6-A671-967B-586DBDF9518B}"/>
          </ac:picMkLst>
        </pc:picChg>
        <pc:picChg chg="add mod">
          <ac:chgData name="harish r" userId="cdfa99bee0af55fd" providerId="LiveId" clId="{40714D7F-35CA-4CBC-ADFB-A31D2B0CEA8B}" dt="2024-10-29T08:58:32.220" v="48" actId="1076"/>
          <ac:picMkLst>
            <pc:docMk/>
            <pc:sldMk cId="645424606" sldId="284"/>
            <ac:picMk id="16" creationId="{1010F292-5B10-4710-A70F-A729389C318E}"/>
          </ac:picMkLst>
        </pc:picChg>
        <pc:picChg chg="add mod">
          <ac:chgData name="harish r" userId="cdfa99bee0af55fd" providerId="LiveId" clId="{40714D7F-35CA-4CBC-ADFB-A31D2B0CEA8B}" dt="2024-10-29T08:58:54.299" v="52" actId="1076"/>
          <ac:picMkLst>
            <pc:docMk/>
            <pc:sldMk cId="645424606" sldId="284"/>
            <ac:picMk id="18" creationId="{6D52963E-6F85-A451-B4C7-C8978A760D30}"/>
          </ac:picMkLst>
        </pc:picChg>
        <pc:picChg chg="add mod">
          <ac:chgData name="harish r" userId="cdfa99bee0af55fd" providerId="LiveId" clId="{40714D7F-35CA-4CBC-ADFB-A31D2B0CEA8B}" dt="2024-10-29T09:00:16.199" v="61" actId="14100"/>
          <ac:picMkLst>
            <pc:docMk/>
            <pc:sldMk cId="645424606" sldId="284"/>
            <ac:picMk id="20" creationId="{F8C7C8C2-1F46-44B5-9211-DCC620BB5D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5A09F-7837-4CB4-9893-A18602B7EAED}"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BBD43-255A-474C-8304-8050FFA4529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DBBD43-255A-474C-8304-8050FFA45298}"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DBBD43-255A-474C-8304-8050FFA45298}" type="slidenum">
              <a:rPr lang="en-IN" smtClean="0"/>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9C19CF-DBAA-42E0-9FD3-17029540734F}"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9C19CF-DBAA-42E0-9FD3-17029540734F}"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9C19CF-DBAA-42E0-9FD3-17029540734F}"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C19CF-DBAA-42E0-9FD3-17029540734F}"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C19CF-DBAA-42E0-9FD3-17029540734F}"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C19CF-DBAA-42E0-9FD3-17029540734F}"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C19CF-DBAA-42E0-9FD3-17029540734F}"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9C19CF-DBAA-42E0-9FD3-17029540734F}"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9C19CF-DBAA-42E0-9FD3-17029540734F}"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9C19CF-DBAA-42E0-9FD3-17029540734F}"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C19CF-DBAA-42E0-9FD3-17029540734F}"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C19CF-DBAA-42E0-9FD3-17029540734F}"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C19CF-DBAA-42E0-9FD3-17029540734F}"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C1DDC6-9B26-491D-BCBB-976B7063FCA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9C19CF-DBAA-42E0-9FD3-17029540734F}" type="datetimeFigureOut">
              <a:rPr lang="en-IN" smtClean="0"/>
              <a:t>29-10-2024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C1DDC6-9B26-491D-BCBB-976B7063FCA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9C19CF-DBAA-42E0-9FD3-17029540734F}" type="datetimeFigureOut">
              <a:rPr lang="en-IN" smtClean="0"/>
              <a:t>29-10-2024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C1DDC6-9B26-491D-BCBB-976B7063FCA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931560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www.kaggle.com/datasets/draaslan/blood-cell-detection-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5498"/>
            <a:ext cx="9144000" cy="1569403"/>
          </a:xfrm>
        </p:spPr>
        <p:txBody>
          <a:bodyPr>
            <a:noAutofit/>
          </a:bodyPr>
          <a:lstStyle/>
          <a:p>
            <a:r>
              <a:rPr lang="en-US" sz="4000" b="1" dirty="0">
                <a:latin typeface="Times New Roman" panose="02020603050405020304" pitchFamily="18" charset="0"/>
                <a:cs typeface="Times New Roman" panose="02020603050405020304" pitchFamily="18" charset="0"/>
              </a:rPr>
              <a:t>Topic:   Automating  Blood  Cell  Counting  Using Image Processing  Techniques</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817338"/>
            <a:ext cx="9144000" cy="1655762"/>
          </a:xfrm>
        </p:spPr>
        <p:txBody>
          <a:bodyPr>
            <a:noAutofit/>
          </a:bodyPr>
          <a:lstStyle/>
          <a:p>
            <a:pPr marL="0" indent="0" algn="l">
              <a:buNone/>
            </a:pPr>
            <a:r>
              <a:rPr lang="en-US" b="1" dirty="0">
                <a:latin typeface="Times New Roman" panose="02020603050405020304" pitchFamily="18" charset="0"/>
                <a:cs typeface="Times New Roman" panose="02020603050405020304" pitchFamily="18" charset="0"/>
              </a:rPr>
              <a:t>TEAM NO: </a:t>
            </a:r>
            <a:r>
              <a:rPr lang="en-US" dirty="0">
                <a:latin typeface="Times New Roman" panose="02020603050405020304" pitchFamily="18" charset="0"/>
                <a:cs typeface="Times New Roman" panose="02020603050405020304" pitchFamily="18" charset="0"/>
              </a:rPr>
              <a:t>2</a:t>
            </a:r>
            <a:endParaRPr lang="en-US" b="1" dirty="0">
              <a:latin typeface="Times New Roman" panose="02020603050405020304" pitchFamily="18" charset="0"/>
              <a:cs typeface="Times New Roman" panose="02020603050405020304" pitchFamily="18" charset="0"/>
            </a:endParaRPr>
          </a:p>
          <a:p>
            <a:pPr marL="0" indent="0" algn="l">
              <a:buNone/>
            </a:pPr>
            <a:endParaRPr lang="en-US" b="1" dirty="0">
              <a:latin typeface="Times New Roman" panose="02020603050405020304" pitchFamily="18" charset="0"/>
              <a:cs typeface="Times New Roman" panose="02020603050405020304" pitchFamily="18" charset="0"/>
            </a:endParaRPr>
          </a:p>
          <a:p>
            <a:pPr marL="0" indent="0" algn="l">
              <a:buNone/>
            </a:pPr>
            <a:r>
              <a:rPr lang="en-US" b="1" dirty="0">
                <a:latin typeface="Times New Roman" panose="02020603050405020304" pitchFamily="18" charset="0"/>
                <a:cs typeface="Times New Roman" panose="02020603050405020304" pitchFamily="18" charset="0"/>
              </a:rPr>
              <a:t>Group Details: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AKIELLAN S	 - CB.EN.U4CCE22011</a:t>
            </a:r>
          </a:p>
          <a:p>
            <a:pPr marL="0" indent="0" algn="l">
              <a:buNone/>
            </a:pPr>
            <a:r>
              <a:rPr lang="en-US" dirty="0">
                <a:latin typeface="Times New Roman" panose="02020603050405020304" pitchFamily="18" charset="0"/>
                <a:cs typeface="Times New Roman" panose="02020603050405020304" pitchFamily="18" charset="0"/>
              </a:rPr>
              <a:t>	                      IVANA FREDERIC - CB.EN.U4CCE22024</a:t>
            </a:r>
          </a:p>
          <a:p>
            <a:pPr marL="0" indent="0" algn="l">
              <a:buNone/>
            </a:pPr>
            <a:r>
              <a:rPr lang="en-US" dirty="0">
                <a:latin typeface="Times New Roman" panose="02020603050405020304" pitchFamily="18" charset="0"/>
                <a:cs typeface="Times New Roman" panose="02020603050405020304" pitchFamily="18" charset="0"/>
              </a:rPr>
              <a:t>		          HARISH R - CB.EN.U4CCE22062</a:t>
            </a:r>
          </a:p>
          <a:p>
            <a:pPr marL="0" indent="0" algn="l">
              <a:buNone/>
            </a:pPr>
            <a:endParaRPr lang="en-US" b="1" dirty="0"/>
          </a:p>
          <a:p>
            <a:pPr marL="0" indent="0" algn="l">
              <a:buNone/>
            </a:pPr>
            <a:br>
              <a:rPr lang="en-US" b="1" dirty="0"/>
            </a:br>
            <a:endParaRPr lang="en-IN" dirty="0"/>
          </a:p>
          <a:p>
            <a:pPr algn="l"/>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485"/>
            <a:ext cx="10515600" cy="1325563"/>
          </a:xfrm>
        </p:spPr>
        <p:txBody>
          <a:bodyPr/>
          <a:lstStyle/>
          <a:p>
            <a:r>
              <a:rPr lang="en-IN" altLang="en-US" dirty="0"/>
              <a:t> </a:t>
            </a:r>
            <a:r>
              <a:rPr lang="en-IN" altLang="en-US" dirty="0">
                <a:latin typeface="Times New Roman" panose="02020603050405020304" pitchFamily="18" charset="0"/>
                <a:cs typeface="Times New Roman" panose="02020603050405020304" pitchFamily="18" charset="0"/>
              </a:rPr>
              <a:t>OUTPUT(WBC):</a:t>
            </a:r>
          </a:p>
        </p:txBody>
      </p:sp>
      <p:pic>
        <p:nvPicPr>
          <p:cNvPr id="12" name="Content Placeholder 11" descr="A screenshot of a computer&#10;&#10;Description automatically generated">
            <a:extLst>
              <a:ext uri="{FF2B5EF4-FFF2-40B4-BE49-F238E27FC236}">
                <a16:creationId xmlns:a16="http://schemas.microsoft.com/office/drawing/2014/main" id="{5A450033-CB5C-195E-33B6-365FEB8361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04624" y="1732881"/>
            <a:ext cx="2603696" cy="2252912"/>
          </a:xfrm>
        </p:spPr>
      </p:pic>
      <p:pic>
        <p:nvPicPr>
          <p:cNvPr id="14" name="Content Placeholder 13" descr="A black background with green text and a letter&#10;&#10;Description automatically generated">
            <a:extLst>
              <a:ext uri="{FF2B5EF4-FFF2-40B4-BE49-F238E27FC236}">
                <a16:creationId xmlns:a16="http://schemas.microsoft.com/office/drawing/2014/main" id="{31AA9623-101B-6DB6-100B-377E024D612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995096" y="1757045"/>
            <a:ext cx="2090224" cy="2012247"/>
          </a:xfrm>
        </p:spPr>
      </p:pic>
      <p:pic>
        <p:nvPicPr>
          <p:cNvPr id="8" name="Picture 7" descr="image-95"/>
          <p:cNvPicPr>
            <a:picLocks noChangeAspect="1"/>
          </p:cNvPicPr>
          <p:nvPr/>
        </p:nvPicPr>
        <p:blipFill>
          <a:blip r:embed="rId4"/>
          <a:stretch>
            <a:fillRect/>
          </a:stretch>
        </p:blipFill>
        <p:spPr>
          <a:xfrm>
            <a:off x="106680" y="1708718"/>
            <a:ext cx="2301239" cy="2301239"/>
          </a:xfrm>
          <a:prstGeom prst="rect">
            <a:avLst/>
          </a:prstGeom>
        </p:spPr>
      </p:pic>
      <p:pic>
        <p:nvPicPr>
          <p:cNvPr id="10" name="Picture 9" descr="image-95"/>
          <p:cNvPicPr>
            <a:picLocks noChangeAspect="1"/>
          </p:cNvPicPr>
          <p:nvPr/>
        </p:nvPicPr>
        <p:blipFill>
          <a:blip r:embed="rId5"/>
          <a:stretch>
            <a:fillRect/>
          </a:stretch>
        </p:blipFill>
        <p:spPr>
          <a:xfrm>
            <a:off x="6444176" y="1732881"/>
            <a:ext cx="2438400" cy="2177482"/>
          </a:xfrm>
          <a:prstGeom prst="rect">
            <a:avLst/>
          </a:prstGeom>
        </p:spPr>
      </p:pic>
      <p:pic>
        <p:nvPicPr>
          <p:cNvPr id="16" name="Picture 15" descr="A close-up of a microscope&#10;&#10;Description automatically generated">
            <a:extLst>
              <a:ext uri="{FF2B5EF4-FFF2-40B4-BE49-F238E27FC236}">
                <a16:creationId xmlns:a16="http://schemas.microsoft.com/office/drawing/2014/main" id="{FAFD15F2-7E44-0E62-73DC-86EAB42A17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 y="4243954"/>
            <a:ext cx="4206240" cy="2438400"/>
          </a:xfrm>
          <a:prstGeom prst="rect">
            <a:avLst/>
          </a:prstGeom>
        </p:spPr>
      </p:pic>
      <p:pic>
        <p:nvPicPr>
          <p:cNvPr id="18" name="Picture 17" descr="A close-up of a microscope&#10;&#10;Description automatically generated">
            <a:extLst>
              <a:ext uri="{FF2B5EF4-FFF2-40B4-BE49-F238E27FC236}">
                <a16:creationId xmlns:a16="http://schemas.microsoft.com/office/drawing/2014/main" id="{179139F1-3337-4167-04D4-729CDED4A4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38160" y="4243954"/>
            <a:ext cx="3947160" cy="2438400"/>
          </a:xfrm>
          <a:prstGeom prst="rect">
            <a:avLst/>
          </a:prstGeom>
        </p:spPr>
      </p:pic>
      <p:pic>
        <p:nvPicPr>
          <p:cNvPr id="20" name="Picture 19" descr="A close-up of red blood cells&#10;&#10;Description automatically generated">
            <a:extLst>
              <a:ext uri="{FF2B5EF4-FFF2-40B4-BE49-F238E27FC236}">
                <a16:creationId xmlns:a16="http://schemas.microsoft.com/office/drawing/2014/main" id="{FF5FB45B-E0AD-5EDE-6B0B-C83CB45AE8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6800" y="4275783"/>
            <a:ext cx="2438400" cy="23474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38"/>
            <a:ext cx="10515600" cy="1325563"/>
          </a:xfrm>
        </p:spPr>
        <p:txBody>
          <a:bodyPr/>
          <a:lstStyle/>
          <a:p>
            <a:r>
              <a:rPr lang="en-IN" altLang="en-US" dirty="0"/>
              <a:t> </a:t>
            </a:r>
            <a:r>
              <a:rPr lang="en-IN" altLang="en-US" dirty="0">
                <a:latin typeface="Times New Roman" panose="02020603050405020304" pitchFamily="18" charset="0"/>
                <a:cs typeface="Times New Roman" panose="02020603050405020304" pitchFamily="18" charset="0"/>
              </a:rPr>
              <a:t>OUTPUT(PLATELETS)</a:t>
            </a:r>
          </a:p>
        </p:txBody>
      </p:sp>
      <p:pic>
        <p:nvPicPr>
          <p:cNvPr id="6" name="Picture 5" descr="A screen shot of a black background&#10;&#10;Description automatically generated">
            <a:extLst>
              <a:ext uri="{FF2B5EF4-FFF2-40B4-BE49-F238E27FC236}">
                <a16:creationId xmlns:a16="http://schemas.microsoft.com/office/drawing/2014/main" id="{2352DDC2-39D5-A152-09C4-E7C5CA800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2209800"/>
            <a:ext cx="2880360" cy="3337560"/>
          </a:xfrm>
          <a:prstGeom prst="rect">
            <a:avLst/>
          </a:prstGeom>
        </p:spPr>
      </p:pic>
      <p:pic>
        <p:nvPicPr>
          <p:cNvPr id="9" name="Picture 8" descr="A screen shot of a video game&#10;&#10;Description automatically generated">
            <a:extLst>
              <a:ext uri="{FF2B5EF4-FFF2-40B4-BE49-F238E27FC236}">
                <a16:creationId xmlns:a16="http://schemas.microsoft.com/office/drawing/2014/main" id="{07895CB5-E8C5-7500-8AA3-23DB2B19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920" y="2209800"/>
            <a:ext cx="3665220" cy="3337560"/>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BAA3D0FB-13A4-CCF4-2216-B865DEFA8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520" y="2209800"/>
            <a:ext cx="3383280" cy="3337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altLang="en-US">
                <a:latin typeface="Times New Roman" panose="02020603050405020304" pitchFamily="18" charset="0"/>
                <a:cs typeface="Times New Roman" panose="02020603050405020304" pitchFamily="18" charset="0"/>
              </a:rPr>
              <a:t>INFERENCE</a:t>
            </a:r>
          </a:p>
        </p:txBody>
      </p:sp>
      <p:sp>
        <p:nvSpPr>
          <p:cNvPr id="5" name="Content Placeholder 4"/>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The developed digital image processing algorithms are tested different blood samples of different subjects. The images obtained from an electron microscope are used to count the blood cells by using different image processing algorithms.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The manual microscopic method gives the better result to detect and count blood cells but it takes a lengthy procedure, hence less time taking electronics microscopic blood counting along with digital image processing algorithms are implemented</a:t>
            </a:r>
            <a:r>
              <a:rPr lang="en-IN" altLang="en-US">
                <a:latin typeface="Times New Roman" panose="02020603050405020304" pitchFamily="18" charset="0"/>
                <a:cs typeface="Times New Roman" panose="02020603050405020304" pitchFamily="18" charset="0"/>
              </a:rPr>
              <a:t> to automate and reduce the error during this process</a:t>
            </a:r>
            <a:r>
              <a:rPr lang="en-US">
                <a:latin typeface="Times New Roman" panose="02020603050405020304" pitchFamily="18"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325563"/>
          </a:xfrm>
        </p:spPr>
        <p:txBody>
          <a:bodyPr/>
          <a:lstStyle/>
          <a:p>
            <a:pPr algn="ctr"/>
            <a:r>
              <a:rPr lang="en-US" b="1" dirty="0">
                <a:latin typeface="Times New Roman" panose="02020603050405020304" pitchFamily="18" charset="0"/>
                <a:cs typeface="Times New Roman" panose="02020603050405020304" pitchFamily="18" charset="0"/>
              </a:rPr>
              <a:t>References</a:t>
            </a:r>
            <a:br>
              <a:rPr lang="en-US" dirty="0"/>
            </a:b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latin typeface="Times New Roman" panose="02020603050405020304" pitchFamily="18" charset="0"/>
                <a:cs typeface="Times New Roman" panose="02020603050405020304" pitchFamily="18" charset="0"/>
                <a:hlinkClick r:id="rId3"/>
              </a:rPr>
              <a:t>https://ieeexplore.ieee.org/document/9315603</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hlinkClick r:id="rId4"/>
              </a:rPr>
              <a:t>https://www.kaggle.com/datasets/draaslan/blood-cell-detection-dataset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332105" y="1572260"/>
            <a:ext cx="11269345" cy="2228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Blood cell counting is a crucial diagnostic process used to detect various health conditions. The traditional manual methods for counting blood cells are time-consuming and prone to human error. Automating this process using image processing techniques can improve accuracy, efficiency, and consistency in the results.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case study explores various image processing methods such as Edge Base Segmentation</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morphological operations, texture-based classification, and Circular Hough Transformation (CHT) to automate blood cell counting, focusing on Red Blood Cells (RBCs), White Blood Cells (WBCs)</a:t>
            </a:r>
            <a:r>
              <a:rPr lang="en-IN" altLang="en-US" sz="2400" dirty="0">
                <a:latin typeface="Times New Roman" panose="02020603050405020304" pitchFamily="18" charset="0"/>
                <a:cs typeface="Times New Roman" panose="02020603050405020304" pitchFamily="18" charset="0"/>
              </a:rPr>
              <a:t>, Platelets.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 blood cell counting is labor-intensive and time-consuming. Automation reduces time and effort.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Human error in manual counting can lead to inaccurate results. Automated techniques provide higher accuracy and reliability.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Automation allows for quickly processing large volumes of blood samples, which is essential for large-scale diagnostic labs.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systems provide consistent results, reducing the variability introduced by different technicians.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6170" y="1691005"/>
            <a:ext cx="10515600" cy="4351338"/>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Input: </a:t>
            </a:r>
            <a:r>
              <a:rPr lang="en-US" sz="2800" dirty="0">
                <a:latin typeface="Times New Roman" panose="02020603050405020304" pitchFamily="18" charset="0"/>
                <a:cs typeface="Times New Roman" panose="02020603050405020304" pitchFamily="18" charset="0"/>
              </a:rPr>
              <a:t>Digital images of blood smear slides.</a:t>
            </a:r>
          </a:p>
          <a:p>
            <a:r>
              <a:rPr lang="en-US" sz="2800" b="1" dirty="0">
                <a:latin typeface="Times New Roman" panose="02020603050405020304" pitchFamily="18" charset="0"/>
                <a:cs typeface="Times New Roman" panose="02020603050405020304" pitchFamily="18" charset="0"/>
              </a:rPr>
              <a:t>Output: </a:t>
            </a:r>
            <a:r>
              <a:rPr lang="en-US" sz="2800" dirty="0">
                <a:latin typeface="Times New Roman" panose="02020603050405020304" pitchFamily="18" charset="0"/>
                <a:cs typeface="Times New Roman" panose="02020603050405020304" pitchFamily="18" charset="0"/>
              </a:rPr>
              <a:t>Accurate count of RBCs, WBCs, and platelets.</a:t>
            </a:r>
          </a:p>
          <a:p>
            <a:r>
              <a:rPr lang="en-US" b="1" dirty="0">
                <a:latin typeface="Times New Roman" panose="02020603050405020304" pitchFamily="18" charset="0"/>
                <a:cs typeface="Times New Roman" panose="02020603050405020304" pitchFamily="18" charset="0"/>
              </a:rPr>
              <a:t>Techniques to be Used:</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RBC Counting:</a:t>
            </a:r>
            <a:r>
              <a:rPr lang="en-US" sz="2800" dirty="0">
                <a:latin typeface="Times New Roman" panose="02020603050405020304" pitchFamily="18" charset="0"/>
                <a:cs typeface="Times New Roman" panose="02020603050405020304" pitchFamily="18" charset="0"/>
              </a:rPr>
              <a:t> Circular Hough Transformation (CHT)</a:t>
            </a:r>
          </a:p>
          <a:p>
            <a:pPr marL="457200" lvl="1" indent="0">
              <a:buNone/>
            </a:pPr>
            <a:r>
              <a:rPr lang="en-IN" altLang="en-US" sz="24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sym typeface="+mn-ea"/>
              </a:rPr>
              <a:t>Morphological Operator,</a:t>
            </a:r>
            <a:r>
              <a:rPr lang="en-IN" altLang="en-US" sz="2800" dirty="0">
                <a:latin typeface="Times New Roman" panose="02020603050405020304" pitchFamily="18" charset="0"/>
                <a:cs typeface="Times New Roman" panose="02020603050405020304" pitchFamily="18" charset="0"/>
                <a:sym typeface="+mn-ea"/>
              </a:rPr>
              <a:t> </a:t>
            </a:r>
            <a:r>
              <a:rPr lang="en-US" sz="2800" dirty="0">
                <a:latin typeface="Times New Roman" panose="02020603050405020304" pitchFamily="18" charset="0"/>
                <a:cs typeface="Times New Roman" panose="02020603050405020304" pitchFamily="18" charset="0"/>
                <a:sym typeface="+mn-ea"/>
              </a:rPr>
              <a:t>Vegetation Method, and Texture Object-Based Classification</a:t>
            </a:r>
            <a:endParaRPr lang="en-US"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WBC &amp; Platelet Counting:</a:t>
            </a:r>
            <a:r>
              <a:rPr lang="en-US" sz="2800" dirty="0">
                <a:latin typeface="Times New Roman" panose="02020603050405020304" pitchFamily="18" charset="0"/>
                <a:cs typeface="Times New Roman" panose="02020603050405020304" pitchFamily="18" charset="0"/>
              </a:rPr>
              <a:t> Morphological Operator          and Texture Object-Based Classification.</a:t>
            </a:r>
          </a:p>
          <a:p>
            <a:r>
              <a:rPr lang="en-US" b="1" dirty="0">
                <a:latin typeface="Times New Roman" panose="02020603050405020304" pitchFamily="18" charset="0"/>
                <a:cs typeface="Times New Roman" panose="02020603050405020304" pitchFamily="18" charset="0"/>
              </a:rPr>
              <a:t>Aim: To determine the most effective method for each cell type, focusing on accuracy and computational efficiency.</a:t>
            </a:r>
          </a:p>
          <a:p>
            <a:pPr marL="0" indent="0">
              <a:buNone/>
            </a:pP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Dataset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sz="2800" b="1" dirty="0">
                <a:latin typeface="Times New Roman" panose="02020603050405020304" pitchFamily="18" charset="0"/>
                <a:cs typeface="Times New Roman" panose="02020603050405020304" pitchFamily="18" charset="0"/>
              </a:rPr>
              <a:t>Total Images:</a:t>
            </a:r>
            <a:r>
              <a:rPr lang="en-IN" sz="2800" dirty="0">
                <a:latin typeface="Times New Roman" panose="02020603050405020304" pitchFamily="18" charset="0"/>
                <a:cs typeface="Times New Roman" panose="02020603050405020304" pitchFamily="18" charset="0"/>
              </a:rPr>
              <a:t> 120 images</a:t>
            </a:r>
          </a:p>
          <a:p>
            <a:r>
              <a:rPr lang="en-IN" sz="2800" dirty="0">
                <a:latin typeface="Times New Roman" panose="02020603050405020304" pitchFamily="18" charset="0"/>
                <a:cs typeface="Times New Roman" panose="02020603050405020304" pitchFamily="18" charset="0"/>
              </a:rPr>
              <a:t>            Training: 96 images</a:t>
            </a:r>
          </a:p>
          <a:p>
            <a:r>
              <a:rPr lang="en-IN" sz="2800" dirty="0">
                <a:latin typeface="Times New Roman" panose="02020603050405020304" pitchFamily="18" charset="0"/>
                <a:cs typeface="Times New Roman" panose="02020603050405020304" pitchFamily="18" charset="0"/>
              </a:rPr>
              <a:t>            Test: 24 images</a:t>
            </a:r>
          </a:p>
          <a:p>
            <a:r>
              <a:rPr lang="en-IN" sz="2800" b="1" dirty="0">
                <a:latin typeface="Times New Roman" panose="02020603050405020304" pitchFamily="18" charset="0"/>
                <a:cs typeface="Times New Roman" panose="02020603050405020304" pitchFamily="18" charset="0"/>
              </a:rPr>
              <a:t>Categories:</a:t>
            </a:r>
            <a:endParaRPr lang="en-IN" sz="2800" dirty="0">
              <a:latin typeface="Times New Roman" panose="02020603050405020304" pitchFamily="18" charset="0"/>
              <a:cs typeface="Times New Roman" panose="02020603050405020304" pitchFamily="18" charset="0"/>
            </a:endParaRPr>
          </a:p>
          <a:p>
            <a:pPr marL="1657350" lvl="3" indent="-285750"/>
            <a:r>
              <a:rPr lang="en-IN" sz="2800" dirty="0">
                <a:latin typeface="Times New Roman" panose="02020603050405020304" pitchFamily="18" charset="0"/>
                <a:cs typeface="Times New Roman" panose="02020603050405020304" pitchFamily="18" charset="0"/>
              </a:rPr>
              <a:t>Red Blood Cells (RBC)</a:t>
            </a:r>
          </a:p>
          <a:p>
            <a:pPr marL="1657350" lvl="3" indent="-285750"/>
            <a:r>
              <a:rPr lang="en-IN" sz="2800" dirty="0">
                <a:latin typeface="Times New Roman" panose="02020603050405020304" pitchFamily="18" charset="0"/>
                <a:cs typeface="Times New Roman" panose="02020603050405020304" pitchFamily="18" charset="0"/>
              </a:rPr>
              <a:t>White Blood Cells (WBC)</a:t>
            </a:r>
          </a:p>
          <a:p>
            <a:pPr marL="1657350" lvl="3" indent="-285750"/>
            <a:r>
              <a:rPr lang="en-IN" sz="2800" dirty="0">
                <a:latin typeface="Times New Roman" panose="02020603050405020304" pitchFamily="18" charset="0"/>
                <a:cs typeface="Times New Roman" panose="02020603050405020304" pitchFamily="18" charset="0"/>
              </a:rPr>
              <a:t>Platelets</a:t>
            </a:r>
          </a:p>
          <a:p>
            <a:r>
              <a:rPr lang="en-US" b="1" dirty="0">
                <a:latin typeface="Times New Roman" panose="02020603050405020304" pitchFamily="18" charset="0"/>
                <a:cs typeface="Times New Roman" panose="02020603050405020304" pitchFamily="18" charset="0"/>
              </a:rPr>
              <a:t>Details:</a:t>
            </a:r>
            <a:r>
              <a:rPr lang="en-US" dirty="0">
                <a:latin typeface="Times New Roman" panose="02020603050405020304" pitchFamily="18" charset="0"/>
                <a:cs typeface="Times New Roman" panose="02020603050405020304" pitchFamily="18" charset="0"/>
              </a:rPr>
              <a:t> The dataset includes images of blood smears, categorized by cell type for training and validation. Each category contains a specific number of labeled images to facilitate accurate model training.</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741" y="58617"/>
            <a:ext cx="10515600" cy="1325563"/>
          </a:xfrm>
        </p:spPr>
        <p:txBody>
          <a:bodyPr/>
          <a:lstStyle/>
          <a:p>
            <a:pPr algn="ctr"/>
            <a:r>
              <a:rPr lang="en-IN" b="1" dirty="0">
                <a:latin typeface="Times New Roman" panose="02020603050405020304" pitchFamily="18" charset="0"/>
                <a:cs typeface="Times New Roman" panose="02020603050405020304" pitchFamily="18" charset="0"/>
              </a:rPr>
              <a:t>Sample Images</a:t>
            </a:r>
          </a:p>
        </p:txBody>
      </p:sp>
      <p:pic>
        <p:nvPicPr>
          <p:cNvPr id="5" name="Content Placeholder 4" descr="A close-up of a cell&#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605" y="1483052"/>
            <a:ext cx="2438400" cy="2438400"/>
          </a:xfrm>
        </p:spPr>
      </p:pic>
      <p:pic>
        <p:nvPicPr>
          <p:cNvPr id="7" name="Picture 6" descr="A blue and purple cell&#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483" y="1493231"/>
            <a:ext cx="2438400" cy="2438400"/>
          </a:xfrm>
          <a:prstGeom prst="rect">
            <a:avLst/>
          </a:prstGeom>
        </p:spPr>
      </p:pic>
      <p:pic>
        <p:nvPicPr>
          <p:cNvPr id="9" name="Picture 8" descr="A close-up of a cell&#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74" y="1477963"/>
            <a:ext cx="2438400" cy="2438400"/>
          </a:xfrm>
          <a:prstGeom prst="rect">
            <a:avLst/>
          </a:prstGeom>
        </p:spPr>
      </p:pic>
      <p:pic>
        <p:nvPicPr>
          <p:cNvPr id="11" name="Picture 10" descr="A close-up of a red blood cell&#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763" y="4063557"/>
            <a:ext cx="2438400" cy="2438400"/>
          </a:xfrm>
          <a:prstGeom prst="rect">
            <a:avLst/>
          </a:prstGeom>
        </p:spPr>
      </p:pic>
      <p:pic>
        <p:nvPicPr>
          <p:cNvPr id="13" name="Picture 12" descr="A close-up of a cell&#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3483" y="4063557"/>
            <a:ext cx="2438400" cy="2438400"/>
          </a:xfrm>
          <a:prstGeom prst="rect">
            <a:avLst/>
          </a:prstGeom>
        </p:spPr>
      </p:pic>
      <p:pic>
        <p:nvPicPr>
          <p:cNvPr id="15" name="Picture 14" descr="A close-up of a cell&#10;&#10;Description automatically generat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074" y="4040683"/>
            <a:ext cx="2438400" cy="2438400"/>
          </a:xfrm>
          <a:prstGeom prst="rect">
            <a:avLst/>
          </a:prstGeom>
        </p:spPr>
      </p:pic>
      <p:pic>
        <p:nvPicPr>
          <p:cNvPr id="17" name="Picture 16" descr="A close-up of a blue and purple cell&#10;&#10;Description automatically generated"/>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8599" y="1493231"/>
            <a:ext cx="2438400" cy="2438400"/>
          </a:xfrm>
          <a:prstGeom prst="rect">
            <a:avLst/>
          </a:prstGeom>
        </p:spPr>
      </p:pic>
      <p:pic>
        <p:nvPicPr>
          <p:cNvPr id="19" name="Picture 18" descr="A close-up of a microscope&#10;&#10;Description automatically generated"/>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98599" y="4040682"/>
            <a:ext cx="2438400" cy="243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br>
            <a:r>
              <a:rPr lang="en-US" sz="4900" b="1" dirty="0">
                <a:latin typeface="Times New Roman" panose="02020603050405020304" pitchFamily="18" charset="0"/>
                <a:cs typeface="Times New Roman" panose="02020603050405020304" pitchFamily="18" charset="0"/>
              </a:rPr>
              <a:t>Challenges</a:t>
            </a:r>
            <a:br>
              <a:rPr lang="en-US" dirty="0"/>
            </a:br>
            <a:endParaRPr lang="en-IN" dirty="0"/>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Quality: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Variability in image quality can affect the accuracy of cell detection.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Overlapping Cells: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Overlapping cells pose a challenge in distinguishing individual cells, especially in dense regions.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Differentiating between similar cells, such as WBCs and platelets, requires robust classification techniques.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techniques, while accurate, may be computationally intensive, impacting the speed of processing.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0" y="0"/>
            <a:ext cx="10515600" cy="1325563"/>
          </a:xfrm>
        </p:spPr>
        <p:txBody>
          <a:bodyPr/>
          <a:lstStyle/>
          <a:p>
            <a:r>
              <a:rPr lang="en-IN" altLang="en-US" dirty="0"/>
              <a:t>                </a:t>
            </a:r>
            <a:r>
              <a:rPr lang="en-IN" altLang="en-US" dirty="0">
                <a:latin typeface="Times New Roman" panose="02020603050405020304" pitchFamily="18" charset="0"/>
                <a:cs typeface="Times New Roman" panose="02020603050405020304" pitchFamily="18" charset="0"/>
              </a:rPr>
              <a:t>OUTPUT(RBC):</a:t>
            </a:r>
          </a:p>
        </p:txBody>
      </p:sp>
      <p:pic>
        <p:nvPicPr>
          <p:cNvPr id="4" name="Content Placeholder 3" descr="image-104"/>
          <p:cNvPicPr>
            <a:picLocks noGrp="1" noChangeAspect="1"/>
          </p:cNvPicPr>
          <p:nvPr>
            <p:ph sz="half" idx="1"/>
          </p:nvPr>
        </p:nvPicPr>
        <p:blipFill>
          <a:blip r:embed="rId2"/>
          <a:stretch>
            <a:fillRect/>
          </a:stretch>
        </p:blipFill>
        <p:spPr>
          <a:xfrm>
            <a:off x="6526530" y="4136390"/>
            <a:ext cx="4315460" cy="2438400"/>
          </a:xfrm>
          <a:prstGeom prst="rect">
            <a:avLst/>
          </a:prstGeom>
        </p:spPr>
      </p:pic>
      <p:pic>
        <p:nvPicPr>
          <p:cNvPr id="5" name="Content Placeholder 4" descr="image-104"/>
          <p:cNvPicPr>
            <a:picLocks noGrp="1" noChangeAspect="1"/>
          </p:cNvPicPr>
          <p:nvPr>
            <p:ph sz="half" idx="2"/>
          </p:nvPr>
        </p:nvPicPr>
        <p:blipFill>
          <a:blip r:embed="rId3"/>
          <a:stretch>
            <a:fillRect/>
          </a:stretch>
        </p:blipFill>
        <p:spPr>
          <a:xfrm>
            <a:off x="837565" y="1443990"/>
            <a:ext cx="4246880" cy="2438400"/>
          </a:xfrm>
          <a:prstGeom prst="rect">
            <a:avLst/>
          </a:prstGeom>
        </p:spPr>
      </p:pic>
      <p:pic>
        <p:nvPicPr>
          <p:cNvPr id="6" name="Picture 5" descr="image-104"/>
          <p:cNvPicPr>
            <a:picLocks noChangeAspect="1"/>
          </p:cNvPicPr>
          <p:nvPr/>
        </p:nvPicPr>
        <p:blipFill>
          <a:blip r:embed="rId4"/>
          <a:stretch>
            <a:fillRect/>
          </a:stretch>
        </p:blipFill>
        <p:spPr>
          <a:xfrm>
            <a:off x="6526530" y="1443990"/>
            <a:ext cx="4106545" cy="2438400"/>
          </a:xfrm>
          <a:prstGeom prst="rect">
            <a:avLst/>
          </a:prstGeom>
        </p:spPr>
      </p:pic>
      <p:pic>
        <p:nvPicPr>
          <p:cNvPr id="7" name="Picture 6" descr="image-104"/>
          <p:cNvPicPr>
            <a:picLocks noChangeAspect="1"/>
          </p:cNvPicPr>
          <p:nvPr/>
        </p:nvPicPr>
        <p:blipFill>
          <a:blip r:embed="rId5"/>
          <a:stretch>
            <a:fillRect/>
          </a:stretch>
        </p:blipFill>
        <p:spPr>
          <a:xfrm>
            <a:off x="722630" y="4136390"/>
            <a:ext cx="4535170" cy="2438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AD0B-C3FE-5C80-3BD9-693EE1B06A03}"/>
              </a:ext>
            </a:extLst>
          </p:cNvPr>
          <p:cNvSpPr>
            <a:spLocks noGrp="1"/>
          </p:cNvSpPr>
          <p:nvPr>
            <p:ph type="title"/>
          </p:nvPr>
        </p:nvSpPr>
        <p:spPr>
          <a:xfrm>
            <a:off x="0" y="97949"/>
            <a:ext cx="10515600" cy="1325563"/>
          </a:xfrm>
        </p:spPr>
        <p:txBody>
          <a:bodyPr/>
          <a:lstStyle/>
          <a:p>
            <a:r>
              <a:rPr lang="en-IN" altLang="en-US" dirty="0">
                <a:latin typeface="Times New Roman" panose="02020603050405020304" pitchFamily="18" charset="0"/>
                <a:cs typeface="Times New Roman" panose="02020603050405020304" pitchFamily="18" charset="0"/>
              </a:rPr>
              <a:t>OUTPUT(RBC):</a:t>
            </a:r>
            <a:endParaRPr lang="en-IN" dirty="0"/>
          </a:p>
        </p:txBody>
      </p:sp>
      <p:pic>
        <p:nvPicPr>
          <p:cNvPr id="8" name="Content Placeholder 7" descr="A close-up of a cell&#10;&#10;Description automatically generated">
            <a:extLst>
              <a:ext uri="{FF2B5EF4-FFF2-40B4-BE49-F238E27FC236}">
                <a16:creationId xmlns:a16="http://schemas.microsoft.com/office/drawing/2014/main" id="{3E74BD0E-13AB-80EA-F0F5-6CFCFE7E5C3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4320" y="1538288"/>
            <a:ext cx="2438400" cy="2438400"/>
          </a:xfrm>
        </p:spPr>
      </p:pic>
      <p:pic>
        <p:nvPicPr>
          <p:cNvPr id="12" name="Content Placeholder 11" descr="A close-up of a microscope&#10;&#10;Description automatically generated">
            <a:extLst>
              <a:ext uri="{FF2B5EF4-FFF2-40B4-BE49-F238E27FC236}">
                <a16:creationId xmlns:a16="http://schemas.microsoft.com/office/drawing/2014/main" id="{3DF5214B-6375-E189-BD71-4792893DB70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718560" y="1538288"/>
            <a:ext cx="2438400" cy="2438400"/>
          </a:xfrm>
        </p:spPr>
      </p:pic>
      <p:pic>
        <p:nvPicPr>
          <p:cNvPr id="14" name="Picture 13" descr="A close-up of a red and white cell&#10;&#10;Description automatically generated">
            <a:extLst>
              <a:ext uri="{FF2B5EF4-FFF2-40B4-BE49-F238E27FC236}">
                <a16:creationId xmlns:a16="http://schemas.microsoft.com/office/drawing/2014/main" id="{1AA3E53F-37C6-A671-967B-586DBDF951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1423512"/>
            <a:ext cx="4785360" cy="2438400"/>
          </a:xfrm>
          <a:prstGeom prst="rect">
            <a:avLst/>
          </a:prstGeom>
        </p:spPr>
      </p:pic>
      <p:pic>
        <p:nvPicPr>
          <p:cNvPr id="16" name="Picture 15" descr="A close-up of a cell&#10;&#10;Description automatically generated">
            <a:extLst>
              <a:ext uri="{FF2B5EF4-FFF2-40B4-BE49-F238E27FC236}">
                <a16:creationId xmlns:a16="http://schemas.microsoft.com/office/drawing/2014/main" id="{1010F292-5B10-4710-A70F-A729389C31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 y="4358640"/>
            <a:ext cx="2438400" cy="2438400"/>
          </a:xfrm>
          <a:prstGeom prst="rect">
            <a:avLst/>
          </a:prstGeom>
        </p:spPr>
      </p:pic>
      <p:pic>
        <p:nvPicPr>
          <p:cNvPr id="18" name="Picture 17" descr="A close-up of purple cells&#10;&#10;Description automatically generated">
            <a:extLst>
              <a:ext uri="{FF2B5EF4-FFF2-40B4-BE49-F238E27FC236}">
                <a16:creationId xmlns:a16="http://schemas.microsoft.com/office/drawing/2014/main" id="{6D52963E-6F85-A451-B4C7-C8978A760D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3340" y="4358640"/>
            <a:ext cx="2438400" cy="2438400"/>
          </a:xfrm>
          <a:prstGeom prst="rect">
            <a:avLst/>
          </a:prstGeom>
        </p:spPr>
      </p:pic>
      <p:pic>
        <p:nvPicPr>
          <p:cNvPr id="20" name="Picture 19" descr="A close-up of a microscope&#10;&#10;Description automatically generated">
            <a:extLst>
              <a:ext uri="{FF2B5EF4-FFF2-40B4-BE49-F238E27FC236}">
                <a16:creationId xmlns:a16="http://schemas.microsoft.com/office/drawing/2014/main" id="{F8C7C8C2-1F46-44B5-9211-DCC620BB5D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2800" y="4419600"/>
            <a:ext cx="4785360" cy="2438400"/>
          </a:xfrm>
          <a:prstGeom prst="rect">
            <a:avLst/>
          </a:prstGeom>
        </p:spPr>
      </p:pic>
    </p:spTree>
    <p:extLst>
      <p:ext uri="{BB962C8B-B14F-4D97-AF65-F5344CB8AC3E}">
        <p14:creationId xmlns:p14="http://schemas.microsoft.com/office/powerpoint/2010/main" val="64542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2115</TotalTime>
  <Words>590</Words>
  <Application>Microsoft Office PowerPoint</Application>
  <PresentationFormat>Widescreen</PresentationFormat>
  <Paragraphs>58</Paragraphs>
  <Slides>13</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Aptos</vt:lpstr>
      <vt:lpstr>Aptos Display</vt:lpstr>
      <vt:lpstr>Arial</vt:lpstr>
      <vt:lpstr>Times New Roman</vt:lpstr>
      <vt:lpstr>Office Theme</vt:lpstr>
      <vt:lpstr>1_Office Theme</vt:lpstr>
      <vt:lpstr>Topic:   Automating  Blood  Cell  Counting  Using Image Processing  Techniques</vt:lpstr>
      <vt:lpstr>Introduction</vt:lpstr>
      <vt:lpstr>Motivation</vt:lpstr>
      <vt:lpstr>Problem Statement</vt:lpstr>
      <vt:lpstr>Dataset Description</vt:lpstr>
      <vt:lpstr>Sample Images</vt:lpstr>
      <vt:lpstr> Challenges </vt:lpstr>
      <vt:lpstr>                OUTPUT(RBC):</vt:lpstr>
      <vt:lpstr>OUTPUT(RBC):</vt:lpstr>
      <vt:lpstr> OUTPUT(WBC):</vt:lpstr>
      <vt:lpstr> OUTPUT(PLATELETS)</vt:lpstr>
      <vt:lpstr>INFERENCE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r</dc:creator>
  <cp:lastModifiedBy>harish r</cp:lastModifiedBy>
  <cp:revision>6</cp:revision>
  <dcterms:created xsi:type="dcterms:W3CDTF">2024-08-22T17:06:00Z</dcterms:created>
  <dcterms:modified xsi:type="dcterms:W3CDTF">2024-10-30T20:01:36Z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32C4D420C1004FA584DF5B35BE50D3DA_12</vt:lpwstr>
  </property>
  <property fmtid="{D5CDD505-2E9C-101B-9397-08002B2CF9AE}" pid="3" name="KSOProductBuildVer">
    <vt:lpwstr>1033-12.2.0.18165</vt:lpwstr>
  </property>
</Properties>
</file>