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92000"/>
  <p:notesSz cx="7559675" cy="106918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GoogleSlidesCustomDataVersion2">
      <go:slidesCustomData xmlns:go="http://customooxmlschemas.google.com/" r:id="rId20" roundtripDataSignature="AMtx7mje8y0HqER8glrsAWDGIvPJrXguM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281488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573088" y="1336675"/>
            <a:ext cx="6413500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:notes"/>
          <p:cNvSpPr/>
          <p:nvPr>
            <p:ph idx="2" type="sldImg"/>
          </p:nvPr>
        </p:nvSpPr>
        <p:spPr>
          <a:xfrm>
            <a:off x="573088" y="1336675"/>
            <a:ext cx="6413500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0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0:notes"/>
          <p:cNvSpPr/>
          <p:nvPr>
            <p:ph idx="2" type="sldImg"/>
          </p:nvPr>
        </p:nvSpPr>
        <p:spPr>
          <a:xfrm>
            <a:off x="573088" y="1336675"/>
            <a:ext cx="6413500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2:notes"/>
          <p:cNvSpPr/>
          <p:nvPr>
            <p:ph idx="2" type="sldImg"/>
          </p:nvPr>
        </p:nvSpPr>
        <p:spPr>
          <a:xfrm>
            <a:off x="573088" y="1336675"/>
            <a:ext cx="6413500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/>
          <p:nvPr>
            <p:ph idx="2" type="sldImg"/>
          </p:nvPr>
        </p:nvSpPr>
        <p:spPr>
          <a:xfrm>
            <a:off x="573088" y="1336675"/>
            <a:ext cx="6413500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3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3:notes"/>
          <p:cNvSpPr txBox="1"/>
          <p:nvPr>
            <p:ph idx="12" type="sldNum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4:notes"/>
          <p:cNvSpPr/>
          <p:nvPr>
            <p:ph idx="2" type="sldImg"/>
          </p:nvPr>
        </p:nvSpPr>
        <p:spPr>
          <a:xfrm>
            <a:off x="573088" y="1336675"/>
            <a:ext cx="6413500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5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5:notes"/>
          <p:cNvSpPr/>
          <p:nvPr>
            <p:ph idx="2" type="sldImg"/>
          </p:nvPr>
        </p:nvSpPr>
        <p:spPr>
          <a:xfrm>
            <a:off x="573088" y="1336675"/>
            <a:ext cx="6413500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6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6:notes"/>
          <p:cNvSpPr/>
          <p:nvPr>
            <p:ph idx="2" type="sldImg"/>
          </p:nvPr>
        </p:nvSpPr>
        <p:spPr>
          <a:xfrm>
            <a:off x="573088" y="1336675"/>
            <a:ext cx="6413500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7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7:notes"/>
          <p:cNvSpPr/>
          <p:nvPr>
            <p:ph idx="2" type="sldImg"/>
          </p:nvPr>
        </p:nvSpPr>
        <p:spPr>
          <a:xfrm>
            <a:off x="573088" y="1336675"/>
            <a:ext cx="6413500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8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8:notes"/>
          <p:cNvSpPr/>
          <p:nvPr>
            <p:ph idx="2" type="sldImg"/>
          </p:nvPr>
        </p:nvSpPr>
        <p:spPr>
          <a:xfrm>
            <a:off x="573088" y="1336675"/>
            <a:ext cx="6413500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9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9:notes"/>
          <p:cNvSpPr/>
          <p:nvPr>
            <p:ph idx="2" type="sldImg"/>
          </p:nvPr>
        </p:nvSpPr>
        <p:spPr>
          <a:xfrm>
            <a:off x="573088" y="1336675"/>
            <a:ext cx="6413500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2"/>
          <p:cNvSpPr txBox="1"/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2"/>
          <p:cNvSpPr txBox="1"/>
          <p:nvPr>
            <p:ph idx="1" type="subTitle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1"/>
          <p:cNvSpPr txBox="1"/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1"/>
          <p:cNvSpPr txBox="1"/>
          <p:nvPr>
            <p:ph idx="1" type="body"/>
          </p:nvPr>
        </p:nvSpPr>
        <p:spPr>
          <a:xfrm>
            <a:off x="609480" y="1520280"/>
            <a:ext cx="10972080" cy="179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21"/>
          <p:cNvSpPr txBox="1"/>
          <p:nvPr>
            <p:ph idx="2" type="body"/>
          </p:nvPr>
        </p:nvSpPr>
        <p:spPr>
          <a:xfrm>
            <a:off x="609480" y="3488760"/>
            <a:ext cx="10972080" cy="179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2"/>
          <p:cNvSpPr txBox="1"/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2"/>
          <p:cNvSpPr txBox="1"/>
          <p:nvPr>
            <p:ph idx="1" type="body"/>
          </p:nvPr>
        </p:nvSpPr>
        <p:spPr>
          <a:xfrm>
            <a:off x="609480" y="1520280"/>
            <a:ext cx="5354280" cy="179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22"/>
          <p:cNvSpPr txBox="1"/>
          <p:nvPr>
            <p:ph idx="2" type="body"/>
          </p:nvPr>
        </p:nvSpPr>
        <p:spPr>
          <a:xfrm>
            <a:off x="6231960" y="1520280"/>
            <a:ext cx="5354280" cy="179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22"/>
          <p:cNvSpPr txBox="1"/>
          <p:nvPr>
            <p:ph idx="3" type="body"/>
          </p:nvPr>
        </p:nvSpPr>
        <p:spPr>
          <a:xfrm>
            <a:off x="609480" y="3488760"/>
            <a:ext cx="5354280" cy="179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22"/>
          <p:cNvSpPr txBox="1"/>
          <p:nvPr>
            <p:ph idx="4" type="body"/>
          </p:nvPr>
        </p:nvSpPr>
        <p:spPr>
          <a:xfrm>
            <a:off x="6231960" y="3488760"/>
            <a:ext cx="5354280" cy="179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3"/>
          <p:cNvSpPr txBox="1"/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3"/>
          <p:cNvSpPr txBox="1"/>
          <p:nvPr>
            <p:ph idx="1" type="body"/>
          </p:nvPr>
        </p:nvSpPr>
        <p:spPr>
          <a:xfrm>
            <a:off x="609480" y="1520280"/>
            <a:ext cx="3532680" cy="179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23"/>
          <p:cNvSpPr txBox="1"/>
          <p:nvPr>
            <p:ph idx="2" type="body"/>
          </p:nvPr>
        </p:nvSpPr>
        <p:spPr>
          <a:xfrm>
            <a:off x="4319280" y="1520280"/>
            <a:ext cx="3532680" cy="179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23"/>
          <p:cNvSpPr txBox="1"/>
          <p:nvPr>
            <p:ph idx="3" type="body"/>
          </p:nvPr>
        </p:nvSpPr>
        <p:spPr>
          <a:xfrm>
            <a:off x="8028720" y="1520280"/>
            <a:ext cx="3532680" cy="179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23"/>
          <p:cNvSpPr txBox="1"/>
          <p:nvPr>
            <p:ph idx="4" type="body"/>
          </p:nvPr>
        </p:nvSpPr>
        <p:spPr>
          <a:xfrm>
            <a:off x="609480" y="3488760"/>
            <a:ext cx="3532680" cy="179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23"/>
          <p:cNvSpPr txBox="1"/>
          <p:nvPr>
            <p:ph idx="5" type="body"/>
          </p:nvPr>
        </p:nvSpPr>
        <p:spPr>
          <a:xfrm>
            <a:off x="4319280" y="3488760"/>
            <a:ext cx="3532680" cy="179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23"/>
          <p:cNvSpPr txBox="1"/>
          <p:nvPr>
            <p:ph idx="6" type="body"/>
          </p:nvPr>
        </p:nvSpPr>
        <p:spPr>
          <a:xfrm>
            <a:off x="8028720" y="3488760"/>
            <a:ext cx="3532680" cy="179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4"/>
          <p:cNvSpPr txBox="1"/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4"/>
          <p:cNvSpPr txBox="1"/>
          <p:nvPr>
            <p:ph idx="1" type="body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5"/>
          <p:cNvSpPr txBox="1"/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5"/>
          <p:cNvSpPr txBox="1"/>
          <p:nvPr>
            <p:ph idx="1" type="body"/>
          </p:nvPr>
        </p:nvSpPr>
        <p:spPr>
          <a:xfrm>
            <a:off x="609480" y="1520280"/>
            <a:ext cx="5354280" cy="3768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15"/>
          <p:cNvSpPr txBox="1"/>
          <p:nvPr>
            <p:ph idx="2" type="body"/>
          </p:nvPr>
        </p:nvSpPr>
        <p:spPr>
          <a:xfrm>
            <a:off x="6231960" y="1520280"/>
            <a:ext cx="5354280" cy="3768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6"/>
          <p:cNvSpPr txBox="1"/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7"/>
          <p:cNvSpPr txBox="1"/>
          <p:nvPr>
            <p:ph idx="1" type="subTitle"/>
          </p:nvPr>
        </p:nvSpPr>
        <p:spPr>
          <a:xfrm>
            <a:off x="609480" y="259200"/>
            <a:ext cx="1097208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8"/>
          <p:cNvSpPr txBox="1"/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8"/>
          <p:cNvSpPr txBox="1"/>
          <p:nvPr>
            <p:ph idx="1" type="body"/>
          </p:nvPr>
        </p:nvSpPr>
        <p:spPr>
          <a:xfrm>
            <a:off x="609480" y="1520280"/>
            <a:ext cx="5354280" cy="179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18"/>
          <p:cNvSpPr txBox="1"/>
          <p:nvPr>
            <p:ph idx="2" type="body"/>
          </p:nvPr>
        </p:nvSpPr>
        <p:spPr>
          <a:xfrm>
            <a:off x="6231960" y="1520280"/>
            <a:ext cx="5354280" cy="3768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18"/>
          <p:cNvSpPr txBox="1"/>
          <p:nvPr>
            <p:ph idx="3" type="body"/>
          </p:nvPr>
        </p:nvSpPr>
        <p:spPr>
          <a:xfrm>
            <a:off x="609480" y="3488760"/>
            <a:ext cx="5354280" cy="179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9"/>
          <p:cNvSpPr txBox="1"/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9"/>
          <p:cNvSpPr txBox="1"/>
          <p:nvPr>
            <p:ph idx="1" type="body"/>
          </p:nvPr>
        </p:nvSpPr>
        <p:spPr>
          <a:xfrm>
            <a:off x="609480" y="1520280"/>
            <a:ext cx="5354280" cy="3768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2" type="body"/>
          </p:nvPr>
        </p:nvSpPr>
        <p:spPr>
          <a:xfrm>
            <a:off x="6231960" y="1520280"/>
            <a:ext cx="5354280" cy="179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9"/>
          <p:cNvSpPr txBox="1"/>
          <p:nvPr>
            <p:ph idx="3" type="body"/>
          </p:nvPr>
        </p:nvSpPr>
        <p:spPr>
          <a:xfrm>
            <a:off x="6231960" y="3488760"/>
            <a:ext cx="5354280" cy="179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0"/>
          <p:cNvSpPr txBox="1"/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0"/>
          <p:cNvSpPr txBox="1"/>
          <p:nvPr>
            <p:ph idx="1" type="body"/>
          </p:nvPr>
        </p:nvSpPr>
        <p:spPr>
          <a:xfrm>
            <a:off x="609480" y="1520280"/>
            <a:ext cx="5354280" cy="179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0"/>
          <p:cNvSpPr txBox="1"/>
          <p:nvPr>
            <p:ph idx="2" type="body"/>
          </p:nvPr>
        </p:nvSpPr>
        <p:spPr>
          <a:xfrm>
            <a:off x="6231960" y="1520280"/>
            <a:ext cx="5354280" cy="179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20"/>
          <p:cNvSpPr txBox="1"/>
          <p:nvPr>
            <p:ph idx="3" type="body"/>
          </p:nvPr>
        </p:nvSpPr>
        <p:spPr>
          <a:xfrm>
            <a:off x="609480" y="3488760"/>
            <a:ext cx="10972080" cy="179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/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1"/>
          <p:cNvSpPr txBox="1"/>
          <p:nvPr>
            <p:ph idx="1" type="body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Relationship Id="rId4" Type="http://schemas.openxmlformats.org/officeDocument/2006/relationships/image" Target="../media/image13.png"/><Relationship Id="rId5" Type="http://schemas.openxmlformats.org/officeDocument/2006/relationships/image" Target="../media/image12.png"/><Relationship Id="rId6" Type="http://schemas.openxmlformats.org/officeDocument/2006/relationships/image" Target="../media/image14.png"/><Relationship Id="rId7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jpg"/><Relationship Id="rId4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"/>
          <p:cNvSpPr/>
          <p:nvPr/>
        </p:nvSpPr>
        <p:spPr>
          <a:xfrm>
            <a:off x="0" y="-360"/>
            <a:ext cx="12192120" cy="6858360"/>
          </a:xfrm>
          <a:custGeom>
            <a:rect b="b" l="l" r="r" t="t"/>
            <a:pathLst>
              <a:path extrusionOk="0" h="19051" w="33867">
                <a:moveTo>
                  <a:pt x="0" y="19051"/>
                </a:moveTo>
                <a:lnTo>
                  <a:pt x="33867" y="19051"/>
                </a:lnTo>
                <a:lnTo>
                  <a:pt x="33867" y="0"/>
                </a:lnTo>
                <a:lnTo>
                  <a:pt x="0" y="0"/>
                </a:lnTo>
                <a:lnTo>
                  <a:pt x="0" y="1905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cxnSp>
        <p:nvCxnSpPr>
          <p:cNvPr id="65" name="Google Shape;65;p1"/>
          <p:cNvCxnSpPr/>
          <p:nvPr/>
        </p:nvCxnSpPr>
        <p:spPr>
          <a:xfrm>
            <a:off x="9377280" y="4680"/>
            <a:ext cx="1219680" cy="6858360"/>
          </a:xfrm>
          <a:prstGeom prst="straightConnector1">
            <a:avLst/>
          </a:prstGeom>
          <a:noFill/>
          <a:ln cap="rnd" cmpd="sng" w="9525">
            <a:solidFill>
              <a:srgbClr val="5FCB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6" name="Google Shape;66;p1"/>
          <p:cNvCxnSpPr/>
          <p:nvPr/>
        </p:nvCxnSpPr>
        <p:spPr>
          <a:xfrm flipH="1">
            <a:off x="7434000" y="3690720"/>
            <a:ext cx="4763880" cy="3177000"/>
          </a:xfrm>
          <a:prstGeom prst="straightConnector1">
            <a:avLst/>
          </a:prstGeom>
          <a:noFill/>
          <a:ln cap="rnd" cmpd="sng" w="9525">
            <a:solidFill>
              <a:srgbClr val="5FCBE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7" name="Google Shape;67;p1"/>
          <p:cNvSpPr/>
          <p:nvPr/>
        </p:nvSpPr>
        <p:spPr>
          <a:xfrm>
            <a:off x="9181800" y="-9720"/>
            <a:ext cx="3010320" cy="6867720"/>
          </a:xfrm>
          <a:custGeom>
            <a:rect b="b" l="l" r="r" t="t"/>
            <a:pathLst>
              <a:path extrusionOk="0" h="19077" w="8362">
                <a:moveTo>
                  <a:pt x="5688" y="0"/>
                </a:moveTo>
                <a:lnTo>
                  <a:pt x="8362" y="0"/>
                </a:lnTo>
                <a:lnTo>
                  <a:pt x="8362" y="19077"/>
                </a:lnTo>
                <a:lnTo>
                  <a:pt x="0" y="19077"/>
                </a:lnTo>
                <a:lnTo>
                  <a:pt x="5688" y="0"/>
                </a:lnTo>
                <a:close/>
              </a:path>
            </a:pathLst>
          </a:custGeom>
          <a:solidFill>
            <a:srgbClr val="5FCBEF">
              <a:alpha val="35686"/>
            </a:srgbClr>
          </a:solidFill>
          <a:ln>
            <a:noFill/>
          </a:ln>
        </p:spPr>
      </p:sp>
      <p:sp>
        <p:nvSpPr>
          <p:cNvPr id="68" name="Google Shape;68;p1"/>
          <p:cNvSpPr/>
          <p:nvPr/>
        </p:nvSpPr>
        <p:spPr>
          <a:xfrm>
            <a:off x="9601200" y="-9720"/>
            <a:ext cx="2590920" cy="6867720"/>
          </a:xfrm>
          <a:custGeom>
            <a:rect b="b" l="l" r="r" t="t"/>
            <a:pathLst>
              <a:path extrusionOk="0" h="19077" w="7197">
                <a:moveTo>
                  <a:pt x="0" y="0"/>
                </a:moveTo>
                <a:lnTo>
                  <a:pt x="7197" y="0"/>
                </a:lnTo>
                <a:lnTo>
                  <a:pt x="7197" y="19077"/>
                </a:lnTo>
                <a:lnTo>
                  <a:pt x="3362" y="19077"/>
                </a:lnTo>
                <a:lnTo>
                  <a:pt x="0" y="0"/>
                </a:lnTo>
                <a:close/>
              </a:path>
            </a:pathLst>
          </a:custGeom>
          <a:solidFill>
            <a:srgbClr val="5FCBEF">
              <a:alpha val="20000"/>
            </a:srgbClr>
          </a:solidFill>
          <a:ln>
            <a:noFill/>
          </a:ln>
        </p:spPr>
      </p:sp>
      <p:sp>
        <p:nvSpPr>
          <p:cNvPr id="69" name="Google Shape;69;p1"/>
          <p:cNvSpPr/>
          <p:nvPr/>
        </p:nvSpPr>
        <p:spPr>
          <a:xfrm>
            <a:off x="8934120" y="3047760"/>
            <a:ext cx="3258000" cy="3810600"/>
          </a:xfrm>
          <a:custGeom>
            <a:rect b="b" l="l" r="r" t="t"/>
            <a:pathLst>
              <a:path extrusionOk="0" h="10585" w="9050">
                <a:moveTo>
                  <a:pt x="0" y="10585"/>
                </a:moveTo>
                <a:lnTo>
                  <a:pt x="9050" y="0"/>
                </a:lnTo>
                <a:lnTo>
                  <a:pt x="9050" y="10585"/>
                </a:lnTo>
                <a:lnTo>
                  <a:pt x="0" y="10585"/>
                </a:lnTo>
                <a:close/>
              </a:path>
            </a:pathLst>
          </a:custGeom>
          <a:solidFill>
            <a:srgbClr val="17B0E4">
              <a:alpha val="65882"/>
            </a:srgbClr>
          </a:solidFill>
          <a:ln>
            <a:noFill/>
          </a:ln>
        </p:spPr>
      </p:sp>
      <p:sp>
        <p:nvSpPr>
          <p:cNvPr id="70" name="Google Shape;70;p1"/>
          <p:cNvSpPr/>
          <p:nvPr/>
        </p:nvSpPr>
        <p:spPr>
          <a:xfrm>
            <a:off x="9334440" y="-9720"/>
            <a:ext cx="2857680" cy="6867720"/>
          </a:xfrm>
          <a:custGeom>
            <a:rect b="b" l="l" r="r" t="t"/>
            <a:pathLst>
              <a:path extrusionOk="0" h="19077" w="7938">
                <a:moveTo>
                  <a:pt x="0" y="0"/>
                </a:moveTo>
                <a:lnTo>
                  <a:pt x="7938" y="0"/>
                </a:lnTo>
                <a:lnTo>
                  <a:pt x="7938" y="19077"/>
                </a:lnTo>
                <a:lnTo>
                  <a:pt x="6871" y="19077"/>
                </a:lnTo>
                <a:lnTo>
                  <a:pt x="0" y="0"/>
                </a:lnTo>
                <a:close/>
              </a:path>
            </a:pathLst>
          </a:custGeom>
          <a:solidFill>
            <a:srgbClr val="17B0E4">
              <a:alpha val="49803"/>
            </a:srgbClr>
          </a:solidFill>
          <a:ln>
            <a:noFill/>
          </a:ln>
        </p:spPr>
      </p:sp>
      <p:sp>
        <p:nvSpPr>
          <p:cNvPr id="71" name="Google Shape;71;p1"/>
          <p:cNvSpPr/>
          <p:nvPr/>
        </p:nvSpPr>
        <p:spPr>
          <a:xfrm>
            <a:off x="10896480" y="-9720"/>
            <a:ext cx="1295640" cy="6867720"/>
          </a:xfrm>
          <a:custGeom>
            <a:rect b="b" l="l" r="r" t="t"/>
            <a:pathLst>
              <a:path extrusionOk="0" h="19077" w="3599">
                <a:moveTo>
                  <a:pt x="2845" y="0"/>
                </a:moveTo>
                <a:lnTo>
                  <a:pt x="3599" y="0"/>
                </a:lnTo>
                <a:lnTo>
                  <a:pt x="3599" y="19077"/>
                </a:lnTo>
                <a:lnTo>
                  <a:pt x="0" y="19077"/>
                </a:lnTo>
                <a:lnTo>
                  <a:pt x="2845" y="0"/>
                </a:lnTo>
                <a:close/>
              </a:path>
            </a:pathLst>
          </a:custGeom>
          <a:solidFill>
            <a:srgbClr val="2E83C3">
              <a:alpha val="69803"/>
            </a:srgbClr>
          </a:solidFill>
          <a:ln>
            <a:noFill/>
          </a:ln>
        </p:spPr>
      </p:sp>
      <p:sp>
        <p:nvSpPr>
          <p:cNvPr id="72" name="Google Shape;72;p1"/>
          <p:cNvSpPr/>
          <p:nvPr/>
        </p:nvSpPr>
        <p:spPr>
          <a:xfrm>
            <a:off x="10934640" y="-9720"/>
            <a:ext cx="1257480" cy="6867720"/>
          </a:xfrm>
          <a:custGeom>
            <a:rect b="b" l="l" r="r" t="t"/>
            <a:pathLst>
              <a:path extrusionOk="0" h="19077" w="3493">
                <a:moveTo>
                  <a:pt x="0" y="0"/>
                </a:moveTo>
                <a:lnTo>
                  <a:pt x="3493" y="0"/>
                </a:lnTo>
                <a:lnTo>
                  <a:pt x="3493" y="19077"/>
                </a:lnTo>
                <a:lnTo>
                  <a:pt x="3101" y="19077"/>
                </a:lnTo>
                <a:lnTo>
                  <a:pt x="0" y="0"/>
                </a:lnTo>
                <a:close/>
              </a:path>
            </a:pathLst>
          </a:custGeom>
          <a:solidFill>
            <a:srgbClr val="236292">
              <a:alpha val="80000"/>
            </a:srgbClr>
          </a:solidFill>
          <a:ln>
            <a:noFill/>
          </a:ln>
        </p:spPr>
      </p:sp>
      <p:sp>
        <p:nvSpPr>
          <p:cNvPr id="73" name="Google Shape;73;p1"/>
          <p:cNvSpPr/>
          <p:nvPr/>
        </p:nvSpPr>
        <p:spPr>
          <a:xfrm>
            <a:off x="10372680" y="3590640"/>
            <a:ext cx="1819440" cy="3267720"/>
          </a:xfrm>
          <a:custGeom>
            <a:rect b="b" l="l" r="r" t="t"/>
            <a:pathLst>
              <a:path extrusionOk="0" h="9077" w="5054">
                <a:moveTo>
                  <a:pt x="0" y="9077"/>
                </a:moveTo>
                <a:lnTo>
                  <a:pt x="5054" y="0"/>
                </a:lnTo>
                <a:lnTo>
                  <a:pt x="5054" y="9077"/>
                </a:lnTo>
                <a:lnTo>
                  <a:pt x="0" y="9077"/>
                </a:lnTo>
                <a:close/>
              </a:path>
            </a:pathLst>
          </a:custGeom>
          <a:solidFill>
            <a:srgbClr val="17B0E4">
              <a:alpha val="65882"/>
            </a:srgbClr>
          </a:solidFill>
          <a:ln>
            <a:noFill/>
          </a:ln>
        </p:spPr>
      </p:sp>
      <p:sp>
        <p:nvSpPr>
          <p:cNvPr id="74" name="Google Shape;74;p1"/>
          <p:cNvSpPr/>
          <p:nvPr/>
        </p:nvSpPr>
        <p:spPr>
          <a:xfrm>
            <a:off x="0" y="4009680"/>
            <a:ext cx="447840" cy="2848680"/>
          </a:xfrm>
          <a:custGeom>
            <a:rect b="b" l="l" r="r" t="t"/>
            <a:pathLst>
              <a:path extrusionOk="0" h="7913" w="1244">
                <a:moveTo>
                  <a:pt x="0" y="7913"/>
                </a:moveTo>
                <a:lnTo>
                  <a:pt x="0" y="0"/>
                </a:lnTo>
                <a:lnTo>
                  <a:pt x="1244" y="7913"/>
                </a:lnTo>
                <a:lnTo>
                  <a:pt x="0" y="7913"/>
                </a:lnTo>
                <a:close/>
              </a:path>
            </a:pathLst>
          </a:custGeom>
          <a:solidFill>
            <a:srgbClr val="5FCBEF">
              <a:alpha val="69803"/>
            </a:srgbClr>
          </a:solidFill>
          <a:ln>
            <a:noFill/>
          </a:ln>
        </p:spPr>
      </p:sp>
      <p:sp>
        <p:nvSpPr>
          <p:cNvPr id="75" name="Google Shape;75;p1"/>
          <p:cNvSpPr txBox="1"/>
          <p:nvPr/>
        </p:nvSpPr>
        <p:spPr>
          <a:xfrm>
            <a:off x="752400" y="6487560"/>
            <a:ext cx="738360" cy="166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130" u="none" cap="none" strike="noStrike">
                <a:solidFill>
                  <a:srgbClr val="2E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</a:t>
            </a:r>
            <a:endParaRPr b="0" sz="113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1"/>
          <p:cNvSpPr txBox="1"/>
          <p:nvPr/>
        </p:nvSpPr>
        <p:spPr>
          <a:xfrm>
            <a:off x="1538280" y="6487560"/>
            <a:ext cx="1192320" cy="166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130" strike="noStrike">
                <a:solidFill>
                  <a:srgbClr val="2E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b="0" sz="113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" name="Google Shape;77;p1"/>
          <p:cNvSpPr/>
          <p:nvPr/>
        </p:nvSpPr>
        <p:spPr>
          <a:xfrm>
            <a:off x="900000" y="450000"/>
            <a:ext cx="1229040" cy="1057680"/>
          </a:xfrm>
          <a:custGeom>
            <a:rect b="b" l="l" r="r" t="t"/>
            <a:pathLst>
              <a:path extrusionOk="0" h="2938" w="3414">
                <a:moveTo>
                  <a:pt x="0" y="1470"/>
                </a:moveTo>
                <a:lnTo>
                  <a:pt x="734" y="0"/>
                </a:lnTo>
                <a:lnTo>
                  <a:pt x="2679" y="0"/>
                </a:lnTo>
                <a:lnTo>
                  <a:pt x="3414" y="1470"/>
                </a:lnTo>
                <a:lnTo>
                  <a:pt x="2679" y="2938"/>
                </a:lnTo>
                <a:lnTo>
                  <a:pt x="734" y="2938"/>
                </a:lnTo>
                <a:lnTo>
                  <a:pt x="0" y="1470"/>
                </a:lnTo>
                <a:close/>
              </a:path>
            </a:pathLst>
          </a:custGeom>
          <a:solidFill>
            <a:srgbClr val="5FCBEF"/>
          </a:solidFill>
          <a:ln>
            <a:noFill/>
          </a:ln>
        </p:spPr>
      </p:sp>
      <p:sp>
        <p:nvSpPr>
          <p:cNvPr id="78" name="Google Shape;78;p1"/>
          <p:cNvSpPr/>
          <p:nvPr/>
        </p:nvSpPr>
        <p:spPr>
          <a:xfrm>
            <a:off x="3822840" y="1440"/>
            <a:ext cx="1667160" cy="1438560"/>
          </a:xfrm>
          <a:custGeom>
            <a:rect b="b" l="l" r="r" t="t"/>
            <a:pathLst>
              <a:path extrusionOk="0" h="3996" w="4631">
                <a:moveTo>
                  <a:pt x="0" y="1997"/>
                </a:moveTo>
                <a:lnTo>
                  <a:pt x="999" y="0"/>
                </a:lnTo>
                <a:lnTo>
                  <a:pt x="3633" y="0"/>
                </a:lnTo>
                <a:lnTo>
                  <a:pt x="4631" y="1997"/>
                </a:lnTo>
                <a:lnTo>
                  <a:pt x="3633" y="3996"/>
                </a:lnTo>
                <a:lnTo>
                  <a:pt x="999" y="3996"/>
                </a:lnTo>
                <a:lnTo>
                  <a:pt x="0" y="1997"/>
                </a:lnTo>
                <a:close/>
              </a:path>
            </a:pathLst>
          </a:custGeom>
          <a:solidFill>
            <a:srgbClr val="42D0A2"/>
          </a:solidFill>
          <a:ln>
            <a:noFill/>
          </a:ln>
        </p:spPr>
      </p:sp>
      <p:sp>
        <p:nvSpPr>
          <p:cNvPr id="79" name="Google Shape;79;p1"/>
          <p:cNvSpPr/>
          <p:nvPr/>
        </p:nvSpPr>
        <p:spPr>
          <a:xfrm>
            <a:off x="3775680" y="5850000"/>
            <a:ext cx="724320" cy="619560"/>
          </a:xfrm>
          <a:custGeom>
            <a:rect b="b" l="l" r="r" t="t"/>
            <a:pathLst>
              <a:path extrusionOk="0" h="1721" w="2012">
                <a:moveTo>
                  <a:pt x="0" y="861"/>
                </a:moveTo>
                <a:lnTo>
                  <a:pt x="430" y="0"/>
                </a:lnTo>
                <a:lnTo>
                  <a:pt x="1582" y="0"/>
                </a:lnTo>
                <a:lnTo>
                  <a:pt x="2012" y="861"/>
                </a:lnTo>
                <a:lnTo>
                  <a:pt x="1582" y="1721"/>
                </a:lnTo>
                <a:lnTo>
                  <a:pt x="430" y="1721"/>
                </a:lnTo>
                <a:lnTo>
                  <a:pt x="0" y="861"/>
                </a:lnTo>
                <a:close/>
              </a:path>
            </a:pathLst>
          </a:custGeom>
          <a:solidFill>
            <a:srgbClr val="42B051"/>
          </a:solidFill>
          <a:ln>
            <a:noFill/>
          </a:ln>
        </p:spPr>
      </p:sp>
      <p:sp>
        <p:nvSpPr>
          <p:cNvPr id="80" name="Google Shape;80;p1"/>
          <p:cNvSpPr/>
          <p:nvPr/>
        </p:nvSpPr>
        <p:spPr>
          <a:xfrm>
            <a:off x="2070000" y="180000"/>
            <a:ext cx="648000" cy="562320"/>
          </a:xfrm>
          <a:custGeom>
            <a:rect b="b" l="l" r="r" t="t"/>
            <a:pathLst>
              <a:path extrusionOk="0" h="1562" w="1800">
                <a:moveTo>
                  <a:pt x="0" y="780"/>
                </a:moveTo>
                <a:lnTo>
                  <a:pt x="390" y="0"/>
                </a:lnTo>
                <a:lnTo>
                  <a:pt x="1410" y="0"/>
                </a:lnTo>
                <a:lnTo>
                  <a:pt x="1800" y="780"/>
                </a:lnTo>
                <a:lnTo>
                  <a:pt x="1410" y="1562"/>
                </a:lnTo>
                <a:lnTo>
                  <a:pt x="390" y="1562"/>
                </a:lnTo>
                <a:lnTo>
                  <a:pt x="0" y="780"/>
                </a:lnTo>
                <a:close/>
              </a:path>
            </a:pathLst>
          </a:custGeom>
          <a:solidFill>
            <a:srgbClr val="2E946B"/>
          </a:solidFill>
          <a:ln>
            <a:noFill/>
          </a:ln>
        </p:spPr>
      </p:sp>
      <p:sp>
        <p:nvSpPr>
          <p:cNvPr id="81" name="Google Shape;81;p1"/>
          <p:cNvSpPr txBox="1"/>
          <p:nvPr/>
        </p:nvSpPr>
        <p:spPr>
          <a:xfrm>
            <a:off x="11391480" y="6487560"/>
            <a:ext cx="142560" cy="166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130" strike="noStrike">
                <a:solidFill>
                  <a:srgbClr val="2E946B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  <a:endParaRPr b="0" sz="113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" name="Google Shape;82;p1"/>
          <p:cNvSpPr txBox="1"/>
          <p:nvPr/>
        </p:nvSpPr>
        <p:spPr>
          <a:xfrm>
            <a:off x="409680" y="1710000"/>
            <a:ext cx="11380320" cy="4073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6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Name:</a:t>
            </a:r>
            <a:r>
              <a:rPr b="0" lang="en-IN" sz="36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IN" sz="3600">
                <a:latin typeface="Times New Roman"/>
                <a:ea typeface="Times New Roman"/>
                <a:cs typeface="Times New Roman"/>
                <a:sym typeface="Times New Roman"/>
              </a:rPr>
              <a:t>A.HARITHA</a:t>
            </a:r>
            <a:endParaRPr b="0" sz="36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6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NM</a:t>
            </a:r>
            <a:r>
              <a:rPr b="0" lang="en-IN" sz="36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IN" sz="36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id: </a:t>
            </a:r>
            <a:r>
              <a:rPr b="0" lang="en-IN" sz="36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au73032110401</a:t>
            </a:r>
            <a:r>
              <a:rPr lang="en-IN" sz="3600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b="0" sz="36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6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Reg. No:</a:t>
            </a:r>
            <a:r>
              <a:rPr b="0" lang="en-IN" sz="36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IN" sz="3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73032110401</a:t>
            </a:r>
            <a:r>
              <a:rPr lang="en-IN" sz="3600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b="0" sz="36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6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Year:</a:t>
            </a:r>
            <a:r>
              <a:rPr b="0" lang="en-IN" sz="36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III </a:t>
            </a:r>
            <a:endParaRPr b="0" sz="36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6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Department:</a:t>
            </a:r>
            <a:r>
              <a:rPr b="0" lang="en-IN" sz="36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BE/COMPUTER SCIENCE AND ENGINEERING</a:t>
            </a:r>
            <a:endParaRPr b="0" sz="36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6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College Name:</a:t>
            </a:r>
            <a:r>
              <a:rPr b="0" lang="en-IN" sz="36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BUILDERS ENGINEERING COLLEGE</a:t>
            </a:r>
            <a:endParaRPr b="0" sz="36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6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6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3" name="Google Shape;8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440" y="6467400"/>
            <a:ext cx="2142720" cy="19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0"/>
          <p:cNvSpPr/>
          <p:nvPr/>
        </p:nvSpPr>
        <p:spPr>
          <a:xfrm>
            <a:off x="450376" y="-360"/>
            <a:ext cx="12192120" cy="6858360"/>
          </a:xfrm>
          <a:custGeom>
            <a:rect b="b" l="l" r="r" t="t"/>
            <a:pathLst>
              <a:path extrusionOk="0" h="19051" w="33867">
                <a:moveTo>
                  <a:pt x="0" y="19051"/>
                </a:moveTo>
                <a:lnTo>
                  <a:pt x="33867" y="19051"/>
                </a:lnTo>
                <a:lnTo>
                  <a:pt x="33867" y="0"/>
                </a:lnTo>
                <a:lnTo>
                  <a:pt x="0" y="0"/>
                </a:lnTo>
                <a:lnTo>
                  <a:pt x="0" y="1905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cxnSp>
        <p:nvCxnSpPr>
          <p:cNvPr id="268" name="Google Shape;268;p10"/>
          <p:cNvCxnSpPr/>
          <p:nvPr/>
        </p:nvCxnSpPr>
        <p:spPr>
          <a:xfrm>
            <a:off x="9377280" y="4680"/>
            <a:ext cx="1219680" cy="6858360"/>
          </a:xfrm>
          <a:prstGeom prst="straightConnector1">
            <a:avLst/>
          </a:prstGeom>
          <a:noFill/>
          <a:ln cap="rnd" cmpd="sng" w="9525">
            <a:solidFill>
              <a:srgbClr val="5FCB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9" name="Google Shape;269;p10"/>
          <p:cNvCxnSpPr/>
          <p:nvPr/>
        </p:nvCxnSpPr>
        <p:spPr>
          <a:xfrm flipH="1">
            <a:off x="7434000" y="3690720"/>
            <a:ext cx="4763880" cy="3177000"/>
          </a:xfrm>
          <a:prstGeom prst="straightConnector1">
            <a:avLst/>
          </a:prstGeom>
          <a:noFill/>
          <a:ln cap="rnd" cmpd="sng" w="9525">
            <a:solidFill>
              <a:srgbClr val="5FCBE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0" name="Google Shape;270;p10"/>
          <p:cNvSpPr/>
          <p:nvPr/>
        </p:nvSpPr>
        <p:spPr>
          <a:xfrm>
            <a:off x="9181800" y="-9720"/>
            <a:ext cx="3010320" cy="6867720"/>
          </a:xfrm>
          <a:custGeom>
            <a:rect b="b" l="l" r="r" t="t"/>
            <a:pathLst>
              <a:path extrusionOk="0" h="19077" w="8362">
                <a:moveTo>
                  <a:pt x="5688" y="0"/>
                </a:moveTo>
                <a:lnTo>
                  <a:pt x="8362" y="0"/>
                </a:lnTo>
                <a:lnTo>
                  <a:pt x="8362" y="19077"/>
                </a:lnTo>
                <a:lnTo>
                  <a:pt x="0" y="19077"/>
                </a:lnTo>
                <a:lnTo>
                  <a:pt x="5688" y="0"/>
                </a:lnTo>
                <a:close/>
              </a:path>
            </a:pathLst>
          </a:custGeom>
          <a:solidFill>
            <a:srgbClr val="5FCBEF">
              <a:alpha val="35686"/>
            </a:srgbClr>
          </a:solidFill>
          <a:ln>
            <a:noFill/>
          </a:ln>
        </p:spPr>
      </p:sp>
      <p:sp>
        <p:nvSpPr>
          <p:cNvPr id="271" name="Google Shape;271;p10"/>
          <p:cNvSpPr/>
          <p:nvPr/>
        </p:nvSpPr>
        <p:spPr>
          <a:xfrm>
            <a:off x="9601200" y="-9720"/>
            <a:ext cx="2590920" cy="6867720"/>
          </a:xfrm>
          <a:custGeom>
            <a:rect b="b" l="l" r="r" t="t"/>
            <a:pathLst>
              <a:path extrusionOk="0" h="19077" w="7197">
                <a:moveTo>
                  <a:pt x="0" y="0"/>
                </a:moveTo>
                <a:lnTo>
                  <a:pt x="7197" y="0"/>
                </a:lnTo>
                <a:lnTo>
                  <a:pt x="7197" y="19077"/>
                </a:lnTo>
                <a:lnTo>
                  <a:pt x="3362" y="19077"/>
                </a:lnTo>
                <a:lnTo>
                  <a:pt x="0" y="0"/>
                </a:lnTo>
                <a:close/>
              </a:path>
            </a:pathLst>
          </a:custGeom>
          <a:solidFill>
            <a:srgbClr val="5FCBEF">
              <a:alpha val="20000"/>
            </a:srgbClr>
          </a:solidFill>
          <a:ln>
            <a:noFill/>
          </a:ln>
        </p:spPr>
      </p:sp>
      <p:sp>
        <p:nvSpPr>
          <p:cNvPr id="272" name="Google Shape;272;p10"/>
          <p:cNvSpPr/>
          <p:nvPr/>
        </p:nvSpPr>
        <p:spPr>
          <a:xfrm>
            <a:off x="8934120" y="3047760"/>
            <a:ext cx="3258000" cy="3810600"/>
          </a:xfrm>
          <a:custGeom>
            <a:rect b="b" l="l" r="r" t="t"/>
            <a:pathLst>
              <a:path extrusionOk="0" h="10585" w="9050">
                <a:moveTo>
                  <a:pt x="0" y="10585"/>
                </a:moveTo>
                <a:lnTo>
                  <a:pt x="9050" y="0"/>
                </a:lnTo>
                <a:lnTo>
                  <a:pt x="9050" y="10585"/>
                </a:lnTo>
                <a:lnTo>
                  <a:pt x="0" y="10585"/>
                </a:lnTo>
                <a:close/>
              </a:path>
            </a:pathLst>
          </a:custGeom>
          <a:solidFill>
            <a:srgbClr val="17B0E4">
              <a:alpha val="65882"/>
            </a:srgbClr>
          </a:solidFill>
          <a:ln>
            <a:noFill/>
          </a:ln>
        </p:spPr>
      </p:sp>
      <p:sp>
        <p:nvSpPr>
          <p:cNvPr id="273" name="Google Shape;273;p10"/>
          <p:cNvSpPr/>
          <p:nvPr/>
        </p:nvSpPr>
        <p:spPr>
          <a:xfrm>
            <a:off x="9334440" y="-9720"/>
            <a:ext cx="2857680" cy="6867720"/>
          </a:xfrm>
          <a:custGeom>
            <a:rect b="b" l="l" r="r" t="t"/>
            <a:pathLst>
              <a:path extrusionOk="0" h="19077" w="7938">
                <a:moveTo>
                  <a:pt x="0" y="0"/>
                </a:moveTo>
                <a:lnTo>
                  <a:pt x="7938" y="0"/>
                </a:lnTo>
                <a:lnTo>
                  <a:pt x="7938" y="19077"/>
                </a:lnTo>
                <a:lnTo>
                  <a:pt x="6871" y="19077"/>
                </a:lnTo>
                <a:lnTo>
                  <a:pt x="0" y="0"/>
                </a:lnTo>
                <a:close/>
              </a:path>
            </a:pathLst>
          </a:custGeom>
          <a:solidFill>
            <a:srgbClr val="17B0E4">
              <a:alpha val="49803"/>
            </a:srgbClr>
          </a:solidFill>
          <a:ln>
            <a:noFill/>
          </a:ln>
        </p:spPr>
      </p:sp>
      <p:sp>
        <p:nvSpPr>
          <p:cNvPr id="274" name="Google Shape;274;p10"/>
          <p:cNvSpPr/>
          <p:nvPr/>
        </p:nvSpPr>
        <p:spPr>
          <a:xfrm>
            <a:off x="10896480" y="-9720"/>
            <a:ext cx="1295640" cy="6867720"/>
          </a:xfrm>
          <a:custGeom>
            <a:rect b="b" l="l" r="r" t="t"/>
            <a:pathLst>
              <a:path extrusionOk="0" h="19077" w="3599">
                <a:moveTo>
                  <a:pt x="2845" y="0"/>
                </a:moveTo>
                <a:lnTo>
                  <a:pt x="3599" y="0"/>
                </a:lnTo>
                <a:lnTo>
                  <a:pt x="3599" y="19077"/>
                </a:lnTo>
                <a:lnTo>
                  <a:pt x="0" y="19077"/>
                </a:lnTo>
                <a:lnTo>
                  <a:pt x="2845" y="0"/>
                </a:lnTo>
                <a:close/>
              </a:path>
            </a:pathLst>
          </a:custGeom>
          <a:solidFill>
            <a:srgbClr val="2E83C3">
              <a:alpha val="69803"/>
            </a:srgbClr>
          </a:solidFill>
          <a:ln>
            <a:noFill/>
          </a:ln>
        </p:spPr>
      </p:sp>
      <p:sp>
        <p:nvSpPr>
          <p:cNvPr id="275" name="Google Shape;275;p10"/>
          <p:cNvSpPr/>
          <p:nvPr/>
        </p:nvSpPr>
        <p:spPr>
          <a:xfrm>
            <a:off x="10934640" y="-9720"/>
            <a:ext cx="1257480" cy="6867720"/>
          </a:xfrm>
          <a:custGeom>
            <a:rect b="b" l="l" r="r" t="t"/>
            <a:pathLst>
              <a:path extrusionOk="0" h="19077" w="3493">
                <a:moveTo>
                  <a:pt x="0" y="0"/>
                </a:moveTo>
                <a:lnTo>
                  <a:pt x="3493" y="0"/>
                </a:lnTo>
                <a:lnTo>
                  <a:pt x="3493" y="19077"/>
                </a:lnTo>
                <a:lnTo>
                  <a:pt x="3101" y="19077"/>
                </a:lnTo>
                <a:lnTo>
                  <a:pt x="0" y="0"/>
                </a:lnTo>
                <a:close/>
              </a:path>
            </a:pathLst>
          </a:custGeom>
          <a:solidFill>
            <a:srgbClr val="236292">
              <a:alpha val="80000"/>
            </a:srgbClr>
          </a:solidFill>
          <a:ln>
            <a:noFill/>
          </a:ln>
        </p:spPr>
      </p:sp>
      <p:sp>
        <p:nvSpPr>
          <p:cNvPr id="276" name="Google Shape;276;p10"/>
          <p:cNvSpPr/>
          <p:nvPr/>
        </p:nvSpPr>
        <p:spPr>
          <a:xfrm>
            <a:off x="10372680" y="3590640"/>
            <a:ext cx="1819440" cy="3267720"/>
          </a:xfrm>
          <a:custGeom>
            <a:rect b="b" l="l" r="r" t="t"/>
            <a:pathLst>
              <a:path extrusionOk="0" h="9077" w="5054">
                <a:moveTo>
                  <a:pt x="0" y="9077"/>
                </a:moveTo>
                <a:lnTo>
                  <a:pt x="5054" y="0"/>
                </a:lnTo>
                <a:lnTo>
                  <a:pt x="5054" y="9077"/>
                </a:lnTo>
                <a:lnTo>
                  <a:pt x="0" y="9077"/>
                </a:lnTo>
                <a:close/>
              </a:path>
            </a:pathLst>
          </a:custGeom>
          <a:solidFill>
            <a:srgbClr val="17B0E4">
              <a:alpha val="65882"/>
            </a:srgbClr>
          </a:solidFill>
          <a:ln>
            <a:noFill/>
          </a:ln>
        </p:spPr>
      </p:sp>
      <p:sp>
        <p:nvSpPr>
          <p:cNvPr id="277" name="Google Shape;277;p10"/>
          <p:cNvSpPr/>
          <p:nvPr/>
        </p:nvSpPr>
        <p:spPr>
          <a:xfrm>
            <a:off x="0" y="4009680"/>
            <a:ext cx="447840" cy="2848680"/>
          </a:xfrm>
          <a:custGeom>
            <a:rect b="b" l="l" r="r" t="t"/>
            <a:pathLst>
              <a:path extrusionOk="0" h="7913" w="1244">
                <a:moveTo>
                  <a:pt x="0" y="7913"/>
                </a:moveTo>
                <a:lnTo>
                  <a:pt x="0" y="0"/>
                </a:lnTo>
                <a:lnTo>
                  <a:pt x="1244" y="7913"/>
                </a:lnTo>
                <a:lnTo>
                  <a:pt x="0" y="7913"/>
                </a:lnTo>
                <a:close/>
              </a:path>
            </a:pathLst>
          </a:custGeom>
          <a:solidFill>
            <a:srgbClr val="5FCBEF">
              <a:alpha val="69803"/>
            </a:srgbClr>
          </a:solidFill>
          <a:ln>
            <a:noFill/>
          </a:ln>
        </p:spPr>
      </p:sp>
      <p:sp>
        <p:nvSpPr>
          <p:cNvPr id="278" name="Google Shape;278;p10"/>
          <p:cNvSpPr txBox="1"/>
          <p:nvPr/>
        </p:nvSpPr>
        <p:spPr>
          <a:xfrm>
            <a:off x="752400" y="6487560"/>
            <a:ext cx="738360" cy="166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130" strike="noStrike">
                <a:solidFill>
                  <a:srgbClr val="2E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</a:t>
            </a:r>
            <a:endParaRPr b="0" sz="113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9" name="Google Shape;279;p10"/>
          <p:cNvSpPr txBox="1"/>
          <p:nvPr/>
        </p:nvSpPr>
        <p:spPr>
          <a:xfrm>
            <a:off x="1538280" y="6487560"/>
            <a:ext cx="1192320" cy="166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130" strike="noStrike">
                <a:solidFill>
                  <a:srgbClr val="2E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b="0" sz="113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80" name="Google Shape;28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440" y="6467400"/>
            <a:ext cx="2142720" cy="199800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10"/>
          <p:cNvSpPr txBox="1"/>
          <p:nvPr/>
        </p:nvSpPr>
        <p:spPr>
          <a:xfrm>
            <a:off x="726937" y="196420"/>
            <a:ext cx="3275640" cy="7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4800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RESULTS </a:t>
            </a:r>
            <a:endParaRPr b="0" sz="48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82" name="Google Shape;282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4737" y="1006227"/>
            <a:ext cx="4144320" cy="2159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12975" y="965284"/>
            <a:ext cx="4054320" cy="207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15680" y="3491173"/>
            <a:ext cx="4054320" cy="2549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1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476352" y="3457988"/>
            <a:ext cx="4050000" cy="255168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10"/>
          <p:cNvSpPr txBox="1"/>
          <p:nvPr/>
        </p:nvSpPr>
        <p:spPr>
          <a:xfrm>
            <a:off x="1064525" y="6211669"/>
            <a:ext cx="760180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https://colab.research.google.com/drive/1jzrh-ftlXzI-8ips_sNFHjwz-42C64XF#scrollTo=w66R4goW4Bl1&amp;line=346&amp;uniqifier=1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Google Shape;88;p2"/>
          <p:cNvCxnSpPr/>
          <p:nvPr/>
        </p:nvCxnSpPr>
        <p:spPr>
          <a:xfrm>
            <a:off x="9377280" y="4680"/>
            <a:ext cx="1219680" cy="6858360"/>
          </a:xfrm>
          <a:prstGeom prst="straightConnector1">
            <a:avLst/>
          </a:prstGeom>
          <a:noFill/>
          <a:ln cap="rnd" cmpd="sng" w="9525">
            <a:solidFill>
              <a:srgbClr val="5FCB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9" name="Google Shape;89;p2"/>
          <p:cNvCxnSpPr/>
          <p:nvPr/>
        </p:nvCxnSpPr>
        <p:spPr>
          <a:xfrm flipH="1">
            <a:off x="7434000" y="3690720"/>
            <a:ext cx="4763880" cy="3177000"/>
          </a:xfrm>
          <a:prstGeom prst="straightConnector1">
            <a:avLst/>
          </a:prstGeom>
          <a:noFill/>
          <a:ln cap="rnd" cmpd="sng" w="9525">
            <a:solidFill>
              <a:srgbClr val="5FCBE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0" name="Google Shape;90;p2"/>
          <p:cNvSpPr/>
          <p:nvPr/>
        </p:nvSpPr>
        <p:spPr>
          <a:xfrm>
            <a:off x="9181800" y="-9720"/>
            <a:ext cx="3010320" cy="6867720"/>
          </a:xfrm>
          <a:custGeom>
            <a:rect b="b" l="l" r="r" t="t"/>
            <a:pathLst>
              <a:path extrusionOk="0" h="19077" w="8362">
                <a:moveTo>
                  <a:pt x="5688" y="0"/>
                </a:moveTo>
                <a:lnTo>
                  <a:pt x="8362" y="0"/>
                </a:lnTo>
                <a:lnTo>
                  <a:pt x="8362" y="19077"/>
                </a:lnTo>
                <a:lnTo>
                  <a:pt x="0" y="19077"/>
                </a:lnTo>
                <a:lnTo>
                  <a:pt x="5688" y="0"/>
                </a:lnTo>
                <a:close/>
              </a:path>
            </a:pathLst>
          </a:custGeom>
          <a:solidFill>
            <a:srgbClr val="5FCBEF">
              <a:alpha val="35686"/>
            </a:srgbClr>
          </a:solidFill>
          <a:ln>
            <a:noFill/>
          </a:ln>
        </p:spPr>
      </p:sp>
      <p:sp>
        <p:nvSpPr>
          <p:cNvPr id="91" name="Google Shape;91;p2"/>
          <p:cNvSpPr/>
          <p:nvPr/>
        </p:nvSpPr>
        <p:spPr>
          <a:xfrm>
            <a:off x="9601200" y="-9720"/>
            <a:ext cx="2590920" cy="6867720"/>
          </a:xfrm>
          <a:custGeom>
            <a:rect b="b" l="l" r="r" t="t"/>
            <a:pathLst>
              <a:path extrusionOk="0" h="19077" w="7197">
                <a:moveTo>
                  <a:pt x="0" y="0"/>
                </a:moveTo>
                <a:lnTo>
                  <a:pt x="7197" y="0"/>
                </a:lnTo>
                <a:lnTo>
                  <a:pt x="7197" y="19077"/>
                </a:lnTo>
                <a:lnTo>
                  <a:pt x="3362" y="19077"/>
                </a:lnTo>
                <a:lnTo>
                  <a:pt x="0" y="0"/>
                </a:lnTo>
                <a:close/>
              </a:path>
            </a:pathLst>
          </a:custGeom>
          <a:solidFill>
            <a:srgbClr val="5FCBEF">
              <a:alpha val="20000"/>
            </a:srgbClr>
          </a:solidFill>
          <a:ln>
            <a:noFill/>
          </a:ln>
        </p:spPr>
      </p:sp>
      <p:sp>
        <p:nvSpPr>
          <p:cNvPr id="92" name="Google Shape;92;p2"/>
          <p:cNvSpPr/>
          <p:nvPr/>
        </p:nvSpPr>
        <p:spPr>
          <a:xfrm>
            <a:off x="8934120" y="3047760"/>
            <a:ext cx="3258000" cy="3810600"/>
          </a:xfrm>
          <a:custGeom>
            <a:rect b="b" l="l" r="r" t="t"/>
            <a:pathLst>
              <a:path extrusionOk="0" h="10585" w="9050">
                <a:moveTo>
                  <a:pt x="0" y="10585"/>
                </a:moveTo>
                <a:lnTo>
                  <a:pt x="9050" y="0"/>
                </a:lnTo>
                <a:lnTo>
                  <a:pt x="9050" y="10585"/>
                </a:lnTo>
                <a:lnTo>
                  <a:pt x="0" y="10585"/>
                </a:lnTo>
                <a:close/>
              </a:path>
            </a:pathLst>
          </a:custGeom>
          <a:solidFill>
            <a:srgbClr val="17B0E4">
              <a:alpha val="65882"/>
            </a:srgbClr>
          </a:solidFill>
          <a:ln>
            <a:noFill/>
          </a:ln>
        </p:spPr>
      </p:sp>
      <p:sp>
        <p:nvSpPr>
          <p:cNvPr id="93" name="Google Shape;93;p2"/>
          <p:cNvSpPr/>
          <p:nvPr/>
        </p:nvSpPr>
        <p:spPr>
          <a:xfrm>
            <a:off x="9334440" y="-9720"/>
            <a:ext cx="2857680" cy="6867720"/>
          </a:xfrm>
          <a:custGeom>
            <a:rect b="b" l="l" r="r" t="t"/>
            <a:pathLst>
              <a:path extrusionOk="0" h="19077" w="7938">
                <a:moveTo>
                  <a:pt x="0" y="0"/>
                </a:moveTo>
                <a:lnTo>
                  <a:pt x="7938" y="0"/>
                </a:lnTo>
                <a:lnTo>
                  <a:pt x="7938" y="19077"/>
                </a:lnTo>
                <a:lnTo>
                  <a:pt x="6871" y="19077"/>
                </a:lnTo>
                <a:lnTo>
                  <a:pt x="0" y="0"/>
                </a:lnTo>
                <a:close/>
              </a:path>
            </a:pathLst>
          </a:custGeom>
          <a:solidFill>
            <a:srgbClr val="17B0E4">
              <a:alpha val="49803"/>
            </a:srgbClr>
          </a:solidFill>
          <a:ln>
            <a:noFill/>
          </a:ln>
        </p:spPr>
      </p:sp>
      <p:sp>
        <p:nvSpPr>
          <p:cNvPr id="94" name="Google Shape;94;p2"/>
          <p:cNvSpPr/>
          <p:nvPr/>
        </p:nvSpPr>
        <p:spPr>
          <a:xfrm>
            <a:off x="10896480" y="-9720"/>
            <a:ext cx="1295640" cy="6867720"/>
          </a:xfrm>
          <a:custGeom>
            <a:rect b="b" l="l" r="r" t="t"/>
            <a:pathLst>
              <a:path extrusionOk="0" h="19077" w="3599">
                <a:moveTo>
                  <a:pt x="2845" y="0"/>
                </a:moveTo>
                <a:lnTo>
                  <a:pt x="3599" y="0"/>
                </a:lnTo>
                <a:lnTo>
                  <a:pt x="3599" y="19077"/>
                </a:lnTo>
                <a:lnTo>
                  <a:pt x="0" y="19077"/>
                </a:lnTo>
                <a:lnTo>
                  <a:pt x="2845" y="0"/>
                </a:lnTo>
                <a:close/>
              </a:path>
            </a:pathLst>
          </a:custGeom>
          <a:solidFill>
            <a:srgbClr val="2E83C3">
              <a:alpha val="69803"/>
            </a:srgbClr>
          </a:solidFill>
          <a:ln>
            <a:noFill/>
          </a:ln>
        </p:spPr>
      </p:sp>
      <p:sp>
        <p:nvSpPr>
          <p:cNvPr id="95" name="Google Shape;95;p2"/>
          <p:cNvSpPr/>
          <p:nvPr/>
        </p:nvSpPr>
        <p:spPr>
          <a:xfrm>
            <a:off x="10934640" y="-9720"/>
            <a:ext cx="1257480" cy="6867720"/>
          </a:xfrm>
          <a:custGeom>
            <a:rect b="b" l="l" r="r" t="t"/>
            <a:pathLst>
              <a:path extrusionOk="0" h="19077" w="3493">
                <a:moveTo>
                  <a:pt x="0" y="0"/>
                </a:moveTo>
                <a:lnTo>
                  <a:pt x="3493" y="0"/>
                </a:lnTo>
                <a:lnTo>
                  <a:pt x="3493" y="19077"/>
                </a:lnTo>
                <a:lnTo>
                  <a:pt x="3101" y="19077"/>
                </a:lnTo>
                <a:lnTo>
                  <a:pt x="0" y="0"/>
                </a:lnTo>
                <a:close/>
              </a:path>
            </a:pathLst>
          </a:custGeom>
          <a:solidFill>
            <a:srgbClr val="236292">
              <a:alpha val="80000"/>
            </a:srgbClr>
          </a:solidFill>
          <a:ln>
            <a:noFill/>
          </a:ln>
        </p:spPr>
      </p:sp>
      <p:sp>
        <p:nvSpPr>
          <p:cNvPr id="96" name="Google Shape;96;p2"/>
          <p:cNvSpPr/>
          <p:nvPr/>
        </p:nvSpPr>
        <p:spPr>
          <a:xfrm>
            <a:off x="10372680" y="3590640"/>
            <a:ext cx="1819440" cy="3267720"/>
          </a:xfrm>
          <a:custGeom>
            <a:rect b="b" l="l" r="r" t="t"/>
            <a:pathLst>
              <a:path extrusionOk="0" h="9077" w="5054">
                <a:moveTo>
                  <a:pt x="0" y="9077"/>
                </a:moveTo>
                <a:lnTo>
                  <a:pt x="5054" y="0"/>
                </a:lnTo>
                <a:lnTo>
                  <a:pt x="5054" y="9077"/>
                </a:lnTo>
                <a:lnTo>
                  <a:pt x="0" y="9077"/>
                </a:lnTo>
                <a:close/>
              </a:path>
            </a:pathLst>
          </a:custGeom>
          <a:solidFill>
            <a:srgbClr val="17B0E4">
              <a:alpha val="65882"/>
            </a:srgbClr>
          </a:solidFill>
          <a:ln>
            <a:noFill/>
          </a:ln>
        </p:spPr>
      </p:sp>
      <p:sp>
        <p:nvSpPr>
          <p:cNvPr id="97" name="Google Shape;97;p2"/>
          <p:cNvSpPr/>
          <p:nvPr/>
        </p:nvSpPr>
        <p:spPr>
          <a:xfrm>
            <a:off x="0" y="4009680"/>
            <a:ext cx="447840" cy="2848680"/>
          </a:xfrm>
          <a:custGeom>
            <a:rect b="b" l="l" r="r" t="t"/>
            <a:pathLst>
              <a:path extrusionOk="0" h="7913" w="1244">
                <a:moveTo>
                  <a:pt x="0" y="7913"/>
                </a:moveTo>
                <a:lnTo>
                  <a:pt x="0" y="0"/>
                </a:lnTo>
                <a:lnTo>
                  <a:pt x="1244" y="7913"/>
                </a:lnTo>
                <a:lnTo>
                  <a:pt x="0" y="7913"/>
                </a:lnTo>
                <a:close/>
              </a:path>
            </a:pathLst>
          </a:custGeom>
          <a:solidFill>
            <a:srgbClr val="5FCBEF">
              <a:alpha val="69803"/>
            </a:srgbClr>
          </a:solidFill>
          <a:ln>
            <a:noFill/>
          </a:ln>
        </p:spPr>
      </p:sp>
      <p:sp>
        <p:nvSpPr>
          <p:cNvPr id="98" name="Google Shape;98;p2"/>
          <p:cNvSpPr txBox="1"/>
          <p:nvPr/>
        </p:nvSpPr>
        <p:spPr>
          <a:xfrm>
            <a:off x="752400" y="6487560"/>
            <a:ext cx="738360" cy="166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130" strike="noStrike">
                <a:solidFill>
                  <a:srgbClr val="2E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</a:t>
            </a:r>
            <a:endParaRPr b="0" sz="113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Google Shape;99;p2"/>
          <p:cNvSpPr txBox="1"/>
          <p:nvPr/>
        </p:nvSpPr>
        <p:spPr>
          <a:xfrm>
            <a:off x="1538280" y="6487560"/>
            <a:ext cx="1192320" cy="166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130" strike="noStrike">
                <a:solidFill>
                  <a:srgbClr val="2E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b="0" sz="113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" name="Google Shape;100;p2"/>
          <p:cNvSpPr/>
          <p:nvPr/>
        </p:nvSpPr>
        <p:spPr>
          <a:xfrm>
            <a:off x="9353520" y="5362560"/>
            <a:ext cx="457560" cy="457560"/>
          </a:xfrm>
          <a:custGeom>
            <a:rect b="b" l="l" r="r" t="t"/>
            <a:pathLst>
              <a:path extrusionOk="0" h="1271" w="1271">
                <a:moveTo>
                  <a:pt x="0" y="1271"/>
                </a:moveTo>
                <a:lnTo>
                  <a:pt x="1271" y="1271"/>
                </a:lnTo>
                <a:lnTo>
                  <a:pt x="1271" y="0"/>
                </a:lnTo>
                <a:lnTo>
                  <a:pt x="0" y="0"/>
                </a:lnTo>
                <a:lnTo>
                  <a:pt x="0" y="1271"/>
                </a:lnTo>
                <a:close/>
              </a:path>
            </a:pathLst>
          </a:custGeom>
          <a:solidFill>
            <a:srgbClr val="42B051"/>
          </a:solidFill>
          <a:ln>
            <a:noFill/>
          </a:ln>
        </p:spPr>
      </p:sp>
      <p:sp>
        <p:nvSpPr>
          <p:cNvPr id="101" name="Google Shape;101;p2"/>
          <p:cNvSpPr/>
          <p:nvPr/>
        </p:nvSpPr>
        <p:spPr>
          <a:xfrm>
            <a:off x="9353520" y="5895720"/>
            <a:ext cx="181080" cy="181440"/>
          </a:xfrm>
          <a:custGeom>
            <a:rect b="b" l="l" r="r" t="t"/>
            <a:pathLst>
              <a:path extrusionOk="0" h="504" w="503">
                <a:moveTo>
                  <a:pt x="0" y="504"/>
                </a:moveTo>
                <a:lnTo>
                  <a:pt x="503" y="504"/>
                </a:lnTo>
                <a:lnTo>
                  <a:pt x="503" y="0"/>
                </a:lnTo>
                <a:lnTo>
                  <a:pt x="0" y="0"/>
                </a:lnTo>
                <a:lnTo>
                  <a:pt x="0" y="504"/>
                </a:lnTo>
                <a:close/>
              </a:path>
            </a:pathLst>
          </a:custGeom>
          <a:solidFill>
            <a:srgbClr val="2E946B"/>
          </a:solidFill>
          <a:ln>
            <a:noFill/>
          </a:ln>
        </p:spPr>
      </p:sp>
      <p:sp>
        <p:nvSpPr>
          <p:cNvPr id="102" name="Google Shape;102;p2"/>
          <p:cNvSpPr txBox="1"/>
          <p:nvPr/>
        </p:nvSpPr>
        <p:spPr>
          <a:xfrm>
            <a:off x="11391480" y="6487560"/>
            <a:ext cx="142560" cy="166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130" strike="noStrike">
                <a:solidFill>
                  <a:srgbClr val="2E946B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  <a:endParaRPr b="0" sz="113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3" name="Google Shape;10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440" y="6467400"/>
            <a:ext cx="2142720" cy="19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6560" y="6410160"/>
            <a:ext cx="3704760" cy="29484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"/>
          <p:cNvSpPr txBox="1"/>
          <p:nvPr/>
        </p:nvSpPr>
        <p:spPr>
          <a:xfrm>
            <a:off x="752400" y="881640"/>
            <a:ext cx="4479840" cy="632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4290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TITLE</a:t>
            </a:r>
            <a:endParaRPr b="0" sz="429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" name="Google Shape;106;p2"/>
          <p:cNvSpPr txBox="1"/>
          <p:nvPr/>
        </p:nvSpPr>
        <p:spPr>
          <a:xfrm>
            <a:off x="858325" y="3239500"/>
            <a:ext cx="8323500" cy="9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7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SIGN-LANGUAGE-DETECTION</a:t>
            </a:r>
            <a:endParaRPr sz="4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/>
          <p:nvPr/>
        </p:nvSpPr>
        <p:spPr>
          <a:xfrm>
            <a:off x="1289925" y="111499"/>
            <a:ext cx="9021740" cy="5577866"/>
          </a:xfrm>
          <a:custGeom>
            <a:rect b="b" l="l" r="r" t="t"/>
            <a:pathLst>
              <a:path extrusionOk="0" h="9250" w="26000">
                <a:moveTo>
                  <a:pt x="0" y="9250"/>
                </a:moveTo>
                <a:lnTo>
                  <a:pt x="26000" y="9250"/>
                </a:lnTo>
                <a:lnTo>
                  <a:pt x="26000" y="0"/>
                </a:lnTo>
                <a:lnTo>
                  <a:pt x="0" y="0"/>
                </a:lnTo>
                <a:lnTo>
                  <a:pt x="0" y="925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300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</a:t>
            </a:r>
            <a:endParaRPr sz="3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3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3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3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300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br>
              <a:rPr lang="en-I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I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900">
                <a:solidFill>
                  <a:schemeClr val="dk1"/>
                </a:solidFill>
              </a:rPr>
              <a:t>1.</a:t>
            </a:r>
            <a:r>
              <a:rPr lang="en-I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IN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Planning and Research  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2.  Data Collection and Preparation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3.  Data Preprocessing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4.  Feature Extraction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5.  Selection and Training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6.  Evaluation and Performance Metrics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7.  Deployment and Integration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8. Documentation and Reporting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9. Future Work and Maintenance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10. Presentation and Dissemination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13" name="Google Shape;113;p3"/>
          <p:cNvCxnSpPr/>
          <p:nvPr/>
        </p:nvCxnSpPr>
        <p:spPr>
          <a:xfrm>
            <a:off x="9377280" y="4680"/>
            <a:ext cx="1219680" cy="6858360"/>
          </a:xfrm>
          <a:prstGeom prst="straightConnector1">
            <a:avLst/>
          </a:prstGeom>
          <a:noFill/>
          <a:ln cap="rnd" cmpd="sng" w="9525">
            <a:solidFill>
              <a:srgbClr val="5FCB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4" name="Google Shape;114;p3"/>
          <p:cNvCxnSpPr/>
          <p:nvPr/>
        </p:nvCxnSpPr>
        <p:spPr>
          <a:xfrm flipH="1">
            <a:off x="7434000" y="3690720"/>
            <a:ext cx="4763880" cy="3177000"/>
          </a:xfrm>
          <a:prstGeom prst="straightConnector1">
            <a:avLst/>
          </a:prstGeom>
          <a:noFill/>
          <a:ln cap="rnd" cmpd="sng" w="9525">
            <a:solidFill>
              <a:srgbClr val="5FCBE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5" name="Google Shape;115;p3"/>
          <p:cNvSpPr/>
          <p:nvPr/>
        </p:nvSpPr>
        <p:spPr>
          <a:xfrm>
            <a:off x="9181800" y="-9720"/>
            <a:ext cx="3010320" cy="6867720"/>
          </a:xfrm>
          <a:custGeom>
            <a:rect b="b" l="l" r="r" t="t"/>
            <a:pathLst>
              <a:path extrusionOk="0" h="19077" w="8362">
                <a:moveTo>
                  <a:pt x="5688" y="0"/>
                </a:moveTo>
                <a:lnTo>
                  <a:pt x="8362" y="0"/>
                </a:lnTo>
                <a:lnTo>
                  <a:pt x="8362" y="19077"/>
                </a:lnTo>
                <a:lnTo>
                  <a:pt x="0" y="19077"/>
                </a:lnTo>
                <a:lnTo>
                  <a:pt x="5688" y="0"/>
                </a:lnTo>
                <a:close/>
              </a:path>
            </a:pathLst>
          </a:custGeom>
          <a:solidFill>
            <a:srgbClr val="5FCBEF">
              <a:alpha val="35686"/>
            </a:srgbClr>
          </a:solidFill>
          <a:ln>
            <a:noFill/>
          </a:ln>
        </p:spPr>
      </p:sp>
      <p:sp>
        <p:nvSpPr>
          <p:cNvPr id="116" name="Google Shape;116;p3"/>
          <p:cNvSpPr/>
          <p:nvPr/>
        </p:nvSpPr>
        <p:spPr>
          <a:xfrm>
            <a:off x="9601200" y="-9720"/>
            <a:ext cx="2590920" cy="6867720"/>
          </a:xfrm>
          <a:custGeom>
            <a:rect b="b" l="l" r="r" t="t"/>
            <a:pathLst>
              <a:path extrusionOk="0" h="19077" w="7197">
                <a:moveTo>
                  <a:pt x="0" y="0"/>
                </a:moveTo>
                <a:lnTo>
                  <a:pt x="7197" y="0"/>
                </a:lnTo>
                <a:lnTo>
                  <a:pt x="7197" y="19077"/>
                </a:lnTo>
                <a:lnTo>
                  <a:pt x="3362" y="19077"/>
                </a:lnTo>
                <a:lnTo>
                  <a:pt x="0" y="0"/>
                </a:lnTo>
                <a:close/>
              </a:path>
            </a:pathLst>
          </a:custGeom>
          <a:solidFill>
            <a:srgbClr val="5FCBEF">
              <a:alpha val="20000"/>
            </a:srgbClr>
          </a:solidFill>
          <a:ln>
            <a:noFill/>
          </a:ln>
        </p:spPr>
      </p:sp>
      <p:sp>
        <p:nvSpPr>
          <p:cNvPr id="117" name="Google Shape;117;p3"/>
          <p:cNvSpPr/>
          <p:nvPr/>
        </p:nvSpPr>
        <p:spPr>
          <a:xfrm>
            <a:off x="8934120" y="3047760"/>
            <a:ext cx="3258000" cy="3810600"/>
          </a:xfrm>
          <a:custGeom>
            <a:rect b="b" l="l" r="r" t="t"/>
            <a:pathLst>
              <a:path extrusionOk="0" h="10585" w="9050">
                <a:moveTo>
                  <a:pt x="0" y="10585"/>
                </a:moveTo>
                <a:lnTo>
                  <a:pt x="9050" y="0"/>
                </a:lnTo>
                <a:lnTo>
                  <a:pt x="9050" y="10585"/>
                </a:lnTo>
                <a:lnTo>
                  <a:pt x="0" y="10585"/>
                </a:lnTo>
                <a:close/>
              </a:path>
            </a:pathLst>
          </a:custGeom>
          <a:solidFill>
            <a:srgbClr val="17B0E4">
              <a:alpha val="65882"/>
            </a:srgbClr>
          </a:solidFill>
          <a:ln>
            <a:noFill/>
          </a:ln>
        </p:spPr>
      </p:sp>
      <p:sp>
        <p:nvSpPr>
          <p:cNvPr id="118" name="Google Shape;118;p3"/>
          <p:cNvSpPr/>
          <p:nvPr/>
        </p:nvSpPr>
        <p:spPr>
          <a:xfrm>
            <a:off x="9334440" y="-9720"/>
            <a:ext cx="2857680" cy="6867720"/>
          </a:xfrm>
          <a:custGeom>
            <a:rect b="b" l="l" r="r" t="t"/>
            <a:pathLst>
              <a:path extrusionOk="0" h="19077" w="7938">
                <a:moveTo>
                  <a:pt x="0" y="0"/>
                </a:moveTo>
                <a:lnTo>
                  <a:pt x="7938" y="0"/>
                </a:lnTo>
                <a:lnTo>
                  <a:pt x="7938" y="19077"/>
                </a:lnTo>
                <a:lnTo>
                  <a:pt x="6871" y="19077"/>
                </a:lnTo>
                <a:lnTo>
                  <a:pt x="0" y="0"/>
                </a:lnTo>
                <a:close/>
              </a:path>
            </a:pathLst>
          </a:custGeom>
          <a:solidFill>
            <a:srgbClr val="17B0E4">
              <a:alpha val="49803"/>
            </a:srgbClr>
          </a:solidFill>
          <a:ln>
            <a:noFill/>
          </a:ln>
        </p:spPr>
      </p:sp>
      <p:sp>
        <p:nvSpPr>
          <p:cNvPr id="119" name="Google Shape;119;p3"/>
          <p:cNvSpPr/>
          <p:nvPr/>
        </p:nvSpPr>
        <p:spPr>
          <a:xfrm>
            <a:off x="10896480" y="-9720"/>
            <a:ext cx="1295640" cy="6867720"/>
          </a:xfrm>
          <a:custGeom>
            <a:rect b="b" l="l" r="r" t="t"/>
            <a:pathLst>
              <a:path extrusionOk="0" h="19077" w="3599">
                <a:moveTo>
                  <a:pt x="2845" y="0"/>
                </a:moveTo>
                <a:lnTo>
                  <a:pt x="3599" y="0"/>
                </a:lnTo>
                <a:lnTo>
                  <a:pt x="3599" y="19077"/>
                </a:lnTo>
                <a:lnTo>
                  <a:pt x="0" y="19077"/>
                </a:lnTo>
                <a:lnTo>
                  <a:pt x="2845" y="0"/>
                </a:lnTo>
                <a:close/>
              </a:path>
            </a:pathLst>
          </a:custGeom>
          <a:solidFill>
            <a:srgbClr val="2E83C3">
              <a:alpha val="69803"/>
            </a:srgbClr>
          </a:solidFill>
          <a:ln>
            <a:noFill/>
          </a:ln>
        </p:spPr>
      </p:sp>
      <p:sp>
        <p:nvSpPr>
          <p:cNvPr id="120" name="Google Shape;120;p3"/>
          <p:cNvSpPr/>
          <p:nvPr/>
        </p:nvSpPr>
        <p:spPr>
          <a:xfrm>
            <a:off x="10934640" y="-9720"/>
            <a:ext cx="1257480" cy="6867720"/>
          </a:xfrm>
          <a:custGeom>
            <a:rect b="b" l="l" r="r" t="t"/>
            <a:pathLst>
              <a:path extrusionOk="0" h="19077" w="3493">
                <a:moveTo>
                  <a:pt x="0" y="0"/>
                </a:moveTo>
                <a:lnTo>
                  <a:pt x="3493" y="0"/>
                </a:lnTo>
                <a:lnTo>
                  <a:pt x="3493" y="19077"/>
                </a:lnTo>
                <a:lnTo>
                  <a:pt x="3101" y="19077"/>
                </a:lnTo>
                <a:lnTo>
                  <a:pt x="0" y="0"/>
                </a:lnTo>
                <a:close/>
              </a:path>
            </a:pathLst>
          </a:custGeom>
          <a:solidFill>
            <a:srgbClr val="236292">
              <a:alpha val="80000"/>
            </a:srgbClr>
          </a:solidFill>
          <a:ln>
            <a:noFill/>
          </a:ln>
        </p:spPr>
      </p:sp>
      <p:sp>
        <p:nvSpPr>
          <p:cNvPr id="121" name="Google Shape;121;p3"/>
          <p:cNvSpPr/>
          <p:nvPr/>
        </p:nvSpPr>
        <p:spPr>
          <a:xfrm>
            <a:off x="10372680" y="3590640"/>
            <a:ext cx="1819440" cy="3267720"/>
          </a:xfrm>
          <a:custGeom>
            <a:rect b="b" l="l" r="r" t="t"/>
            <a:pathLst>
              <a:path extrusionOk="0" h="9077" w="5054">
                <a:moveTo>
                  <a:pt x="0" y="9077"/>
                </a:moveTo>
                <a:lnTo>
                  <a:pt x="5054" y="0"/>
                </a:lnTo>
                <a:lnTo>
                  <a:pt x="5054" y="9077"/>
                </a:lnTo>
                <a:lnTo>
                  <a:pt x="0" y="9077"/>
                </a:lnTo>
                <a:close/>
              </a:path>
            </a:pathLst>
          </a:custGeom>
          <a:solidFill>
            <a:srgbClr val="17B0E4">
              <a:alpha val="65882"/>
            </a:srgbClr>
          </a:solidFill>
          <a:ln>
            <a:noFill/>
          </a:ln>
        </p:spPr>
      </p:sp>
      <p:sp>
        <p:nvSpPr>
          <p:cNvPr id="122" name="Google Shape;122;p3"/>
          <p:cNvSpPr/>
          <p:nvPr/>
        </p:nvSpPr>
        <p:spPr>
          <a:xfrm>
            <a:off x="0" y="4009680"/>
            <a:ext cx="447840" cy="2848680"/>
          </a:xfrm>
          <a:custGeom>
            <a:rect b="b" l="l" r="r" t="t"/>
            <a:pathLst>
              <a:path extrusionOk="0" h="7913" w="1244">
                <a:moveTo>
                  <a:pt x="0" y="7913"/>
                </a:moveTo>
                <a:lnTo>
                  <a:pt x="0" y="0"/>
                </a:lnTo>
                <a:lnTo>
                  <a:pt x="1244" y="7913"/>
                </a:lnTo>
                <a:lnTo>
                  <a:pt x="0" y="7913"/>
                </a:lnTo>
                <a:close/>
              </a:path>
            </a:pathLst>
          </a:custGeom>
          <a:solidFill>
            <a:srgbClr val="5FCBEF">
              <a:alpha val="69803"/>
            </a:srgbClr>
          </a:solidFill>
          <a:ln>
            <a:noFill/>
          </a:ln>
        </p:spPr>
      </p:sp>
      <p:sp>
        <p:nvSpPr>
          <p:cNvPr id="123" name="Google Shape;123;p3"/>
          <p:cNvSpPr txBox="1"/>
          <p:nvPr/>
        </p:nvSpPr>
        <p:spPr>
          <a:xfrm>
            <a:off x="752400" y="6487560"/>
            <a:ext cx="738360" cy="166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130" strike="noStrike">
                <a:solidFill>
                  <a:srgbClr val="2E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</a:t>
            </a:r>
            <a:endParaRPr b="0" sz="113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" name="Google Shape;124;p3"/>
          <p:cNvSpPr txBox="1"/>
          <p:nvPr/>
        </p:nvSpPr>
        <p:spPr>
          <a:xfrm>
            <a:off x="1538280" y="6487560"/>
            <a:ext cx="1192320" cy="166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130" strike="noStrike">
                <a:solidFill>
                  <a:srgbClr val="2E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b="0" sz="113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p3"/>
          <p:cNvSpPr/>
          <p:nvPr/>
        </p:nvSpPr>
        <p:spPr>
          <a:xfrm>
            <a:off x="7362720" y="447480"/>
            <a:ext cx="362160" cy="362160"/>
          </a:xfrm>
          <a:custGeom>
            <a:rect b="b" l="l" r="r" t="t"/>
            <a:pathLst>
              <a:path extrusionOk="0" h="1006" w="1006">
                <a:moveTo>
                  <a:pt x="0" y="504"/>
                </a:moveTo>
                <a:cubicBezTo>
                  <a:pt x="0" y="225"/>
                  <a:pt x="226" y="0"/>
                  <a:pt x="504" y="0"/>
                </a:cubicBezTo>
                <a:cubicBezTo>
                  <a:pt x="781" y="0"/>
                  <a:pt x="1006" y="225"/>
                  <a:pt x="1006" y="504"/>
                </a:cubicBezTo>
                <a:cubicBezTo>
                  <a:pt x="1006" y="781"/>
                  <a:pt x="781" y="1006"/>
                  <a:pt x="504" y="1006"/>
                </a:cubicBezTo>
                <a:cubicBezTo>
                  <a:pt x="226" y="1006"/>
                  <a:pt x="0" y="781"/>
                  <a:pt x="0" y="504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3"/>
          <p:cNvSpPr/>
          <p:nvPr/>
        </p:nvSpPr>
        <p:spPr>
          <a:xfrm>
            <a:off x="11010600" y="5609880"/>
            <a:ext cx="648360" cy="648360"/>
          </a:xfrm>
          <a:custGeom>
            <a:rect b="b" l="l" r="r" t="t"/>
            <a:pathLst>
              <a:path extrusionOk="0" h="1801" w="1801">
                <a:moveTo>
                  <a:pt x="0" y="900"/>
                </a:moveTo>
                <a:cubicBezTo>
                  <a:pt x="0" y="403"/>
                  <a:pt x="403" y="0"/>
                  <a:pt x="901" y="0"/>
                </a:cubicBezTo>
                <a:cubicBezTo>
                  <a:pt x="1398" y="0"/>
                  <a:pt x="1801" y="403"/>
                  <a:pt x="1801" y="900"/>
                </a:cubicBezTo>
                <a:cubicBezTo>
                  <a:pt x="1801" y="1397"/>
                  <a:pt x="1398" y="1801"/>
                  <a:pt x="901" y="1801"/>
                </a:cubicBezTo>
                <a:cubicBezTo>
                  <a:pt x="403" y="1801"/>
                  <a:pt x="0" y="1397"/>
                  <a:pt x="0" y="900"/>
                </a:cubicBezTo>
                <a:close/>
              </a:path>
            </a:pathLst>
          </a:custGeom>
          <a:solidFill>
            <a:srgbClr val="2E83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3"/>
          <p:cNvSpPr/>
          <p:nvPr/>
        </p:nvSpPr>
        <p:spPr>
          <a:xfrm>
            <a:off x="10686960" y="6134040"/>
            <a:ext cx="248040" cy="248040"/>
          </a:xfrm>
          <a:custGeom>
            <a:rect b="b" l="l" r="r" t="t"/>
            <a:pathLst>
              <a:path extrusionOk="0" h="689" w="689">
                <a:moveTo>
                  <a:pt x="0" y="344"/>
                </a:moveTo>
                <a:cubicBezTo>
                  <a:pt x="0" y="154"/>
                  <a:pt x="154" y="0"/>
                  <a:pt x="345" y="0"/>
                </a:cubicBezTo>
                <a:cubicBezTo>
                  <a:pt x="535" y="0"/>
                  <a:pt x="689" y="154"/>
                  <a:pt x="689" y="344"/>
                </a:cubicBezTo>
                <a:cubicBezTo>
                  <a:pt x="689" y="535"/>
                  <a:pt x="535" y="689"/>
                  <a:pt x="345" y="689"/>
                </a:cubicBezTo>
                <a:cubicBezTo>
                  <a:pt x="154" y="689"/>
                  <a:pt x="0" y="535"/>
                  <a:pt x="0" y="344"/>
                </a:cubicBezTo>
                <a:close/>
              </a:path>
            </a:pathLst>
          </a:custGeom>
          <a:solidFill>
            <a:srgbClr val="2E94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6560" y="6410160"/>
            <a:ext cx="3704760" cy="294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92160" y="4347900"/>
            <a:ext cx="973835" cy="226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3"/>
          <p:cNvSpPr txBox="1"/>
          <p:nvPr/>
        </p:nvSpPr>
        <p:spPr>
          <a:xfrm>
            <a:off x="11391480" y="6487560"/>
            <a:ext cx="142560" cy="166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130" strike="noStrike">
                <a:solidFill>
                  <a:srgbClr val="2E946B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r>
            <a:endParaRPr b="0" sz="113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1" name="Google Shape;131;p3"/>
          <p:cNvSpPr txBox="1"/>
          <p:nvPr/>
        </p:nvSpPr>
        <p:spPr>
          <a:xfrm>
            <a:off x="752400" y="502200"/>
            <a:ext cx="2878200" cy="7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4800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AGENDA</a:t>
            </a:r>
            <a:endParaRPr b="0" sz="48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"/>
          <p:cNvSpPr/>
          <p:nvPr/>
        </p:nvSpPr>
        <p:spPr>
          <a:xfrm>
            <a:off x="0" y="-360"/>
            <a:ext cx="12192120" cy="6858360"/>
          </a:xfrm>
          <a:custGeom>
            <a:rect b="b" l="l" r="r" t="t"/>
            <a:pathLst>
              <a:path extrusionOk="0" h="19051" w="33867">
                <a:moveTo>
                  <a:pt x="0" y="19051"/>
                </a:moveTo>
                <a:lnTo>
                  <a:pt x="33867" y="19051"/>
                </a:lnTo>
                <a:lnTo>
                  <a:pt x="33867" y="0"/>
                </a:lnTo>
                <a:lnTo>
                  <a:pt x="0" y="0"/>
                </a:lnTo>
                <a:lnTo>
                  <a:pt x="0" y="1905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cxnSp>
        <p:nvCxnSpPr>
          <p:cNvPr id="137" name="Google Shape;137;p4"/>
          <p:cNvCxnSpPr/>
          <p:nvPr/>
        </p:nvCxnSpPr>
        <p:spPr>
          <a:xfrm>
            <a:off x="9377280" y="4680"/>
            <a:ext cx="1219680" cy="6858360"/>
          </a:xfrm>
          <a:prstGeom prst="straightConnector1">
            <a:avLst/>
          </a:prstGeom>
          <a:noFill/>
          <a:ln cap="rnd" cmpd="sng" w="9525">
            <a:solidFill>
              <a:srgbClr val="5FCB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8" name="Google Shape;138;p4"/>
          <p:cNvCxnSpPr/>
          <p:nvPr/>
        </p:nvCxnSpPr>
        <p:spPr>
          <a:xfrm flipH="1">
            <a:off x="7434000" y="3690720"/>
            <a:ext cx="4763880" cy="3177000"/>
          </a:xfrm>
          <a:prstGeom prst="straightConnector1">
            <a:avLst/>
          </a:prstGeom>
          <a:noFill/>
          <a:ln cap="rnd" cmpd="sng" w="9525">
            <a:solidFill>
              <a:srgbClr val="5FCBE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9" name="Google Shape;139;p4"/>
          <p:cNvSpPr/>
          <p:nvPr/>
        </p:nvSpPr>
        <p:spPr>
          <a:xfrm>
            <a:off x="9181800" y="-9720"/>
            <a:ext cx="3010320" cy="6867720"/>
          </a:xfrm>
          <a:custGeom>
            <a:rect b="b" l="l" r="r" t="t"/>
            <a:pathLst>
              <a:path extrusionOk="0" h="19077" w="8362">
                <a:moveTo>
                  <a:pt x="5688" y="0"/>
                </a:moveTo>
                <a:lnTo>
                  <a:pt x="8362" y="0"/>
                </a:lnTo>
                <a:lnTo>
                  <a:pt x="8362" y="19077"/>
                </a:lnTo>
                <a:lnTo>
                  <a:pt x="0" y="19077"/>
                </a:lnTo>
                <a:lnTo>
                  <a:pt x="5688" y="0"/>
                </a:lnTo>
                <a:close/>
              </a:path>
            </a:pathLst>
          </a:custGeom>
          <a:solidFill>
            <a:srgbClr val="5FCBEF">
              <a:alpha val="35686"/>
            </a:srgbClr>
          </a:solidFill>
          <a:ln>
            <a:noFill/>
          </a:ln>
        </p:spPr>
      </p:sp>
      <p:sp>
        <p:nvSpPr>
          <p:cNvPr id="140" name="Google Shape;140;p4"/>
          <p:cNvSpPr/>
          <p:nvPr/>
        </p:nvSpPr>
        <p:spPr>
          <a:xfrm>
            <a:off x="9601200" y="-9720"/>
            <a:ext cx="2590920" cy="6867720"/>
          </a:xfrm>
          <a:custGeom>
            <a:rect b="b" l="l" r="r" t="t"/>
            <a:pathLst>
              <a:path extrusionOk="0" h="19077" w="7197">
                <a:moveTo>
                  <a:pt x="0" y="0"/>
                </a:moveTo>
                <a:lnTo>
                  <a:pt x="7197" y="0"/>
                </a:lnTo>
                <a:lnTo>
                  <a:pt x="7197" y="19077"/>
                </a:lnTo>
                <a:lnTo>
                  <a:pt x="3362" y="19077"/>
                </a:lnTo>
                <a:lnTo>
                  <a:pt x="0" y="0"/>
                </a:lnTo>
                <a:close/>
              </a:path>
            </a:pathLst>
          </a:custGeom>
          <a:solidFill>
            <a:srgbClr val="5FCBEF">
              <a:alpha val="20000"/>
            </a:srgbClr>
          </a:solidFill>
          <a:ln>
            <a:noFill/>
          </a:ln>
        </p:spPr>
      </p:sp>
      <p:sp>
        <p:nvSpPr>
          <p:cNvPr id="141" name="Google Shape;141;p4"/>
          <p:cNvSpPr/>
          <p:nvPr/>
        </p:nvSpPr>
        <p:spPr>
          <a:xfrm>
            <a:off x="8934120" y="3047760"/>
            <a:ext cx="3258000" cy="3810600"/>
          </a:xfrm>
          <a:custGeom>
            <a:rect b="b" l="l" r="r" t="t"/>
            <a:pathLst>
              <a:path extrusionOk="0" h="10585" w="9050">
                <a:moveTo>
                  <a:pt x="0" y="10585"/>
                </a:moveTo>
                <a:lnTo>
                  <a:pt x="9050" y="0"/>
                </a:lnTo>
                <a:lnTo>
                  <a:pt x="9050" y="10585"/>
                </a:lnTo>
                <a:lnTo>
                  <a:pt x="0" y="10585"/>
                </a:lnTo>
                <a:close/>
              </a:path>
            </a:pathLst>
          </a:custGeom>
          <a:solidFill>
            <a:srgbClr val="17B0E4">
              <a:alpha val="65882"/>
            </a:srgbClr>
          </a:solidFill>
          <a:ln>
            <a:noFill/>
          </a:ln>
        </p:spPr>
      </p:sp>
      <p:sp>
        <p:nvSpPr>
          <p:cNvPr id="142" name="Google Shape;142;p4"/>
          <p:cNvSpPr/>
          <p:nvPr/>
        </p:nvSpPr>
        <p:spPr>
          <a:xfrm>
            <a:off x="9334440" y="-9720"/>
            <a:ext cx="2857680" cy="6867720"/>
          </a:xfrm>
          <a:custGeom>
            <a:rect b="b" l="l" r="r" t="t"/>
            <a:pathLst>
              <a:path extrusionOk="0" h="19077" w="7938">
                <a:moveTo>
                  <a:pt x="0" y="0"/>
                </a:moveTo>
                <a:lnTo>
                  <a:pt x="7938" y="0"/>
                </a:lnTo>
                <a:lnTo>
                  <a:pt x="7938" y="19077"/>
                </a:lnTo>
                <a:lnTo>
                  <a:pt x="6871" y="19077"/>
                </a:lnTo>
                <a:lnTo>
                  <a:pt x="0" y="0"/>
                </a:lnTo>
                <a:close/>
              </a:path>
            </a:pathLst>
          </a:custGeom>
          <a:solidFill>
            <a:srgbClr val="17B0E4">
              <a:alpha val="49803"/>
            </a:srgbClr>
          </a:solidFill>
          <a:ln>
            <a:noFill/>
          </a:ln>
        </p:spPr>
      </p:sp>
      <p:sp>
        <p:nvSpPr>
          <p:cNvPr id="143" name="Google Shape;143;p4"/>
          <p:cNvSpPr/>
          <p:nvPr/>
        </p:nvSpPr>
        <p:spPr>
          <a:xfrm>
            <a:off x="10896480" y="-9720"/>
            <a:ext cx="1295640" cy="6867720"/>
          </a:xfrm>
          <a:custGeom>
            <a:rect b="b" l="l" r="r" t="t"/>
            <a:pathLst>
              <a:path extrusionOk="0" h="19077" w="3599">
                <a:moveTo>
                  <a:pt x="2845" y="0"/>
                </a:moveTo>
                <a:lnTo>
                  <a:pt x="3599" y="0"/>
                </a:lnTo>
                <a:lnTo>
                  <a:pt x="3599" y="19077"/>
                </a:lnTo>
                <a:lnTo>
                  <a:pt x="0" y="19077"/>
                </a:lnTo>
                <a:lnTo>
                  <a:pt x="2845" y="0"/>
                </a:lnTo>
                <a:close/>
              </a:path>
            </a:pathLst>
          </a:custGeom>
          <a:solidFill>
            <a:srgbClr val="2E83C3">
              <a:alpha val="69803"/>
            </a:srgbClr>
          </a:solidFill>
          <a:ln>
            <a:noFill/>
          </a:ln>
        </p:spPr>
      </p:sp>
      <p:sp>
        <p:nvSpPr>
          <p:cNvPr id="144" name="Google Shape;144;p4"/>
          <p:cNvSpPr/>
          <p:nvPr/>
        </p:nvSpPr>
        <p:spPr>
          <a:xfrm>
            <a:off x="10934640" y="-9720"/>
            <a:ext cx="1257480" cy="6867720"/>
          </a:xfrm>
          <a:custGeom>
            <a:rect b="b" l="l" r="r" t="t"/>
            <a:pathLst>
              <a:path extrusionOk="0" h="19077" w="3493">
                <a:moveTo>
                  <a:pt x="0" y="0"/>
                </a:moveTo>
                <a:lnTo>
                  <a:pt x="3493" y="0"/>
                </a:lnTo>
                <a:lnTo>
                  <a:pt x="3493" y="19077"/>
                </a:lnTo>
                <a:lnTo>
                  <a:pt x="3101" y="19077"/>
                </a:lnTo>
                <a:lnTo>
                  <a:pt x="0" y="0"/>
                </a:lnTo>
                <a:close/>
              </a:path>
            </a:pathLst>
          </a:custGeom>
          <a:solidFill>
            <a:srgbClr val="236292">
              <a:alpha val="80000"/>
            </a:srgbClr>
          </a:solidFill>
          <a:ln>
            <a:noFill/>
          </a:ln>
        </p:spPr>
      </p:sp>
      <p:sp>
        <p:nvSpPr>
          <p:cNvPr id="145" name="Google Shape;145;p4"/>
          <p:cNvSpPr/>
          <p:nvPr/>
        </p:nvSpPr>
        <p:spPr>
          <a:xfrm>
            <a:off x="10372680" y="3590640"/>
            <a:ext cx="1819440" cy="3267720"/>
          </a:xfrm>
          <a:custGeom>
            <a:rect b="b" l="l" r="r" t="t"/>
            <a:pathLst>
              <a:path extrusionOk="0" h="9077" w="5054">
                <a:moveTo>
                  <a:pt x="0" y="9077"/>
                </a:moveTo>
                <a:lnTo>
                  <a:pt x="5054" y="0"/>
                </a:lnTo>
                <a:lnTo>
                  <a:pt x="5054" y="9077"/>
                </a:lnTo>
                <a:lnTo>
                  <a:pt x="0" y="9077"/>
                </a:lnTo>
                <a:close/>
              </a:path>
            </a:pathLst>
          </a:custGeom>
          <a:solidFill>
            <a:srgbClr val="17B0E4">
              <a:alpha val="65882"/>
            </a:srgbClr>
          </a:solidFill>
          <a:ln>
            <a:noFill/>
          </a:ln>
        </p:spPr>
      </p:sp>
      <p:sp>
        <p:nvSpPr>
          <p:cNvPr id="146" name="Google Shape;146;p4"/>
          <p:cNvSpPr/>
          <p:nvPr/>
        </p:nvSpPr>
        <p:spPr>
          <a:xfrm>
            <a:off x="0" y="4009680"/>
            <a:ext cx="447840" cy="2848680"/>
          </a:xfrm>
          <a:custGeom>
            <a:rect b="b" l="l" r="r" t="t"/>
            <a:pathLst>
              <a:path extrusionOk="0" h="7913" w="1244">
                <a:moveTo>
                  <a:pt x="0" y="7913"/>
                </a:moveTo>
                <a:lnTo>
                  <a:pt x="0" y="0"/>
                </a:lnTo>
                <a:lnTo>
                  <a:pt x="1244" y="7913"/>
                </a:lnTo>
                <a:lnTo>
                  <a:pt x="0" y="7913"/>
                </a:lnTo>
                <a:close/>
              </a:path>
            </a:pathLst>
          </a:custGeom>
          <a:solidFill>
            <a:srgbClr val="5FCBEF">
              <a:alpha val="69803"/>
            </a:srgbClr>
          </a:solidFill>
          <a:ln>
            <a:noFill/>
          </a:ln>
        </p:spPr>
      </p:sp>
      <p:sp>
        <p:nvSpPr>
          <p:cNvPr id="147" name="Google Shape;147;p4"/>
          <p:cNvSpPr txBox="1"/>
          <p:nvPr/>
        </p:nvSpPr>
        <p:spPr>
          <a:xfrm>
            <a:off x="752400" y="6487560"/>
            <a:ext cx="738360" cy="166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130" strike="noStrike">
                <a:solidFill>
                  <a:srgbClr val="2E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</a:t>
            </a:r>
            <a:endParaRPr b="0" sz="113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Google Shape;148;p4"/>
          <p:cNvSpPr txBox="1"/>
          <p:nvPr/>
        </p:nvSpPr>
        <p:spPr>
          <a:xfrm>
            <a:off x="1538280" y="6487560"/>
            <a:ext cx="1192320" cy="166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130" strike="noStrike">
                <a:solidFill>
                  <a:srgbClr val="2E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b="0" sz="113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9" name="Google Shape;149;p4"/>
          <p:cNvSpPr/>
          <p:nvPr/>
        </p:nvSpPr>
        <p:spPr>
          <a:xfrm>
            <a:off x="9532440" y="5302440"/>
            <a:ext cx="457560" cy="457560"/>
          </a:xfrm>
          <a:custGeom>
            <a:rect b="b" l="l" r="r" t="t"/>
            <a:pathLst>
              <a:path extrusionOk="0" h="1271" w="1271">
                <a:moveTo>
                  <a:pt x="0" y="1271"/>
                </a:moveTo>
                <a:lnTo>
                  <a:pt x="1271" y="1271"/>
                </a:lnTo>
                <a:lnTo>
                  <a:pt x="1271" y="0"/>
                </a:lnTo>
                <a:lnTo>
                  <a:pt x="0" y="0"/>
                </a:lnTo>
                <a:lnTo>
                  <a:pt x="0" y="1271"/>
                </a:lnTo>
                <a:close/>
              </a:path>
            </a:pathLst>
          </a:custGeom>
          <a:solidFill>
            <a:srgbClr val="42B051"/>
          </a:solidFill>
          <a:ln>
            <a:noFill/>
          </a:ln>
        </p:spPr>
      </p:sp>
      <p:sp>
        <p:nvSpPr>
          <p:cNvPr id="150" name="Google Shape;150;p4"/>
          <p:cNvSpPr/>
          <p:nvPr/>
        </p:nvSpPr>
        <p:spPr>
          <a:xfrm>
            <a:off x="9353520" y="5895720"/>
            <a:ext cx="181080" cy="181440"/>
          </a:xfrm>
          <a:custGeom>
            <a:rect b="b" l="l" r="r" t="t"/>
            <a:pathLst>
              <a:path extrusionOk="0" h="504" w="503">
                <a:moveTo>
                  <a:pt x="0" y="504"/>
                </a:moveTo>
                <a:lnTo>
                  <a:pt x="503" y="504"/>
                </a:lnTo>
                <a:lnTo>
                  <a:pt x="503" y="0"/>
                </a:lnTo>
                <a:lnTo>
                  <a:pt x="0" y="0"/>
                </a:lnTo>
                <a:lnTo>
                  <a:pt x="0" y="504"/>
                </a:lnTo>
                <a:close/>
              </a:path>
            </a:pathLst>
          </a:custGeom>
          <a:solidFill>
            <a:srgbClr val="2E946B"/>
          </a:solidFill>
          <a:ln>
            <a:noFill/>
          </a:ln>
        </p:spPr>
      </p:sp>
      <p:sp>
        <p:nvSpPr>
          <p:cNvPr id="151" name="Google Shape;151;p4"/>
          <p:cNvSpPr txBox="1"/>
          <p:nvPr/>
        </p:nvSpPr>
        <p:spPr>
          <a:xfrm>
            <a:off x="11391480" y="6487560"/>
            <a:ext cx="142560" cy="166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130" strike="noStrike">
                <a:solidFill>
                  <a:srgbClr val="2E946B"/>
                </a:solidFill>
                <a:latin typeface="Trebuchet MS"/>
                <a:ea typeface="Trebuchet MS"/>
                <a:cs typeface="Trebuchet MS"/>
                <a:sym typeface="Trebuchet MS"/>
              </a:rPr>
              <a:t>4</a:t>
            </a:r>
            <a:endParaRPr b="0" sz="113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2" name="Google Shape;15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871800">
            <a:off x="9932400" y="4095000"/>
            <a:ext cx="2037240" cy="2402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440" y="6467400"/>
            <a:ext cx="2142720" cy="19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4"/>
          <p:cNvSpPr txBox="1"/>
          <p:nvPr/>
        </p:nvSpPr>
        <p:spPr>
          <a:xfrm>
            <a:off x="332280" y="455400"/>
            <a:ext cx="7000560" cy="632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4280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PROBLEM  STATEMENT</a:t>
            </a:r>
            <a:endParaRPr b="0" sz="428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" name="Google Shape;155;p4"/>
          <p:cNvSpPr txBox="1"/>
          <p:nvPr/>
        </p:nvSpPr>
        <p:spPr>
          <a:xfrm>
            <a:off x="180000" y="1201325"/>
            <a:ext cx="9810000" cy="49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3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"In today's world, effective communication is essential for inclusion and accessibility. However, for individuals who are deaf or hard of hearing, traditional communication barriers persist. </a:t>
            </a:r>
            <a:endParaRPr sz="23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3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Such a system would empower individuals with hearing impairments to communicate effectively in various settings.</a:t>
            </a:r>
            <a:endParaRPr sz="23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3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Addressing these challenges requires interdisciplinary collaboration, leveraging cutting-edge machine learning, computer vision, and signal processing techniques. </a:t>
            </a:r>
            <a:endParaRPr sz="23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3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Ultimately, the goal is to create inclusive technologies that enhance accessibility and promote equal participation for all members of society."</a:t>
            </a:r>
            <a:endParaRPr sz="23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5"/>
          <p:cNvSpPr/>
          <p:nvPr/>
        </p:nvSpPr>
        <p:spPr>
          <a:xfrm>
            <a:off x="325450" y="1542676"/>
            <a:ext cx="10271527" cy="4944835"/>
          </a:xfrm>
          <a:custGeom>
            <a:rect b="b" l="l" r="r" t="t"/>
            <a:pathLst>
              <a:path extrusionOk="0" h="12250" w="31866">
                <a:moveTo>
                  <a:pt x="0" y="12250"/>
                </a:moveTo>
                <a:lnTo>
                  <a:pt x="31866" y="12250"/>
                </a:lnTo>
                <a:lnTo>
                  <a:pt x="31866" y="0"/>
                </a:lnTo>
                <a:lnTo>
                  <a:pt x="0" y="0"/>
                </a:lnTo>
                <a:lnTo>
                  <a:pt x="0" y="12250"/>
                </a:lnTo>
                <a:close/>
              </a:path>
            </a:pathLst>
          </a:custGeom>
          <a:solidFill>
            <a:srgbClr val="F2F2F2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300"/>
              <a:buFont typeface="Roboto"/>
              <a:buChar char="●"/>
            </a:pPr>
            <a:r>
              <a:rPr lang="en-IN" sz="23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Sign language detection aims to interpret and understand sign language gestures using technology.</a:t>
            </a:r>
            <a:endParaRPr sz="23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300"/>
              <a:buFont typeface="Roboto"/>
              <a:buChar char="●"/>
            </a:pPr>
            <a:r>
              <a:rPr lang="en-IN" sz="23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It involves leveraging computer vision and machine learning techniques.</a:t>
            </a:r>
            <a:endParaRPr sz="23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300"/>
              <a:buFont typeface="Roboto"/>
              <a:buChar char="●"/>
            </a:pPr>
            <a:r>
              <a:rPr lang="en-IN" sz="23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goal is to create systems that can accurately recognize and interpret sign language gestures in real-time.</a:t>
            </a:r>
            <a:endParaRPr sz="23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300"/>
              <a:buFont typeface="Roboto"/>
              <a:buChar char="●"/>
            </a:pPr>
            <a:r>
              <a:rPr lang="en-IN" sz="23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Sign language detection enhances accessibility for individuals who are deaf or hard of hearing.</a:t>
            </a:r>
            <a:endParaRPr sz="23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300"/>
              <a:buFont typeface="Roboto"/>
              <a:buChar char="●"/>
            </a:pPr>
            <a:r>
              <a:rPr lang="en-IN" sz="23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Challenges include the complexity and variability of sign language gestures.</a:t>
            </a:r>
            <a:endParaRPr sz="23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300"/>
              <a:buFont typeface="Roboto"/>
              <a:buChar char="●"/>
            </a:pPr>
            <a:r>
              <a:rPr lang="en-IN" sz="23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Solutions often involve training machine learning models on diverse datasets of sign language gestures.</a:t>
            </a:r>
            <a:endParaRPr sz="23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41704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050404"/>
              </a:buClr>
              <a:buSzPts val="1170"/>
              <a:buFont typeface="Noto Sans Symbols"/>
              <a:buNone/>
            </a:pPr>
            <a:r>
              <a:t/>
            </a:r>
            <a:endParaRPr b="0" sz="37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61" name="Google Shape;161;p5"/>
          <p:cNvCxnSpPr/>
          <p:nvPr/>
        </p:nvCxnSpPr>
        <p:spPr>
          <a:xfrm>
            <a:off x="9377280" y="4680"/>
            <a:ext cx="1219680" cy="6858360"/>
          </a:xfrm>
          <a:prstGeom prst="straightConnector1">
            <a:avLst/>
          </a:prstGeom>
          <a:noFill/>
          <a:ln cap="rnd" cmpd="sng" w="9525">
            <a:solidFill>
              <a:srgbClr val="5FCB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2" name="Google Shape;162;p5"/>
          <p:cNvCxnSpPr/>
          <p:nvPr/>
        </p:nvCxnSpPr>
        <p:spPr>
          <a:xfrm flipH="1">
            <a:off x="7434000" y="3690720"/>
            <a:ext cx="4763880" cy="3177000"/>
          </a:xfrm>
          <a:prstGeom prst="straightConnector1">
            <a:avLst/>
          </a:prstGeom>
          <a:noFill/>
          <a:ln cap="rnd" cmpd="sng" w="9525">
            <a:solidFill>
              <a:srgbClr val="5FCBE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3" name="Google Shape;163;p5"/>
          <p:cNvSpPr/>
          <p:nvPr/>
        </p:nvSpPr>
        <p:spPr>
          <a:xfrm>
            <a:off x="9181800" y="-9720"/>
            <a:ext cx="3010320" cy="6867720"/>
          </a:xfrm>
          <a:custGeom>
            <a:rect b="b" l="l" r="r" t="t"/>
            <a:pathLst>
              <a:path extrusionOk="0" h="19077" w="8362">
                <a:moveTo>
                  <a:pt x="5688" y="0"/>
                </a:moveTo>
                <a:lnTo>
                  <a:pt x="8362" y="0"/>
                </a:lnTo>
                <a:lnTo>
                  <a:pt x="8362" y="19077"/>
                </a:lnTo>
                <a:lnTo>
                  <a:pt x="0" y="19077"/>
                </a:lnTo>
                <a:lnTo>
                  <a:pt x="5688" y="0"/>
                </a:lnTo>
                <a:close/>
              </a:path>
            </a:pathLst>
          </a:custGeom>
          <a:solidFill>
            <a:srgbClr val="5FCBEF">
              <a:alpha val="35686"/>
            </a:srgbClr>
          </a:solidFill>
          <a:ln>
            <a:noFill/>
          </a:ln>
        </p:spPr>
      </p:sp>
      <p:sp>
        <p:nvSpPr>
          <p:cNvPr id="164" name="Google Shape;164;p5"/>
          <p:cNvSpPr/>
          <p:nvPr/>
        </p:nvSpPr>
        <p:spPr>
          <a:xfrm>
            <a:off x="9601200" y="-9720"/>
            <a:ext cx="2590920" cy="6867720"/>
          </a:xfrm>
          <a:custGeom>
            <a:rect b="b" l="l" r="r" t="t"/>
            <a:pathLst>
              <a:path extrusionOk="0" h="19077" w="7197">
                <a:moveTo>
                  <a:pt x="0" y="0"/>
                </a:moveTo>
                <a:lnTo>
                  <a:pt x="7197" y="0"/>
                </a:lnTo>
                <a:lnTo>
                  <a:pt x="7197" y="19077"/>
                </a:lnTo>
                <a:lnTo>
                  <a:pt x="3362" y="19077"/>
                </a:lnTo>
                <a:lnTo>
                  <a:pt x="0" y="0"/>
                </a:lnTo>
                <a:close/>
              </a:path>
            </a:pathLst>
          </a:custGeom>
          <a:solidFill>
            <a:srgbClr val="5FCBEF">
              <a:alpha val="20000"/>
            </a:srgbClr>
          </a:solidFill>
          <a:ln>
            <a:noFill/>
          </a:ln>
        </p:spPr>
      </p:sp>
      <p:sp>
        <p:nvSpPr>
          <p:cNvPr id="165" name="Google Shape;165;p5"/>
          <p:cNvSpPr/>
          <p:nvPr/>
        </p:nvSpPr>
        <p:spPr>
          <a:xfrm>
            <a:off x="8934120" y="3047760"/>
            <a:ext cx="3258000" cy="3810600"/>
          </a:xfrm>
          <a:custGeom>
            <a:rect b="b" l="l" r="r" t="t"/>
            <a:pathLst>
              <a:path extrusionOk="0" h="10585" w="9050">
                <a:moveTo>
                  <a:pt x="0" y="10585"/>
                </a:moveTo>
                <a:lnTo>
                  <a:pt x="9050" y="0"/>
                </a:lnTo>
                <a:lnTo>
                  <a:pt x="9050" y="10585"/>
                </a:lnTo>
                <a:lnTo>
                  <a:pt x="0" y="10585"/>
                </a:lnTo>
                <a:close/>
              </a:path>
            </a:pathLst>
          </a:custGeom>
          <a:solidFill>
            <a:srgbClr val="17B0E4">
              <a:alpha val="65882"/>
            </a:srgbClr>
          </a:solidFill>
          <a:ln>
            <a:noFill/>
          </a:ln>
        </p:spPr>
      </p:sp>
      <p:sp>
        <p:nvSpPr>
          <p:cNvPr id="166" name="Google Shape;166;p5"/>
          <p:cNvSpPr/>
          <p:nvPr/>
        </p:nvSpPr>
        <p:spPr>
          <a:xfrm>
            <a:off x="9334440" y="-9720"/>
            <a:ext cx="2857680" cy="6867720"/>
          </a:xfrm>
          <a:custGeom>
            <a:rect b="b" l="l" r="r" t="t"/>
            <a:pathLst>
              <a:path extrusionOk="0" h="19077" w="7938">
                <a:moveTo>
                  <a:pt x="0" y="0"/>
                </a:moveTo>
                <a:lnTo>
                  <a:pt x="7938" y="0"/>
                </a:lnTo>
                <a:lnTo>
                  <a:pt x="7938" y="19077"/>
                </a:lnTo>
                <a:lnTo>
                  <a:pt x="6871" y="19077"/>
                </a:lnTo>
                <a:lnTo>
                  <a:pt x="0" y="0"/>
                </a:lnTo>
                <a:close/>
              </a:path>
            </a:pathLst>
          </a:custGeom>
          <a:solidFill>
            <a:srgbClr val="17B0E4">
              <a:alpha val="49803"/>
            </a:srgbClr>
          </a:solidFill>
          <a:ln>
            <a:noFill/>
          </a:ln>
        </p:spPr>
      </p:sp>
      <p:sp>
        <p:nvSpPr>
          <p:cNvPr id="167" name="Google Shape;167;p5"/>
          <p:cNvSpPr/>
          <p:nvPr/>
        </p:nvSpPr>
        <p:spPr>
          <a:xfrm>
            <a:off x="10896480" y="-9720"/>
            <a:ext cx="1295640" cy="6867720"/>
          </a:xfrm>
          <a:custGeom>
            <a:rect b="b" l="l" r="r" t="t"/>
            <a:pathLst>
              <a:path extrusionOk="0" h="19077" w="3599">
                <a:moveTo>
                  <a:pt x="2845" y="0"/>
                </a:moveTo>
                <a:lnTo>
                  <a:pt x="3599" y="0"/>
                </a:lnTo>
                <a:lnTo>
                  <a:pt x="3599" y="19077"/>
                </a:lnTo>
                <a:lnTo>
                  <a:pt x="0" y="19077"/>
                </a:lnTo>
                <a:lnTo>
                  <a:pt x="2845" y="0"/>
                </a:lnTo>
                <a:close/>
              </a:path>
            </a:pathLst>
          </a:custGeom>
          <a:solidFill>
            <a:srgbClr val="2E83C3">
              <a:alpha val="69803"/>
            </a:srgbClr>
          </a:solidFill>
          <a:ln>
            <a:noFill/>
          </a:ln>
        </p:spPr>
      </p:sp>
      <p:sp>
        <p:nvSpPr>
          <p:cNvPr id="168" name="Google Shape;168;p5"/>
          <p:cNvSpPr/>
          <p:nvPr/>
        </p:nvSpPr>
        <p:spPr>
          <a:xfrm>
            <a:off x="10934640" y="-9720"/>
            <a:ext cx="1257480" cy="6867720"/>
          </a:xfrm>
          <a:custGeom>
            <a:rect b="b" l="l" r="r" t="t"/>
            <a:pathLst>
              <a:path extrusionOk="0" h="19077" w="3493">
                <a:moveTo>
                  <a:pt x="0" y="0"/>
                </a:moveTo>
                <a:lnTo>
                  <a:pt x="3493" y="0"/>
                </a:lnTo>
                <a:lnTo>
                  <a:pt x="3493" y="19077"/>
                </a:lnTo>
                <a:lnTo>
                  <a:pt x="3101" y="19077"/>
                </a:lnTo>
                <a:lnTo>
                  <a:pt x="0" y="0"/>
                </a:lnTo>
                <a:close/>
              </a:path>
            </a:pathLst>
          </a:custGeom>
          <a:solidFill>
            <a:srgbClr val="236292">
              <a:alpha val="80000"/>
            </a:srgbClr>
          </a:solidFill>
          <a:ln>
            <a:noFill/>
          </a:ln>
        </p:spPr>
      </p:sp>
      <p:sp>
        <p:nvSpPr>
          <p:cNvPr id="169" name="Google Shape;169;p5"/>
          <p:cNvSpPr/>
          <p:nvPr/>
        </p:nvSpPr>
        <p:spPr>
          <a:xfrm>
            <a:off x="10350000" y="3600000"/>
            <a:ext cx="1819440" cy="3267720"/>
          </a:xfrm>
          <a:custGeom>
            <a:rect b="b" l="l" r="r" t="t"/>
            <a:pathLst>
              <a:path extrusionOk="0" h="9077" w="5054">
                <a:moveTo>
                  <a:pt x="0" y="9077"/>
                </a:moveTo>
                <a:lnTo>
                  <a:pt x="5054" y="0"/>
                </a:lnTo>
                <a:lnTo>
                  <a:pt x="5054" y="9077"/>
                </a:lnTo>
                <a:lnTo>
                  <a:pt x="0" y="9077"/>
                </a:lnTo>
                <a:close/>
              </a:path>
            </a:pathLst>
          </a:custGeom>
          <a:solidFill>
            <a:srgbClr val="17B0E4">
              <a:alpha val="65882"/>
            </a:srgbClr>
          </a:solidFill>
          <a:ln>
            <a:noFill/>
          </a:ln>
        </p:spPr>
      </p:sp>
      <p:sp>
        <p:nvSpPr>
          <p:cNvPr id="170" name="Google Shape;170;p5"/>
          <p:cNvSpPr/>
          <p:nvPr/>
        </p:nvSpPr>
        <p:spPr>
          <a:xfrm>
            <a:off x="583975" y="3796685"/>
            <a:ext cx="439200" cy="2690855"/>
          </a:xfrm>
          <a:custGeom>
            <a:rect b="b" l="l" r="r" t="t"/>
            <a:pathLst>
              <a:path extrusionOk="0" h="7913" w="1244">
                <a:moveTo>
                  <a:pt x="0" y="7913"/>
                </a:moveTo>
                <a:lnTo>
                  <a:pt x="0" y="0"/>
                </a:lnTo>
                <a:lnTo>
                  <a:pt x="1244" y="7913"/>
                </a:lnTo>
                <a:lnTo>
                  <a:pt x="0" y="7913"/>
                </a:lnTo>
                <a:close/>
              </a:path>
            </a:pathLst>
          </a:custGeom>
          <a:solidFill>
            <a:srgbClr val="5FCBEF">
              <a:alpha val="69803"/>
            </a:srgbClr>
          </a:solidFill>
          <a:ln>
            <a:noFill/>
          </a:ln>
        </p:spPr>
      </p:sp>
      <p:sp>
        <p:nvSpPr>
          <p:cNvPr id="171" name="Google Shape;171;p5"/>
          <p:cNvSpPr txBox="1"/>
          <p:nvPr/>
        </p:nvSpPr>
        <p:spPr>
          <a:xfrm>
            <a:off x="752400" y="6487560"/>
            <a:ext cx="738360" cy="166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130" strike="noStrike">
                <a:solidFill>
                  <a:srgbClr val="2E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</a:t>
            </a:r>
            <a:endParaRPr b="0" sz="113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2" name="Google Shape;172;p5"/>
          <p:cNvSpPr txBox="1"/>
          <p:nvPr/>
        </p:nvSpPr>
        <p:spPr>
          <a:xfrm>
            <a:off x="1538280" y="6487560"/>
            <a:ext cx="1192320" cy="166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130" strike="noStrike">
                <a:solidFill>
                  <a:srgbClr val="2E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b="0" sz="113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3" name="Google Shape;173;p5"/>
          <p:cNvSpPr txBox="1"/>
          <p:nvPr/>
        </p:nvSpPr>
        <p:spPr>
          <a:xfrm>
            <a:off x="11391480" y="6487560"/>
            <a:ext cx="142560" cy="166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130" strike="noStrike">
                <a:solidFill>
                  <a:srgbClr val="2E946B"/>
                </a:solidFill>
                <a:latin typeface="Trebuchet MS"/>
                <a:ea typeface="Trebuchet MS"/>
                <a:cs typeface="Trebuchet MS"/>
                <a:sym typeface="Trebuchet MS"/>
              </a:rPr>
              <a:t>5</a:t>
            </a:r>
            <a:endParaRPr b="0" sz="113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4" name="Google Shape;17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40000" y="4860000"/>
            <a:ext cx="1530000" cy="1757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440" y="6467400"/>
            <a:ext cx="2142720" cy="19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5"/>
          <p:cNvSpPr txBox="1"/>
          <p:nvPr/>
        </p:nvSpPr>
        <p:spPr>
          <a:xfrm>
            <a:off x="325440" y="270000"/>
            <a:ext cx="6154560" cy="622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4200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 OVERVIEW</a:t>
            </a:r>
            <a:endParaRPr b="0" sz="42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6"/>
          <p:cNvSpPr/>
          <p:nvPr/>
        </p:nvSpPr>
        <p:spPr>
          <a:xfrm>
            <a:off x="1048000" y="1832000"/>
            <a:ext cx="8460000" cy="2790000"/>
          </a:xfrm>
          <a:custGeom>
            <a:rect b="b" l="l" r="r" t="t"/>
            <a:pathLst>
              <a:path extrusionOk="0" h="7750" w="23500">
                <a:moveTo>
                  <a:pt x="0" y="7750"/>
                </a:moveTo>
                <a:lnTo>
                  <a:pt x="23500" y="7750"/>
                </a:lnTo>
                <a:lnTo>
                  <a:pt x="23500" y="0"/>
                </a:lnTo>
                <a:lnTo>
                  <a:pt x="0" y="0"/>
                </a:lnTo>
                <a:lnTo>
                  <a:pt x="0" y="775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AutoNum type="arabicPeriod"/>
            </a:pPr>
            <a:r>
              <a:rPr lang="en-IN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Deaf or Hard of Hearing Individuals</a:t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AutoNum type="arabicPeriod"/>
            </a:pPr>
            <a:r>
              <a:rPr lang="en-IN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Interpreters and Translators</a:t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AutoNum type="arabicPeriod"/>
            </a:pPr>
            <a:r>
              <a:rPr lang="en-IN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Educators and Students</a:t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AutoNum type="arabicPeriod"/>
            </a:pPr>
            <a:r>
              <a:rPr lang="en-IN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Healthcare Professionals</a:t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AutoNum type="arabicPeriod"/>
            </a:pPr>
            <a:r>
              <a:rPr lang="en-IN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Family Members and Friends</a:t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82" name="Google Shape;182;p6"/>
          <p:cNvCxnSpPr/>
          <p:nvPr/>
        </p:nvCxnSpPr>
        <p:spPr>
          <a:xfrm>
            <a:off x="9377280" y="4680"/>
            <a:ext cx="1219680" cy="6858360"/>
          </a:xfrm>
          <a:prstGeom prst="straightConnector1">
            <a:avLst/>
          </a:prstGeom>
          <a:noFill/>
          <a:ln cap="rnd" cmpd="sng" w="9525">
            <a:solidFill>
              <a:srgbClr val="5FCB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3" name="Google Shape;183;p6"/>
          <p:cNvCxnSpPr/>
          <p:nvPr/>
        </p:nvCxnSpPr>
        <p:spPr>
          <a:xfrm flipH="1">
            <a:off x="7434000" y="3690720"/>
            <a:ext cx="4763880" cy="3177000"/>
          </a:xfrm>
          <a:prstGeom prst="straightConnector1">
            <a:avLst/>
          </a:prstGeom>
          <a:noFill/>
          <a:ln cap="rnd" cmpd="sng" w="9525">
            <a:solidFill>
              <a:srgbClr val="5FCBE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4" name="Google Shape;184;p6"/>
          <p:cNvSpPr/>
          <p:nvPr/>
        </p:nvSpPr>
        <p:spPr>
          <a:xfrm>
            <a:off x="9181800" y="-9720"/>
            <a:ext cx="3010320" cy="6867720"/>
          </a:xfrm>
          <a:custGeom>
            <a:rect b="b" l="l" r="r" t="t"/>
            <a:pathLst>
              <a:path extrusionOk="0" h="19077" w="8362">
                <a:moveTo>
                  <a:pt x="5688" y="0"/>
                </a:moveTo>
                <a:lnTo>
                  <a:pt x="8362" y="0"/>
                </a:lnTo>
                <a:lnTo>
                  <a:pt x="8362" y="19077"/>
                </a:lnTo>
                <a:lnTo>
                  <a:pt x="0" y="19077"/>
                </a:lnTo>
                <a:lnTo>
                  <a:pt x="5688" y="0"/>
                </a:lnTo>
                <a:close/>
              </a:path>
            </a:pathLst>
          </a:custGeom>
          <a:solidFill>
            <a:srgbClr val="5FCBEF">
              <a:alpha val="35686"/>
            </a:srgbClr>
          </a:solidFill>
          <a:ln>
            <a:noFill/>
          </a:ln>
        </p:spPr>
      </p:sp>
      <p:sp>
        <p:nvSpPr>
          <p:cNvPr id="185" name="Google Shape;185;p6"/>
          <p:cNvSpPr/>
          <p:nvPr/>
        </p:nvSpPr>
        <p:spPr>
          <a:xfrm>
            <a:off x="9601200" y="-9720"/>
            <a:ext cx="2590920" cy="6867720"/>
          </a:xfrm>
          <a:custGeom>
            <a:rect b="b" l="l" r="r" t="t"/>
            <a:pathLst>
              <a:path extrusionOk="0" h="19077" w="7197">
                <a:moveTo>
                  <a:pt x="0" y="0"/>
                </a:moveTo>
                <a:lnTo>
                  <a:pt x="7197" y="0"/>
                </a:lnTo>
                <a:lnTo>
                  <a:pt x="7197" y="19077"/>
                </a:lnTo>
                <a:lnTo>
                  <a:pt x="3362" y="19077"/>
                </a:lnTo>
                <a:lnTo>
                  <a:pt x="0" y="0"/>
                </a:lnTo>
                <a:close/>
              </a:path>
            </a:pathLst>
          </a:custGeom>
          <a:solidFill>
            <a:srgbClr val="5FCBEF">
              <a:alpha val="20000"/>
            </a:srgbClr>
          </a:solidFill>
          <a:ln>
            <a:noFill/>
          </a:ln>
        </p:spPr>
      </p:sp>
      <p:sp>
        <p:nvSpPr>
          <p:cNvPr id="186" name="Google Shape;186;p6"/>
          <p:cNvSpPr/>
          <p:nvPr/>
        </p:nvSpPr>
        <p:spPr>
          <a:xfrm>
            <a:off x="8934120" y="3047760"/>
            <a:ext cx="3258000" cy="3810600"/>
          </a:xfrm>
          <a:custGeom>
            <a:rect b="b" l="l" r="r" t="t"/>
            <a:pathLst>
              <a:path extrusionOk="0" h="10585" w="9050">
                <a:moveTo>
                  <a:pt x="0" y="10585"/>
                </a:moveTo>
                <a:lnTo>
                  <a:pt x="9050" y="0"/>
                </a:lnTo>
                <a:lnTo>
                  <a:pt x="9050" y="10585"/>
                </a:lnTo>
                <a:lnTo>
                  <a:pt x="0" y="10585"/>
                </a:lnTo>
                <a:close/>
              </a:path>
            </a:pathLst>
          </a:custGeom>
          <a:solidFill>
            <a:srgbClr val="17B0E4">
              <a:alpha val="65882"/>
            </a:srgbClr>
          </a:solidFill>
          <a:ln>
            <a:noFill/>
          </a:ln>
        </p:spPr>
      </p:sp>
      <p:sp>
        <p:nvSpPr>
          <p:cNvPr id="187" name="Google Shape;187;p6"/>
          <p:cNvSpPr/>
          <p:nvPr/>
        </p:nvSpPr>
        <p:spPr>
          <a:xfrm>
            <a:off x="9334440" y="-9720"/>
            <a:ext cx="2857680" cy="6867720"/>
          </a:xfrm>
          <a:custGeom>
            <a:rect b="b" l="l" r="r" t="t"/>
            <a:pathLst>
              <a:path extrusionOk="0" h="19077" w="7938">
                <a:moveTo>
                  <a:pt x="0" y="0"/>
                </a:moveTo>
                <a:lnTo>
                  <a:pt x="7938" y="0"/>
                </a:lnTo>
                <a:lnTo>
                  <a:pt x="7938" y="19077"/>
                </a:lnTo>
                <a:lnTo>
                  <a:pt x="6871" y="19077"/>
                </a:lnTo>
                <a:lnTo>
                  <a:pt x="0" y="0"/>
                </a:lnTo>
                <a:close/>
              </a:path>
            </a:pathLst>
          </a:custGeom>
          <a:solidFill>
            <a:srgbClr val="17B0E4">
              <a:alpha val="49803"/>
            </a:srgbClr>
          </a:solidFill>
          <a:ln>
            <a:noFill/>
          </a:ln>
        </p:spPr>
      </p:sp>
      <p:sp>
        <p:nvSpPr>
          <p:cNvPr id="188" name="Google Shape;188;p6"/>
          <p:cNvSpPr/>
          <p:nvPr/>
        </p:nvSpPr>
        <p:spPr>
          <a:xfrm>
            <a:off x="10896480" y="-9720"/>
            <a:ext cx="1295640" cy="6867720"/>
          </a:xfrm>
          <a:custGeom>
            <a:rect b="b" l="l" r="r" t="t"/>
            <a:pathLst>
              <a:path extrusionOk="0" h="19077" w="3599">
                <a:moveTo>
                  <a:pt x="2845" y="0"/>
                </a:moveTo>
                <a:lnTo>
                  <a:pt x="3599" y="0"/>
                </a:lnTo>
                <a:lnTo>
                  <a:pt x="3599" y="19077"/>
                </a:lnTo>
                <a:lnTo>
                  <a:pt x="0" y="19077"/>
                </a:lnTo>
                <a:lnTo>
                  <a:pt x="2845" y="0"/>
                </a:lnTo>
                <a:close/>
              </a:path>
            </a:pathLst>
          </a:custGeom>
          <a:solidFill>
            <a:srgbClr val="2E83C3">
              <a:alpha val="69803"/>
            </a:srgbClr>
          </a:solidFill>
          <a:ln>
            <a:noFill/>
          </a:ln>
        </p:spPr>
      </p:sp>
      <p:sp>
        <p:nvSpPr>
          <p:cNvPr id="189" name="Google Shape;189;p6"/>
          <p:cNvSpPr/>
          <p:nvPr/>
        </p:nvSpPr>
        <p:spPr>
          <a:xfrm>
            <a:off x="10934640" y="-9720"/>
            <a:ext cx="1257480" cy="6867720"/>
          </a:xfrm>
          <a:custGeom>
            <a:rect b="b" l="l" r="r" t="t"/>
            <a:pathLst>
              <a:path extrusionOk="0" h="19077" w="3493">
                <a:moveTo>
                  <a:pt x="0" y="0"/>
                </a:moveTo>
                <a:lnTo>
                  <a:pt x="3493" y="0"/>
                </a:lnTo>
                <a:lnTo>
                  <a:pt x="3493" y="19077"/>
                </a:lnTo>
                <a:lnTo>
                  <a:pt x="3101" y="19077"/>
                </a:lnTo>
                <a:lnTo>
                  <a:pt x="0" y="0"/>
                </a:lnTo>
                <a:close/>
              </a:path>
            </a:pathLst>
          </a:custGeom>
          <a:solidFill>
            <a:srgbClr val="236292">
              <a:alpha val="80000"/>
            </a:srgbClr>
          </a:solidFill>
          <a:ln>
            <a:noFill/>
          </a:ln>
        </p:spPr>
      </p:sp>
      <p:sp>
        <p:nvSpPr>
          <p:cNvPr id="190" name="Google Shape;190;p6"/>
          <p:cNvSpPr/>
          <p:nvPr/>
        </p:nvSpPr>
        <p:spPr>
          <a:xfrm>
            <a:off x="10372680" y="3590640"/>
            <a:ext cx="1819440" cy="3267720"/>
          </a:xfrm>
          <a:custGeom>
            <a:rect b="b" l="l" r="r" t="t"/>
            <a:pathLst>
              <a:path extrusionOk="0" h="9077" w="5054">
                <a:moveTo>
                  <a:pt x="0" y="9077"/>
                </a:moveTo>
                <a:lnTo>
                  <a:pt x="5054" y="0"/>
                </a:lnTo>
                <a:lnTo>
                  <a:pt x="5054" y="9077"/>
                </a:lnTo>
                <a:lnTo>
                  <a:pt x="0" y="9077"/>
                </a:lnTo>
                <a:close/>
              </a:path>
            </a:pathLst>
          </a:custGeom>
          <a:solidFill>
            <a:srgbClr val="17B0E4">
              <a:alpha val="65882"/>
            </a:srgbClr>
          </a:solidFill>
          <a:ln>
            <a:noFill/>
          </a:ln>
        </p:spPr>
      </p:sp>
      <p:sp>
        <p:nvSpPr>
          <p:cNvPr id="191" name="Google Shape;191;p6"/>
          <p:cNvSpPr/>
          <p:nvPr/>
        </p:nvSpPr>
        <p:spPr>
          <a:xfrm>
            <a:off x="0" y="4009680"/>
            <a:ext cx="447840" cy="2848680"/>
          </a:xfrm>
          <a:custGeom>
            <a:rect b="b" l="l" r="r" t="t"/>
            <a:pathLst>
              <a:path extrusionOk="0" h="7913" w="1244">
                <a:moveTo>
                  <a:pt x="0" y="7913"/>
                </a:moveTo>
                <a:lnTo>
                  <a:pt x="0" y="0"/>
                </a:lnTo>
                <a:lnTo>
                  <a:pt x="1244" y="7913"/>
                </a:lnTo>
                <a:lnTo>
                  <a:pt x="0" y="7913"/>
                </a:lnTo>
                <a:close/>
              </a:path>
            </a:pathLst>
          </a:custGeom>
          <a:solidFill>
            <a:srgbClr val="5FCBEF">
              <a:alpha val="69803"/>
            </a:srgbClr>
          </a:solidFill>
          <a:ln>
            <a:noFill/>
          </a:ln>
        </p:spPr>
      </p:sp>
      <p:sp>
        <p:nvSpPr>
          <p:cNvPr id="192" name="Google Shape;192;p6"/>
          <p:cNvSpPr txBox="1"/>
          <p:nvPr/>
        </p:nvSpPr>
        <p:spPr>
          <a:xfrm>
            <a:off x="752400" y="6487560"/>
            <a:ext cx="738360" cy="166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130" strike="noStrike">
                <a:solidFill>
                  <a:srgbClr val="2E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</a:t>
            </a:r>
            <a:endParaRPr b="0" sz="113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3" name="Google Shape;193;p6"/>
          <p:cNvSpPr txBox="1"/>
          <p:nvPr/>
        </p:nvSpPr>
        <p:spPr>
          <a:xfrm>
            <a:off x="1538280" y="6487560"/>
            <a:ext cx="1192320" cy="166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130" strike="noStrike">
                <a:solidFill>
                  <a:srgbClr val="2E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b="0" sz="113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4" name="Google Shape;194;p6"/>
          <p:cNvSpPr txBox="1"/>
          <p:nvPr/>
        </p:nvSpPr>
        <p:spPr>
          <a:xfrm>
            <a:off x="11391480" y="6487560"/>
            <a:ext cx="142560" cy="166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130" strike="noStrike">
                <a:solidFill>
                  <a:srgbClr val="2E946B"/>
                </a:solidFill>
                <a:latin typeface="Trebuchet MS"/>
                <a:ea typeface="Trebuchet MS"/>
                <a:cs typeface="Trebuchet MS"/>
                <a:sym typeface="Trebuchet MS"/>
              </a:rPr>
              <a:t>6</a:t>
            </a:r>
            <a:endParaRPr b="0" sz="113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5" name="Google Shape;19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3960" y="6172200"/>
            <a:ext cx="2180880" cy="48528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6"/>
          <p:cNvSpPr txBox="1"/>
          <p:nvPr/>
        </p:nvSpPr>
        <p:spPr>
          <a:xfrm>
            <a:off x="712080" y="934200"/>
            <a:ext cx="6253560" cy="477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230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WHO ARE THE END USERS?</a:t>
            </a:r>
            <a:endParaRPr b="0" sz="323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7"/>
          <p:cNvSpPr/>
          <p:nvPr/>
        </p:nvSpPr>
        <p:spPr>
          <a:xfrm>
            <a:off x="720000" y="1530000"/>
            <a:ext cx="9360000" cy="4968000"/>
          </a:xfrm>
          <a:custGeom>
            <a:rect b="b" l="l" r="r" t="t"/>
            <a:pathLst>
              <a:path extrusionOk="0" h="13800" w="26000">
                <a:moveTo>
                  <a:pt x="0" y="13800"/>
                </a:moveTo>
                <a:lnTo>
                  <a:pt x="26000" y="13800"/>
                </a:lnTo>
                <a:lnTo>
                  <a:pt x="26000" y="0"/>
                </a:lnTo>
                <a:lnTo>
                  <a:pt x="0" y="0"/>
                </a:lnTo>
                <a:lnTo>
                  <a:pt x="0" y="138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cxnSp>
        <p:nvCxnSpPr>
          <p:cNvPr id="202" name="Google Shape;202;p7"/>
          <p:cNvCxnSpPr/>
          <p:nvPr/>
        </p:nvCxnSpPr>
        <p:spPr>
          <a:xfrm>
            <a:off x="9377280" y="4680"/>
            <a:ext cx="1219680" cy="6858360"/>
          </a:xfrm>
          <a:prstGeom prst="straightConnector1">
            <a:avLst/>
          </a:prstGeom>
          <a:noFill/>
          <a:ln cap="rnd" cmpd="sng" w="9525">
            <a:solidFill>
              <a:srgbClr val="5FCB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3" name="Google Shape;203;p7"/>
          <p:cNvCxnSpPr/>
          <p:nvPr/>
        </p:nvCxnSpPr>
        <p:spPr>
          <a:xfrm flipH="1">
            <a:off x="7434000" y="3690720"/>
            <a:ext cx="4763880" cy="3177000"/>
          </a:xfrm>
          <a:prstGeom prst="straightConnector1">
            <a:avLst/>
          </a:prstGeom>
          <a:noFill/>
          <a:ln cap="rnd" cmpd="sng" w="9525">
            <a:solidFill>
              <a:srgbClr val="5FCBE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4" name="Google Shape;204;p7"/>
          <p:cNvSpPr/>
          <p:nvPr/>
        </p:nvSpPr>
        <p:spPr>
          <a:xfrm>
            <a:off x="9181800" y="-9720"/>
            <a:ext cx="3010320" cy="6867720"/>
          </a:xfrm>
          <a:custGeom>
            <a:rect b="b" l="l" r="r" t="t"/>
            <a:pathLst>
              <a:path extrusionOk="0" h="19077" w="8362">
                <a:moveTo>
                  <a:pt x="5688" y="0"/>
                </a:moveTo>
                <a:lnTo>
                  <a:pt x="8362" y="0"/>
                </a:lnTo>
                <a:lnTo>
                  <a:pt x="8362" y="19077"/>
                </a:lnTo>
                <a:lnTo>
                  <a:pt x="0" y="19077"/>
                </a:lnTo>
                <a:lnTo>
                  <a:pt x="5688" y="0"/>
                </a:lnTo>
                <a:close/>
              </a:path>
            </a:pathLst>
          </a:custGeom>
          <a:solidFill>
            <a:srgbClr val="5FCBEF">
              <a:alpha val="35686"/>
            </a:srgbClr>
          </a:solidFill>
          <a:ln>
            <a:noFill/>
          </a:ln>
        </p:spPr>
      </p:sp>
      <p:sp>
        <p:nvSpPr>
          <p:cNvPr id="205" name="Google Shape;205;p7"/>
          <p:cNvSpPr/>
          <p:nvPr/>
        </p:nvSpPr>
        <p:spPr>
          <a:xfrm>
            <a:off x="9601200" y="-9720"/>
            <a:ext cx="2590920" cy="6867720"/>
          </a:xfrm>
          <a:custGeom>
            <a:rect b="b" l="l" r="r" t="t"/>
            <a:pathLst>
              <a:path extrusionOk="0" h="19077" w="7197">
                <a:moveTo>
                  <a:pt x="0" y="0"/>
                </a:moveTo>
                <a:lnTo>
                  <a:pt x="7197" y="0"/>
                </a:lnTo>
                <a:lnTo>
                  <a:pt x="7197" y="19077"/>
                </a:lnTo>
                <a:lnTo>
                  <a:pt x="3362" y="19077"/>
                </a:lnTo>
                <a:lnTo>
                  <a:pt x="0" y="0"/>
                </a:lnTo>
                <a:close/>
              </a:path>
            </a:pathLst>
          </a:custGeom>
          <a:solidFill>
            <a:srgbClr val="5FCBEF">
              <a:alpha val="20000"/>
            </a:srgbClr>
          </a:solidFill>
          <a:ln>
            <a:noFill/>
          </a:ln>
        </p:spPr>
      </p:sp>
      <p:sp>
        <p:nvSpPr>
          <p:cNvPr id="206" name="Google Shape;206;p7"/>
          <p:cNvSpPr/>
          <p:nvPr/>
        </p:nvSpPr>
        <p:spPr>
          <a:xfrm>
            <a:off x="8934120" y="3047760"/>
            <a:ext cx="3258000" cy="3810600"/>
          </a:xfrm>
          <a:custGeom>
            <a:rect b="b" l="l" r="r" t="t"/>
            <a:pathLst>
              <a:path extrusionOk="0" h="10585" w="9050">
                <a:moveTo>
                  <a:pt x="0" y="10585"/>
                </a:moveTo>
                <a:lnTo>
                  <a:pt x="9050" y="0"/>
                </a:lnTo>
                <a:lnTo>
                  <a:pt x="9050" y="10585"/>
                </a:lnTo>
                <a:lnTo>
                  <a:pt x="0" y="10585"/>
                </a:lnTo>
                <a:close/>
              </a:path>
            </a:pathLst>
          </a:custGeom>
          <a:solidFill>
            <a:srgbClr val="17B0E4">
              <a:alpha val="65882"/>
            </a:srgbClr>
          </a:solidFill>
          <a:ln>
            <a:noFill/>
          </a:ln>
        </p:spPr>
      </p:sp>
      <p:sp>
        <p:nvSpPr>
          <p:cNvPr id="207" name="Google Shape;207;p7"/>
          <p:cNvSpPr/>
          <p:nvPr/>
        </p:nvSpPr>
        <p:spPr>
          <a:xfrm>
            <a:off x="9334440" y="-9720"/>
            <a:ext cx="2857680" cy="6867720"/>
          </a:xfrm>
          <a:custGeom>
            <a:rect b="b" l="l" r="r" t="t"/>
            <a:pathLst>
              <a:path extrusionOk="0" h="19077" w="7938">
                <a:moveTo>
                  <a:pt x="0" y="0"/>
                </a:moveTo>
                <a:lnTo>
                  <a:pt x="7938" y="0"/>
                </a:lnTo>
                <a:lnTo>
                  <a:pt x="7938" y="19077"/>
                </a:lnTo>
                <a:lnTo>
                  <a:pt x="6871" y="19077"/>
                </a:lnTo>
                <a:lnTo>
                  <a:pt x="0" y="0"/>
                </a:lnTo>
                <a:close/>
              </a:path>
            </a:pathLst>
          </a:custGeom>
          <a:solidFill>
            <a:srgbClr val="17B0E4">
              <a:alpha val="49803"/>
            </a:srgbClr>
          </a:solidFill>
          <a:ln>
            <a:noFill/>
          </a:ln>
        </p:spPr>
      </p:sp>
      <p:sp>
        <p:nvSpPr>
          <p:cNvPr id="208" name="Google Shape;208;p7"/>
          <p:cNvSpPr/>
          <p:nvPr/>
        </p:nvSpPr>
        <p:spPr>
          <a:xfrm>
            <a:off x="10896480" y="-9720"/>
            <a:ext cx="1295640" cy="6867720"/>
          </a:xfrm>
          <a:custGeom>
            <a:rect b="b" l="l" r="r" t="t"/>
            <a:pathLst>
              <a:path extrusionOk="0" h="19077" w="3599">
                <a:moveTo>
                  <a:pt x="2845" y="0"/>
                </a:moveTo>
                <a:lnTo>
                  <a:pt x="3599" y="0"/>
                </a:lnTo>
                <a:lnTo>
                  <a:pt x="3599" y="19077"/>
                </a:lnTo>
                <a:lnTo>
                  <a:pt x="0" y="19077"/>
                </a:lnTo>
                <a:lnTo>
                  <a:pt x="2845" y="0"/>
                </a:lnTo>
                <a:close/>
              </a:path>
            </a:pathLst>
          </a:custGeom>
          <a:solidFill>
            <a:srgbClr val="2E83C3">
              <a:alpha val="69803"/>
            </a:srgbClr>
          </a:solidFill>
          <a:ln>
            <a:noFill/>
          </a:ln>
        </p:spPr>
      </p:sp>
      <p:sp>
        <p:nvSpPr>
          <p:cNvPr id="209" name="Google Shape;209;p7"/>
          <p:cNvSpPr/>
          <p:nvPr/>
        </p:nvSpPr>
        <p:spPr>
          <a:xfrm>
            <a:off x="10934640" y="-9720"/>
            <a:ext cx="1257480" cy="6867720"/>
          </a:xfrm>
          <a:custGeom>
            <a:rect b="b" l="l" r="r" t="t"/>
            <a:pathLst>
              <a:path extrusionOk="0" h="19077" w="3493">
                <a:moveTo>
                  <a:pt x="0" y="0"/>
                </a:moveTo>
                <a:lnTo>
                  <a:pt x="3493" y="0"/>
                </a:lnTo>
                <a:lnTo>
                  <a:pt x="3493" y="19077"/>
                </a:lnTo>
                <a:lnTo>
                  <a:pt x="3101" y="19077"/>
                </a:lnTo>
                <a:lnTo>
                  <a:pt x="0" y="0"/>
                </a:lnTo>
                <a:close/>
              </a:path>
            </a:pathLst>
          </a:custGeom>
          <a:solidFill>
            <a:srgbClr val="236292">
              <a:alpha val="80000"/>
            </a:srgbClr>
          </a:solidFill>
          <a:ln>
            <a:noFill/>
          </a:ln>
        </p:spPr>
      </p:sp>
      <p:sp>
        <p:nvSpPr>
          <p:cNvPr id="210" name="Google Shape;210;p7"/>
          <p:cNvSpPr/>
          <p:nvPr/>
        </p:nvSpPr>
        <p:spPr>
          <a:xfrm>
            <a:off x="10372680" y="3590640"/>
            <a:ext cx="1819440" cy="3267720"/>
          </a:xfrm>
          <a:custGeom>
            <a:rect b="b" l="l" r="r" t="t"/>
            <a:pathLst>
              <a:path extrusionOk="0" h="9077" w="5054">
                <a:moveTo>
                  <a:pt x="0" y="9077"/>
                </a:moveTo>
                <a:lnTo>
                  <a:pt x="5054" y="0"/>
                </a:lnTo>
                <a:lnTo>
                  <a:pt x="5054" y="9077"/>
                </a:lnTo>
                <a:lnTo>
                  <a:pt x="0" y="9077"/>
                </a:lnTo>
                <a:close/>
              </a:path>
            </a:pathLst>
          </a:custGeom>
          <a:solidFill>
            <a:srgbClr val="17B0E4">
              <a:alpha val="65882"/>
            </a:srgbClr>
          </a:solidFill>
          <a:ln>
            <a:noFill/>
          </a:ln>
        </p:spPr>
      </p:sp>
      <p:sp>
        <p:nvSpPr>
          <p:cNvPr id="211" name="Google Shape;211;p7"/>
          <p:cNvSpPr/>
          <p:nvPr/>
        </p:nvSpPr>
        <p:spPr>
          <a:xfrm>
            <a:off x="0" y="4009680"/>
            <a:ext cx="447840" cy="2848680"/>
          </a:xfrm>
          <a:custGeom>
            <a:rect b="b" l="l" r="r" t="t"/>
            <a:pathLst>
              <a:path extrusionOk="0" h="7913" w="1244">
                <a:moveTo>
                  <a:pt x="0" y="7913"/>
                </a:moveTo>
                <a:lnTo>
                  <a:pt x="0" y="0"/>
                </a:lnTo>
                <a:lnTo>
                  <a:pt x="1244" y="7913"/>
                </a:lnTo>
                <a:lnTo>
                  <a:pt x="0" y="7913"/>
                </a:lnTo>
                <a:close/>
              </a:path>
            </a:pathLst>
          </a:custGeom>
          <a:solidFill>
            <a:srgbClr val="5FCBEF">
              <a:alpha val="69803"/>
            </a:srgbClr>
          </a:solidFill>
          <a:ln>
            <a:noFill/>
          </a:ln>
        </p:spPr>
      </p:sp>
      <p:sp>
        <p:nvSpPr>
          <p:cNvPr id="212" name="Google Shape;212;p7"/>
          <p:cNvSpPr txBox="1"/>
          <p:nvPr/>
        </p:nvSpPr>
        <p:spPr>
          <a:xfrm>
            <a:off x="752400" y="6487560"/>
            <a:ext cx="738360" cy="166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130" strike="noStrike">
                <a:solidFill>
                  <a:srgbClr val="2E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</a:t>
            </a:r>
            <a:endParaRPr b="0" sz="113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3" name="Google Shape;213;p7"/>
          <p:cNvSpPr txBox="1"/>
          <p:nvPr/>
        </p:nvSpPr>
        <p:spPr>
          <a:xfrm>
            <a:off x="1538280" y="6487560"/>
            <a:ext cx="1192320" cy="166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130" strike="noStrike">
                <a:solidFill>
                  <a:srgbClr val="2E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b="0" sz="113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4" name="Google Shape;21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750000">
            <a:off x="319680" y="4655880"/>
            <a:ext cx="1620000" cy="195192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7"/>
          <p:cNvSpPr txBox="1"/>
          <p:nvPr/>
        </p:nvSpPr>
        <p:spPr>
          <a:xfrm>
            <a:off x="11391480" y="6487560"/>
            <a:ext cx="142560" cy="166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130" strike="noStrike">
                <a:solidFill>
                  <a:srgbClr val="2E946B"/>
                </a:solidFill>
                <a:latin typeface="Trebuchet MS"/>
                <a:ea typeface="Trebuchet MS"/>
                <a:cs typeface="Trebuchet MS"/>
                <a:sym typeface="Trebuchet MS"/>
              </a:rPr>
              <a:t>7</a:t>
            </a:r>
            <a:endParaRPr b="0" sz="113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6" name="Google Shape;216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440" y="6467400"/>
            <a:ext cx="2142720" cy="1998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7"/>
          <p:cNvSpPr txBox="1"/>
          <p:nvPr/>
        </p:nvSpPr>
        <p:spPr>
          <a:xfrm>
            <a:off x="570960" y="903600"/>
            <a:ext cx="12079800" cy="533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609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SOLUTION AND ITS VALUE PROPOSITION</a:t>
            </a:r>
            <a:endParaRPr b="0" sz="3609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8" name="Google Shape;218;p7"/>
          <p:cNvSpPr txBox="1"/>
          <p:nvPr/>
        </p:nvSpPr>
        <p:spPr>
          <a:xfrm>
            <a:off x="447850" y="1530002"/>
            <a:ext cx="9450000" cy="2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IN" sz="19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Solution:</a:t>
            </a:r>
            <a:endParaRPr b="1" sz="19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 sz="19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 real-time sign language detection system leveraging advanced machine learning and computer vision techniques.</a:t>
            </a:r>
            <a:endParaRPr sz="19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100"/>
              <a:buNone/>
            </a:pPr>
            <a:r>
              <a:rPr b="1" lang="en-IN" sz="19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Value Proposition</a:t>
            </a:r>
            <a:endParaRPr b="1" sz="19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100"/>
              <a:buNone/>
            </a:pPr>
            <a:r>
              <a:rPr lang="en-IN" sz="19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Efficient real-time sign language detection system enabling seamless communication for the deaf or hard of hearing, fostering inclusivity and independence.: </a:t>
            </a:r>
            <a:endParaRPr sz="19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7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8"/>
          <p:cNvSpPr/>
          <p:nvPr/>
        </p:nvSpPr>
        <p:spPr>
          <a:xfrm>
            <a:off x="720000" y="1350000"/>
            <a:ext cx="10260000" cy="4500000"/>
          </a:xfrm>
          <a:custGeom>
            <a:rect b="b" l="l" r="r" t="t"/>
            <a:pathLst>
              <a:path extrusionOk="0" h="12500" w="28500">
                <a:moveTo>
                  <a:pt x="0" y="12500"/>
                </a:moveTo>
                <a:lnTo>
                  <a:pt x="28500" y="12500"/>
                </a:lnTo>
                <a:lnTo>
                  <a:pt x="28500" y="0"/>
                </a:lnTo>
                <a:lnTo>
                  <a:pt x="0" y="0"/>
                </a:lnTo>
                <a:lnTo>
                  <a:pt x="0" y="125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cxnSp>
        <p:nvCxnSpPr>
          <p:cNvPr id="224" name="Google Shape;224;p8"/>
          <p:cNvCxnSpPr/>
          <p:nvPr/>
        </p:nvCxnSpPr>
        <p:spPr>
          <a:xfrm>
            <a:off x="9377280" y="4680"/>
            <a:ext cx="1219680" cy="6858360"/>
          </a:xfrm>
          <a:prstGeom prst="straightConnector1">
            <a:avLst/>
          </a:prstGeom>
          <a:noFill/>
          <a:ln cap="rnd" cmpd="sng" w="9525">
            <a:solidFill>
              <a:srgbClr val="5FCB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5" name="Google Shape;225;p8"/>
          <p:cNvCxnSpPr/>
          <p:nvPr/>
        </p:nvCxnSpPr>
        <p:spPr>
          <a:xfrm flipH="1">
            <a:off x="7434000" y="3690720"/>
            <a:ext cx="4763880" cy="3177000"/>
          </a:xfrm>
          <a:prstGeom prst="straightConnector1">
            <a:avLst/>
          </a:prstGeom>
          <a:noFill/>
          <a:ln cap="rnd" cmpd="sng" w="9525">
            <a:solidFill>
              <a:srgbClr val="5FCBE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6" name="Google Shape;226;p8"/>
          <p:cNvSpPr/>
          <p:nvPr/>
        </p:nvSpPr>
        <p:spPr>
          <a:xfrm>
            <a:off x="9181800" y="-9720"/>
            <a:ext cx="3010320" cy="6867720"/>
          </a:xfrm>
          <a:custGeom>
            <a:rect b="b" l="l" r="r" t="t"/>
            <a:pathLst>
              <a:path extrusionOk="0" h="19077" w="8362">
                <a:moveTo>
                  <a:pt x="5688" y="0"/>
                </a:moveTo>
                <a:lnTo>
                  <a:pt x="8362" y="0"/>
                </a:lnTo>
                <a:lnTo>
                  <a:pt x="8362" y="19077"/>
                </a:lnTo>
                <a:lnTo>
                  <a:pt x="0" y="19077"/>
                </a:lnTo>
                <a:lnTo>
                  <a:pt x="5688" y="0"/>
                </a:lnTo>
                <a:close/>
              </a:path>
            </a:pathLst>
          </a:custGeom>
          <a:solidFill>
            <a:srgbClr val="5FCBEF">
              <a:alpha val="35686"/>
            </a:srgbClr>
          </a:solidFill>
          <a:ln>
            <a:noFill/>
          </a:ln>
        </p:spPr>
      </p:sp>
      <p:sp>
        <p:nvSpPr>
          <p:cNvPr id="227" name="Google Shape;227;p8"/>
          <p:cNvSpPr/>
          <p:nvPr/>
        </p:nvSpPr>
        <p:spPr>
          <a:xfrm>
            <a:off x="9601200" y="-9720"/>
            <a:ext cx="2590920" cy="6867720"/>
          </a:xfrm>
          <a:custGeom>
            <a:rect b="b" l="l" r="r" t="t"/>
            <a:pathLst>
              <a:path extrusionOk="0" h="19077" w="7197">
                <a:moveTo>
                  <a:pt x="0" y="0"/>
                </a:moveTo>
                <a:lnTo>
                  <a:pt x="7197" y="0"/>
                </a:lnTo>
                <a:lnTo>
                  <a:pt x="7197" y="19077"/>
                </a:lnTo>
                <a:lnTo>
                  <a:pt x="3362" y="19077"/>
                </a:lnTo>
                <a:lnTo>
                  <a:pt x="0" y="0"/>
                </a:lnTo>
                <a:close/>
              </a:path>
            </a:pathLst>
          </a:custGeom>
          <a:solidFill>
            <a:srgbClr val="5FCBEF">
              <a:alpha val="20000"/>
            </a:srgbClr>
          </a:solidFill>
          <a:ln>
            <a:noFill/>
          </a:ln>
        </p:spPr>
      </p:sp>
      <p:sp>
        <p:nvSpPr>
          <p:cNvPr id="228" name="Google Shape;228;p8"/>
          <p:cNvSpPr/>
          <p:nvPr/>
        </p:nvSpPr>
        <p:spPr>
          <a:xfrm>
            <a:off x="8934120" y="3047760"/>
            <a:ext cx="3258000" cy="3810600"/>
          </a:xfrm>
          <a:custGeom>
            <a:rect b="b" l="l" r="r" t="t"/>
            <a:pathLst>
              <a:path extrusionOk="0" h="10585" w="9050">
                <a:moveTo>
                  <a:pt x="0" y="10585"/>
                </a:moveTo>
                <a:lnTo>
                  <a:pt x="9050" y="0"/>
                </a:lnTo>
                <a:lnTo>
                  <a:pt x="9050" y="10585"/>
                </a:lnTo>
                <a:lnTo>
                  <a:pt x="0" y="10585"/>
                </a:lnTo>
                <a:close/>
              </a:path>
            </a:pathLst>
          </a:custGeom>
          <a:solidFill>
            <a:srgbClr val="17B0E4">
              <a:alpha val="65882"/>
            </a:srgbClr>
          </a:solidFill>
          <a:ln>
            <a:noFill/>
          </a:ln>
        </p:spPr>
      </p:sp>
      <p:sp>
        <p:nvSpPr>
          <p:cNvPr id="229" name="Google Shape;229;p8"/>
          <p:cNvSpPr/>
          <p:nvPr/>
        </p:nvSpPr>
        <p:spPr>
          <a:xfrm>
            <a:off x="9334440" y="-9720"/>
            <a:ext cx="2857680" cy="6867720"/>
          </a:xfrm>
          <a:custGeom>
            <a:rect b="b" l="l" r="r" t="t"/>
            <a:pathLst>
              <a:path extrusionOk="0" h="19077" w="7938">
                <a:moveTo>
                  <a:pt x="0" y="0"/>
                </a:moveTo>
                <a:lnTo>
                  <a:pt x="7938" y="0"/>
                </a:lnTo>
                <a:lnTo>
                  <a:pt x="7938" y="19077"/>
                </a:lnTo>
                <a:lnTo>
                  <a:pt x="6871" y="19077"/>
                </a:lnTo>
                <a:lnTo>
                  <a:pt x="0" y="0"/>
                </a:lnTo>
                <a:close/>
              </a:path>
            </a:pathLst>
          </a:custGeom>
          <a:solidFill>
            <a:srgbClr val="17B0E4">
              <a:alpha val="49803"/>
            </a:srgbClr>
          </a:solidFill>
          <a:ln>
            <a:noFill/>
          </a:ln>
        </p:spPr>
      </p:sp>
      <p:sp>
        <p:nvSpPr>
          <p:cNvPr id="230" name="Google Shape;230;p8"/>
          <p:cNvSpPr/>
          <p:nvPr/>
        </p:nvSpPr>
        <p:spPr>
          <a:xfrm>
            <a:off x="10896480" y="-9720"/>
            <a:ext cx="1295640" cy="6867720"/>
          </a:xfrm>
          <a:custGeom>
            <a:rect b="b" l="l" r="r" t="t"/>
            <a:pathLst>
              <a:path extrusionOk="0" h="19077" w="3599">
                <a:moveTo>
                  <a:pt x="2845" y="0"/>
                </a:moveTo>
                <a:lnTo>
                  <a:pt x="3599" y="0"/>
                </a:lnTo>
                <a:lnTo>
                  <a:pt x="3599" y="19077"/>
                </a:lnTo>
                <a:lnTo>
                  <a:pt x="0" y="19077"/>
                </a:lnTo>
                <a:lnTo>
                  <a:pt x="2845" y="0"/>
                </a:lnTo>
                <a:close/>
              </a:path>
            </a:pathLst>
          </a:custGeom>
          <a:solidFill>
            <a:srgbClr val="2E83C3">
              <a:alpha val="69803"/>
            </a:srgbClr>
          </a:solidFill>
          <a:ln>
            <a:noFill/>
          </a:ln>
        </p:spPr>
      </p:sp>
      <p:sp>
        <p:nvSpPr>
          <p:cNvPr id="231" name="Google Shape;231;p8"/>
          <p:cNvSpPr/>
          <p:nvPr/>
        </p:nvSpPr>
        <p:spPr>
          <a:xfrm>
            <a:off x="10934640" y="-9720"/>
            <a:ext cx="1257480" cy="6867720"/>
          </a:xfrm>
          <a:custGeom>
            <a:rect b="b" l="l" r="r" t="t"/>
            <a:pathLst>
              <a:path extrusionOk="0" h="19077" w="3493">
                <a:moveTo>
                  <a:pt x="0" y="0"/>
                </a:moveTo>
                <a:lnTo>
                  <a:pt x="3493" y="0"/>
                </a:lnTo>
                <a:lnTo>
                  <a:pt x="3493" y="19077"/>
                </a:lnTo>
                <a:lnTo>
                  <a:pt x="3101" y="19077"/>
                </a:lnTo>
                <a:lnTo>
                  <a:pt x="0" y="0"/>
                </a:lnTo>
                <a:close/>
              </a:path>
            </a:pathLst>
          </a:custGeom>
          <a:solidFill>
            <a:srgbClr val="236292">
              <a:alpha val="80000"/>
            </a:srgbClr>
          </a:solidFill>
          <a:ln>
            <a:noFill/>
          </a:ln>
        </p:spPr>
      </p:sp>
      <p:sp>
        <p:nvSpPr>
          <p:cNvPr id="232" name="Google Shape;232;p8"/>
          <p:cNvSpPr/>
          <p:nvPr/>
        </p:nvSpPr>
        <p:spPr>
          <a:xfrm>
            <a:off x="10372680" y="3590640"/>
            <a:ext cx="1819440" cy="3267720"/>
          </a:xfrm>
          <a:custGeom>
            <a:rect b="b" l="l" r="r" t="t"/>
            <a:pathLst>
              <a:path extrusionOk="0" h="9077" w="5054">
                <a:moveTo>
                  <a:pt x="0" y="9077"/>
                </a:moveTo>
                <a:lnTo>
                  <a:pt x="5054" y="0"/>
                </a:lnTo>
                <a:lnTo>
                  <a:pt x="5054" y="9077"/>
                </a:lnTo>
                <a:lnTo>
                  <a:pt x="0" y="9077"/>
                </a:lnTo>
                <a:close/>
              </a:path>
            </a:pathLst>
          </a:custGeom>
          <a:solidFill>
            <a:srgbClr val="17B0E4">
              <a:alpha val="65882"/>
            </a:srgbClr>
          </a:solidFill>
          <a:ln>
            <a:noFill/>
          </a:ln>
        </p:spPr>
      </p:sp>
      <p:sp>
        <p:nvSpPr>
          <p:cNvPr id="233" name="Google Shape;233;p8"/>
          <p:cNvSpPr/>
          <p:nvPr/>
        </p:nvSpPr>
        <p:spPr>
          <a:xfrm>
            <a:off x="0" y="4009680"/>
            <a:ext cx="447840" cy="2848680"/>
          </a:xfrm>
          <a:custGeom>
            <a:rect b="b" l="l" r="r" t="t"/>
            <a:pathLst>
              <a:path extrusionOk="0" h="7913" w="1244">
                <a:moveTo>
                  <a:pt x="0" y="7913"/>
                </a:moveTo>
                <a:lnTo>
                  <a:pt x="0" y="0"/>
                </a:lnTo>
                <a:lnTo>
                  <a:pt x="1244" y="7913"/>
                </a:lnTo>
                <a:lnTo>
                  <a:pt x="0" y="7913"/>
                </a:lnTo>
                <a:close/>
              </a:path>
            </a:pathLst>
          </a:custGeom>
          <a:solidFill>
            <a:srgbClr val="5FCBEF">
              <a:alpha val="69803"/>
            </a:srgbClr>
          </a:solidFill>
          <a:ln>
            <a:noFill/>
          </a:ln>
        </p:spPr>
      </p:sp>
      <p:sp>
        <p:nvSpPr>
          <p:cNvPr id="234" name="Google Shape;234;p8"/>
          <p:cNvSpPr txBox="1"/>
          <p:nvPr/>
        </p:nvSpPr>
        <p:spPr>
          <a:xfrm>
            <a:off x="752400" y="6487560"/>
            <a:ext cx="738360" cy="166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130" strike="noStrike">
                <a:solidFill>
                  <a:srgbClr val="2E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</a:t>
            </a:r>
            <a:endParaRPr b="0" sz="113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5" name="Google Shape;235;p8"/>
          <p:cNvSpPr txBox="1"/>
          <p:nvPr/>
        </p:nvSpPr>
        <p:spPr>
          <a:xfrm>
            <a:off x="1538280" y="6487560"/>
            <a:ext cx="1192320" cy="166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130" strike="noStrike">
                <a:solidFill>
                  <a:srgbClr val="2E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b="0" sz="113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36" name="Google Shape;23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000" y="4241880"/>
            <a:ext cx="1800000" cy="249516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8"/>
          <p:cNvSpPr txBox="1"/>
          <p:nvPr/>
        </p:nvSpPr>
        <p:spPr>
          <a:xfrm>
            <a:off x="11391480" y="6487560"/>
            <a:ext cx="142560" cy="166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130" strike="noStrike">
                <a:solidFill>
                  <a:srgbClr val="2E946B"/>
                </a:solidFill>
                <a:latin typeface="Trebuchet MS"/>
                <a:ea typeface="Trebuchet MS"/>
                <a:cs typeface="Trebuchet MS"/>
                <a:sym typeface="Trebuchet MS"/>
              </a:rPr>
              <a:t>8</a:t>
            </a:r>
            <a:endParaRPr b="0" sz="113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8" name="Google Shape;238;p8"/>
          <p:cNvSpPr txBox="1"/>
          <p:nvPr/>
        </p:nvSpPr>
        <p:spPr>
          <a:xfrm>
            <a:off x="752400" y="837180"/>
            <a:ext cx="91278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4280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THE WOW IN  SOLUTION</a:t>
            </a:r>
            <a:endParaRPr b="0" sz="428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9" name="Google Shape;239;p8"/>
          <p:cNvSpPr txBox="1"/>
          <p:nvPr/>
        </p:nvSpPr>
        <p:spPr>
          <a:xfrm>
            <a:off x="1980000" y="1800000"/>
            <a:ext cx="8190000" cy="40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31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AutoNum type="arabicPeriod"/>
            </a:pPr>
            <a:r>
              <a:rPr lang="en-IN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Precision in Gesture Interpretation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AutoNum type="arabicPeriod"/>
            </a:pPr>
            <a:r>
              <a:rPr lang="en-IN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Real-Time Communication Enablement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AutoNum type="arabicPeriod"/>
            </a:pPr>
            <a:r>
              <a:rPr lang="en-IN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Breakthrough in Accessibility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AutoNum type="arabicPeriod"/>
            </a:pPr>
            <a:r>
              <a:rPr lang="en-IN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Empowering Independence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9"/>
          <p:cNvSpPr/>
          <p:nvPr/>
        </p:nvSpPr>
        <p:spPr>
          <a:xfrm>
            <a:off x="0" y="-360"/>
            <a:ext cx="12192120" cy="6858360"/>
          </a:xfrm>
          <a:custGeom>
            <a:rect b="b" l="l" r="r" t="t"/>
            <a:pathLst>
              <a:path extrusionOk="0" h="19051" w="33867">
                <a:moveTo>
                  <a:pt x="0" y="19051"/>
                </a:moveTo>
                <a:lnTo>
                  <a:pt x="33867" y="19051"/>
                </a:lnTo>
                <a:lnTo>
                  <a:pt x="33867" y="0"/>
                </a:lnTo>
                <a:lnTo>
                  <a:pt x="0" y="0"/>
                </a:lnTo>
                <a:lnTo>
                  <a:pt x="0" y="1905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cxnSp>
        <p:nvCxnSpPr>
          <p:cNvPr id="245" name="Google Shape;245;p9"/>
          <p:cNvCxnSpPr/>
          <p:nvPr/>
        </p:nvCxnSpPr>
        <p:spPr>
          <a:xfrm>
            <a:off x="9377280" y="4680"/>
            <a:ext cx="1219680" cy="6858360"/>
          </a:xfrm>
          <a:prstGeom prst="straightConnector1">
            <a:avLst/>
          </a:prstGeom>
          <a:noFill/>
          <a:ln cap="rnd" cmpd="sng" w="9525">
            <a:solidFill>
              <a:srgbClr val="5FCB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6" name="Google Shape;246;p9"/>
          <p:cNvCxnSpPr/>
          <p:nvPr/>
        </p:nvCxnSpPr>
        <p:spPr>
          <a:xfrm flipH="1">
            <a:off x="7434000" y="3690720"/>
            <a:ext cx="4763880" cy="3177000"/>
          </a:xfrm>
          <a:prstGeom prst="straightConnector1">
            <a:avLst/>
          </a:prstGeom>
          <a:noFill/>
          <a:ln cap="rnd" cmpd="sng" w="9525">
            <a:solidFill>
              <a:srgbClr val="5FCBE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7" name="Google Shape;247;p9"/>
          <p:cNvSpPr/>
          <p:nvPr/>
        </p:nvSpPr>
        <p:spPr>
          <a:xfrm>
            <a:off x="9181800" y="-9720"/>
            <a:ext cx="3010320" cy="6867720"/>
          </a:xfrm>
          <a:custGeom>
            <a:rect b="b" l="l" r="r" t="t"/>
            <a:pathLst>
              <a:path extrusionOk="0" h="19077" w="8362">
                <a:moveTo>
                  <a:pt x="5688" y="0"/>
                </a:moveTo>
                <a:lnTo>
                  <a:pt x="8362" y="0"/>
                </a:lnTo>
                <a:lnTo>
                  <a:pt x="8362" y="19077"/>
                </a:lnTo>
                <a:lnTo>
                  <a:pt x="0" y="19077"/>
                </a:lnTo>
                <a:lnTo>
                  <a:pt x="5688" y="0"/>
                </a:lnTo>
                <a:close/>
              </a:path>
            </a:pathLst>
          </a:custGeom>
          <a:solidFill>
            <a:srgbClr val="5FCBEF">
              <a:alpha val="35686"/>
            </a:srgbClr>
          </a:solidFill>
          <a:ln>
            <a:noFill/>
          </a:ln>
        </p:spPr>
      </p:sp>
      <p:sp>
        <p:nvSpPr>
          <p:cNvPr id="248" name="Google Shape;248;p9"/>
          <p:cNvSpPr/>
          <p:nvPr/>
        </p:nvSpPr>
        <p:spPr>
          <a:xfrm>
            <a:off x="9601200" y="-9720"/>
            <a:ext cx="2590920" cy="6867720"/>
          </a:xfrm>
          <a:custGeom>
            <a:rect b="b" l="l" r="r" t="t"/>
            <a:pathLst>
              <a:path extrusionOk="0" h="19077" w="7197">
                <a:moveTo>
                  <a:pt x="0" y="0"/>
                </a:moveTo>
                <a:lnTo>
                  <a:pt x="7197" y="0"/>
                </a:lnTo>
                <a:lnTo>
                  <a:pt x="7197" y="19077"/>
                </a:lnTo>
                <a:lnTo>
                  <a:pt x="3362" y="19077"/>
                </a:lnTo>
                <a:lnTo>
                  <a:pt x="0" y="0"/>
                </a:lnTo>
                <a:close/>
              </a:path>
            </a:pathLst>
          </a:custGeom>
          <a:solidFill>
            <a:srgbClr val="5FCBEF">
              <a:alpha val="20000"/>
            </a:srgbClr>
          </a:solidFill>
          <a:ln>
            <a:noFill/>
          </a:ln>
        </p:spPr>
      </p:sp>
      <p:sp>
        <p:nvSpPr>
          <p:cNvPr id="249" name="Google Shape;249;p9"/>
          <p:cNvSpPr/>
          <p:nvPr/>
        </p:nvSpPr>
        <p:spPr>
          <a:xfrm>
            <a:off x="8934120" y="3047760"/>
            <a:ext cx="3258000" cy="3810600"/>
          </a:xfrm>
          <a:custGeom>
            <a:rect b="b" l="l" r="r" t="t"/>
            <a:pathLst>
              <a:path extrusionOk="0" h="10585" w="9050">
                <a:moveTo>
                  <a:pt x="0" y="10585"/>
                </a:moveTo>
                <a:lnTo>
                  <a:pt x="9050" y="0"/>
                </a:lnTo>
                <a:lnTo>
                  <a:pt x="9050" y="10585"/>
                </a:lnTo>
                <a:lnTo>
                  <a:pt x="0" y="10585"/>
                </a:lnTo>
                <a:close/>
              </a:path>
            </a:pathLst>
          </a:custGeom>
          <a:solidFill>
            <a:srgbClr val="17B0E4">
              <a:alpha val="65882"/>
            </a:srgbClr>
          </a:solidFill>
          <a:ln>
            <a:noFill/>
          </a:ln>
        </p:spPr>
      </p:sp>
      <p:sp>
        <p:nvSpPr>
          <p:cNvPr id="250" name="Google Shape;250;p9"/>
          <p:cNvSpPr/>
          <p:nvPr/>
        </p:nvSpPr>
        <p:spPr>
          <a:xfrm>
            <a:off x="9334440" y="-9720"/>
            <a:ext cx="2857680" cy="6867720"/>
          </a:xfrm>
          <a:custGeom>
            <a:rect b="b" l="l" r="r" t="t"/>
            <a:pathLst>
              <a:path extrusionOk="0" h="19077" w="7938">
                <a:moveTo>
                  <a:pt x="0" y="0"/>
                </a:moveTo>
                <a:lnTo>
                  <a:pt x="7938" y="0"/>
                </a:lnTo>
                <a:lnTo>
                  <a:pt x="7938" y="19077"/>
                </a:lnTo>
                <a:lnTo>
                  <a:pt x="6871" y="19077"/>
                </a:lnTo>
                <a:lnTo>
                  <a:pt x="0" y="0"/>
                </a:lnTo>
                <a:close/>
              </a:path>
            </a:pathLst>
          </a:custGeom>
          <a:solidFill>
            <a:srgbClr val="17B0E4">
              <a:alpha val="49803"/>
            </a:srgbClr>
          </a:solidFill>
          <a:ln>
            <a:noFill/>
          </a:ln>
        </p:spPr>
      </p:sp>
      <p:sp>
        <p:nvSpPr>
          <p:cNvPr id="251" name="Google Shape;251;p9"/>
          <p:cNvSpPr/>
          <p:nvPr/>
        </p:nvSpPr>
        <p:spPr>
          <a:xfrm>
            <a:off x="10896480" y="-9720"/>
            <a:ext cx="1295640" cy="6867720"/>
          </a:xfrm>
          <a:custGeom>
            <a:rect b="b" l="l" r="r" t="t"/>
            <a:pathLst>
              <a:path extrusionOk="0" h="19077" w="3599">
                <a:moveTo>
                  <a:pt x="2845" y="0"/>
                </a:moveTo>
                <a:lnTo>
                  <a:pt x="3599" y="0"/>
                </a:lnTo>
                <a:lnTo>
                  <a:pt x="3599" y="19077"/>
                </a:lnTo>
                <a:lnTo>
                  <a:pt x="0" y="19077"/>
                </a:lnTo>
                <a:lnTo>
                  <a:pt x="2845" y="0"/>
                </a:lnTo>
                <a:close/>
              </a:path>
            </a:pathLst>
          </a:custGeom>
          <a:solidFill>
            <a:srgbClr val="2E83C3">
              <a:alpha val="69803"/>
            </a:srgbClr>
          </a:solidFill>
          <a:ln>
            <a:noFill/>
          </a:ln>
        </p:spPr>
      </p:sp>
      <p:sp>
        <p:nvSpPr>
          <p:cNvPr id="252" name="Google Shape;252;p9"/>
          <p:cNvSpPr/>
          <p:nvPr/>
        </p:nvSpPr>
        <p:spPr>
          <a:xfrm>
            <a:off x="10934640" y="-9720"/>
            <a:ext cx="1257480" cy="6867720"/>
          </a:xfrm>
          <a:custGeom>
            <a:rect b="b" l="l" r="r" t="t"/>
            <a:pathLst>
              <a:path extrusionOk="0" h="19077" w="3493">
                <a:moveTo>
                  <a:pt x="0" y="0"/>
                </a:moveTo>
                <a:lnTo>
                  <a:pt x="3493" y="0"/>
                </a:lnTo>
                <a:lnTo>
                  <a:pt x="3493" y="19077"/>
                </a:lnTo>
                <a:lnTo>
                  <a:pt x="3101" y="19077"/>
                </a:lnTo>
                <a:lnTo>
                  <a:pt x="0" y="0"/>
                </a:lnTo>
                <a:close/>
              </a:path>
            </a:pathLst>
          </a:custGeom>
          <a:solidFill>
            <a:srgbClr val="236292">
              <a:alpha val="80000"/>
            </a:srgbClr>
          </a:solidFill>
          <a:ln>
            <a:noFill/>
          </a:ln>
        </p:spPr>
      </p:sp>
      <p:sp>
        <p:nvSpPr>
          <p:cNvPr id="253" name="Google Shape;253;p9"/>
          <p:cNvSpPr/>
          <p:nvPr/>
        </p:nvSpPr>
        <p:spPr>
          <a:xfrm>
            <a:off x="10372680" y="3590640"/>
            <a:ext cx="1819440" cy="3267720"/>
          </a:xfrm>
          <a:custGeom>
            <a:rect b="b" l="l" r="r" t="t"/>
            <a:pathLst>
              <a:path extrusionOk="0" h="9077" w="5054">
                <a:moveTo>
                  <a:pt x="0" y="9077"/>
                </a:moveTo>
                <a:lnTo>
                  <a:pt x="5054" y="0"/>
                </a:lnTo>
                <a:lnTo>
                  <a:pt x="5054" y="9077"/>
                </a:lnTo>
                <a:lnTo>
                  <a:pt x="0" y="9077"/>
                </a:lnTo>
                <a:close/>
              </a:path>
            </a:pathLst>
          </a:custGeom>
          <a:solidFill>
            <a:srgbClr val="17B0E4">
              <a:alpha val="65882"/>
            </a:srgbClr>
          </a:solidFill>
          <a:ln>
            <a:noFill/>
          </a:ln>
        </p:spPr>
      </p:sp>
      <p:sp>
        <p:nvSpPr>
          <p:cNvPr id="254" name="Google Shape;254;p9"/>
          <p:cNvSpPr/>
          <p:nvPr/>
        </p:nvSpPr>
        <p:spPr>
          <a:xfrm>
            <a:off x="0" y="4009680"/>
            <a:ext cx="447840" cy="2848680"/>
          </a:xfrm>
          <a:custGeom>
            <a:rect b="b" l="l" r="r" t="t"/>
            <a:pathLst>
              <a:path extrusionOk="0" h="7913" w="1244">
                <a:moveTo>
                  <a:pt x="0" y="7913"/>
                </a:moveTo>
                <a:lnTo>
                  <a:pt x="0" y="0"/>
                </a:lnTo>
                <a:lnTo>
                  <a:pt x="1244" y="7913"/>
                </a:lnTo>
                <a:lnTo>
                  <a:pt x="0" y="7913"/>
                </a:lnTo>
                <a:close/>
              </a:path>
            </a:pathLst>
          </a:custGeom>
          <a:solidFill>
            <a:srgbClr val="5FCBEF">
              <a:alpha val="69803"/>
            </a:srgbClr>
          </a:solidFill>
          <a:ln>
            <a:noFill/>
          </a:ln>
        </p:spPr>
      </p:sp>
      <p:sp>
        <p:nvSpPr>
          <p:cNvPr id="255" name="Google Shape;255;p9"/>
          <p:cNvSpPr txBox="1"/>
          <p:nvPr/>
        </p:nvSpPr>
        <p:spPr>
          <a:xfrm>
            <a:off x="752400" y="6487560"/>
            <a:ext cx="738360" cy="166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130" strike="noStrike">
                <a:solidFill>
                  <a:srgbClr val="2E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</a:t>
            </a:r>
            <a:endParaRPr b="0" sz="113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6" name="Google Shape;256;p9"/>
          <p:cNvSpPr txBox="1"/>
          <p:nvPr/>
        </p:nvSpPr>
        <p:spPr>
          <a:xfrm>
            <a:off x="1538280" y="6487560"/>
            <a:ext cx="1192320" cy="166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130" strike="noStrike">
                <a:solidFill>
                  <a:srgbClr val="2E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b="0" sz="113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7" name="Google Shape;257;p9"/>
          <p:cNvSpPr/>
          <p:nvPr/>
        </p:nvSpPr>
        <p:spPr>
          <a:xfrm>
            <a:off x="9353520" y="5362560"/>
            <a:ext cx="457560" cy="457560"/>
          </a:xfrm>
          <a:custGeom>
            <a:rect b="b" l="l" r="r" t="t"/>
            <a:pathLst>
              <a:path extrusionOk="0" h="1271" w="1271">
                <a:moveTo>
                  <a:pt x="0" y="1271"/>
                </a:moveTo>
                <a:lnTo>
                  <a:pt x="1271" y="1271"/>
                </a:lnTo>
                <a:lnTo>
                  <a:pt x="1271" y="0"/>
                </a:lnTo>
                <a:lnTo>
                  <a:pt x="0" y="0"/>
                </a:lnTo>
                <a:lnTo>
                  <a:pt x="0" y="1271"/>
                </a:lnTo>
                <a:close/>
              </a:path>
            </a:pathLst>
          </a:custGeom>
          <a:solidFill>
            <a:srgbClr val="42B051"/>
          </a:solidFill>
          <a:ln>
            <a:noFill/>
          </a:ln>
        </p:spPr>
      </p:sp>
      <p:sp>
        <p:nvSpPr>
          <p:cNvPr id="258" name="Google Shape;258;p9"/>
          <p:cNvSpPr/>
          <p:nvPr/>
        </p:nvSpPr>
        <p:spPr>
          <a:xfrm>
            <a:off x="9353520" y="5895720"/>
            <a:ext cx="181080" cy="181440"/>
          </a:xfrm>
          <a:custGeom>
            <a:rect b="b" l="l" r="r" t="t"/>
            <a:pathLst>
              <a:path extrusionOk="0" h="504" w="503">
                <a:moveTo>
                  <a:pt x="0" y="504"/>
                </a:moveTo>
                <a:lnTo>
                  <a:pt x="503" y="504"/>
                </a:lnTo>
                <a:lnTo>
                  <a:pt x="503" y="0"/>
                </a:lnTo>
                <a:lnTo>
                  <a:pt x="0" y="0"/>
                </a:lnTo>
                <a:lnTo>
                  <a:pt x="0" y="504"/>
                </a:lnTo>
                <a:close/>
              </a:path>
            </a:pathLst>
          </a:custGeom>
          <a:solidFill>
            <a:srgbClr val="2E946B"/>
          </a:solidFill>
          <a:ln>
            <a:noFill/>
          </a:ln>
        </p:spPr>
      </p:sp>
      <p:pic>
        <p:nvPicPr>
          <p:cNvPr id="259" name="Google Shape;25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440" y="6467400"/>
            <a:ext cx="2142720" cy="19980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9"/>
          <p:cNvSpPr txBox="1"/>
          <p:nvPr/>
        </p:nvSpPr>
        <p:spPr>
          <a:xfrm>
            <a:off x="11391480" y="6487560"/>
            <a:ext cx="142560" cy="166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130" strike="noStrike">
                <a:solidFill>
                  <a:srgbClr val="2E946B"/>
                </a:solidFill>
                <a:latin typeface="Trebuchet MS"/>
                <a:ea typeface="Trebuchet MS"/>
                <a:cs typeface="Trebuchet MS"/>
                <a:sym typeface="Trebuchet MS"/>
              </a:rPr>
              <a:t>9</a:t>
            </a:r>
            <a:endParaRPr b="0" sz="113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1" name="Google Shape;261;p9"/>
          <p:cNvSpPr txBox="1"/>
          <p:nvPr/>
        </p:nvSpPr>
        <p:spPr>
          <a:xfrm>
            <a:off x="540000" y="160335"/>
            <a:ext cx="4074480" cy="712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4810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MODELLING</a:t>
            </a:r>
            <a:endParaRPr b="0" sz="481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2" name="Google Shape;262;p9"/>
          <p:cNvSpPr txBox="1"/>
          <p:nvPr/>
        </p:nvSpPr>
        <p:spPr>
          <a:xfrm>
            <a:off x="540000" y="810000"/>
            <a:ext cx="10080000" cy="5964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600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Relationships:</a:t>
            </a:r>
            <a:endParaRPr b="0" sz="26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ts val="3000"/>
              <a:buFont typeface="Roboto"/>
              <a:buChar char="●"/>
            </a:pPr>
            <a:r>
              <a:rPr lang="en-IN" sz="3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Hand Gestures and Language Elements</a:t>
            </a:r>
            <a:endParaRPr sz="30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3000"/>
              <a:buFont typeface="Roboto"/>
              <a:buChar char="●"/>
            </a:pPr>
            <a:r>
              <a:rPr lang="en-IN" sz="3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Feature Extraction and Gesture Representation</a:t>
            </a:r>
            <a:endParaRPr sz="30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3000"/>
              <a:buFont typeface="Roboto"/>
              <a:buChar char="●"/>
            </a:pPr>
            <a:r>
              <a:rPr lang="en-IN" sz="3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Training Data and Machine Learning Models</a:t>
            </a:r>
            <a:endParaRPr sz="30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3000"/>
              <a:buFont typeface="Roboto"/>
              <a:buChar char="●"/>
            </a:pPr>
            <a:r>
              <a:rPr lang="en-IN" sz="3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Input and Output Mapping</a:t>
            </a:r>
            <a:endParaRPr sz="30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3000"/>
              <a:buFont typeface="Roboto"/>
              <a:buChar char="●"/>
            </a:pPr>
            <a:r>
              <a:rPr lang="en-IN" sz="3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Temporal Context and Sequential Patterns</a:t>
            </a:r>
            <a:endParaRPr sz="30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3000"/>
              <a:buFont typeface="Roboto"/>
              <a:buChar char="●"/>
            </a:pPr>
            <a:r>
              <a:rPr lang="en-IN" sz="3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Error Analysis and Feedback Loop</a:t>
            </a:r>
            <a:endParaRPr sz="30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3000"/>
              <a:buFont typeface="Roboto"/>
              <a:buChar char="●"/>
            </a:pPr>
            <a:r>
              <a:rPr lang="en-IN" sz="3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User Interaction and System Response</a:t>
            </a:r>
            <a:endParaRPr sz="30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3000"/>
              <a:buFont typeface="Roboto"/>
              <a:buChar char="●"/>
            </a:pPr>
            <a:r>
              <a:rPr lang="en-IN" sz="3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Contextual Information and Environmental Factors</a:t>
            </a:r>
            <a:endParaRPr sz="30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Vinaykrishna Babu</dc:creator>
</cp:coreProperties>
</file>