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6858000" cx="12192000"/>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533400" y="763587"/>
            <a:ext cx="6702300" cy="3770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77875" y="4776787"/>
            <a:ext cx="6216600" cy="452430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3" type="hdr"/>
          </p:nvPr>
        </p:nvSpPr>
        <p:spPr>
          <a:xfrm>
            <a:off x="0" y="0"/>
            <a:ext cx="3372000" cy="5016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6" name="Google Shape;6;n"/>
          <p:cNvSpPr txBox="1"/>
          <p:nvPr>
            <p:ph idx="10" type="dt"/>
          </p:nvPr>
        </p:nvSpPr>
        <p:spPr>
          <a:xfrm>
            <a:off x="4398962" y="0"/>
            <a:ext cx="3372000" cy="5016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9555162"/>
            <a:ext cx="3372000" cy="5016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4398962" y="9555162"/>
            <a:ext cx="3372000" cy="5016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notes"/>
          <p:cNvSpPr txBox="1"/>
          <p:nvPr/>
        </p:nvSpPr>
        <p:spPr>
          <a:xfrm>
            <a:off x="4398962" y="9555162"/>
            <a:ext cx="3372000" cy="5016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43" name="Google Shape;143;p1:notes"/>
          <p:cNvSpPr/>
          <p:nvPr>
            <p:ph idx="2" type="sldImg"/>
          </p:nvPr>
        </p:nvSpPr>
        <p:spPr>
          <a:xfrm>
            <a:off x="533400" y="763587"/>
            <a:ext cx="67041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44" name="Google Shape;144;p1:notes"/>
          <p:cNvSpPr txBox="1"/>
          <p:nvPr>
            <p:ph idx="1" type="body"/>
          </p:nvPr>
        </p:nvSpPr>
        <p:spPr>
          <a:xfrm>
            <a:off x="777875" y="4776787"/>
            <a:ext cx="6218100" cy="45261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0:notes"/>
          <p:cNvSpPr txBox="1"/>
          <p:nvPr/>
        </p:nvSpPr>
        <p:spPr>
          <a:xfrm>
            <a:off x="4398962" y="9555162"/>
            <a:ext cx="3372000" cy="5016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229" name="Google Shape;229;p10:notes"/>
          <p:cNvSpPr/>
          <p:nvPr>
            <p:ph idx="2" type="sldImg"/>
          </p:nvPr>
        </p:nvSpPr>
        <p:spPr>
          <a:xfrm>
            <a:off x="533400" y="763587"/>
            <a:ext cx="67041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30" name="Google Shape;230;p10:notes"/>
          <p:cNvSpPr txBox="1"/>
          <p:nvPr>
            <p:ph idx="1" type="body"/>
          </p:nvPr>
        </p:nvSpPr>
        <p:spPr>
          <a:xfrm>
            <a:off x="777875" y="4776787"/>
            <a:ext cx="6218100" cy="45261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1:notes"/>
          <p:cNvSpPr txBox="1"/>
          <p:nvPr/>
        </p:nvSpPr>
        <p:spPr>
          <a:xfrm>
            <a:off x="4398962" y="9555162"/>
            <a:ext cx="3372000" cy="5016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238" name="Google Shape;238;p11:notes"/>
          <p:cNvSpPr/>
          <p:nvPr>
            <p:ph idx="2" type="sldImg"/>
          </p:nvPr>
        </p:nvSpPr>
        <p:spPr>
          <a:xfrm>
            <a:off x="533400" y="763587"/>
            <a:ext cx="67041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39" name="Google Shape;239;p11:notes"/>
          <p:cNvSpPr txBox="1"/>
          <p:nvPr>
            <p:ph idx="1" type="body"/>
          </p:nvPr>
        </p:nvSpPr>
        <p:spPr>
          <a:xfrm>
            <a:off x="777875" y="4776787"/>
            <a:ext cx="6218100" cy="45261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2:notes"/>
          <p:cNvSpPr txBox="1"/>
          <p:nvPr/>
        </p:nvSpPr>
        <p:spPr>
          <a:xfrm>
            <a:off x="4398962" y="9555162"/>
            <a:ext cx="3372000" cy="5016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250" name="Google Shape;250;p12:notes"/>
          <p:cNvSpPr/>
          <p:nvPr>
            <p:ph idx="2" type="sldImg"/>
          </p:nvPr>
        </p:nvSpPr>
        <p:spPr>
          <a:xfrm>
            <a:off x="533400" y="763587"/>
            <a:ext cx="67041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51" name="Google Shape;251;p12:notes"/>
          <p:cNvSpPr txBox="1"/>
          <p:nvPr>
            <p:ph idx="1" type="body"/>
          </p:nvPr>
        </p:nvSpPr>
        <p:spPr>
          <a:xfrm>
            <a:off x="777875" y="4776787"/>
            <a:ext cx="6218100" cy="45261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2:notes"/>
          <p:cNvSpPr txBox="1"/>
          <p:nvPr/>
        </p:nvSpPr>
        <p:spPr>
          <a:xfrm>
            <a:off x="4398962" y="9555162"/>
            <a:ext cx="3372000" cy="5016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55" name="Google Shape;155;p2:notes"/>
          <p:cNvSpPr/>
          <p:nvPr>
            <p:ph idx="2" type="sldImg"/>
          </p:nvPr>
        </p:nvSpPr>
        <p:spPr>
          <a:xfrm>
            <a:off x="533400" y="763587"/>
            <a:ext cx="67041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56" name="Google Shape;156;p2:notes"/>
          <p:cNvSpPr txBox="1"/>
          <p:nvPr>
            <p:ph idx="1" type="body"/>
          </p:nvPr>
        </p:nvSpPr>
        <p:spPr>
          <a:xfrm>
            <a:off x="777875" y="4776787"/>
            <a:ext cx="6218100" cy="45261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3:notes"/>
          <p:cNvSpPr txBox="1"/>
          <p:nvPr/>
        </p:nvSpPr>
        <p:spPr>
          <a:xfrm>
            <a:off x="4398962" y="9555162"/>
            <a:ext cx="3372000" cy="5016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64" name="Google Shape;164;p3:notes"/>
          <p:cNvSpPr/>
          <p:nvPr>
            <p:ph idx="2" type="sldImg"/>
          </p:nvPr>
        </p:nvSpPr>
        <p:spPr>
          <a:xfrm>
            <a:off x="533400" y="763587"/>
            <a:ext cx="67041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65" name="Google Shape;165;p3:notes"/>
          <p:cNvSpPr txBox="1"/>
          <p:nvPr>
            <p:ph idx="1" type="body"/>
          </p:nvPr>
        </p:nvSpPr>
        <p:spPr>
          <a:xfrm>
            <a:off x="777875" y="4776787"/>
            <a:ext cx="6218100" cy="45261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4:notes"/>
          <p:cNvSpPr txBox="1"/>
          <p:nvPr/>
        </p:nvSpPr>
        <p:spPr>
          <a:xfrm>
            <a:off x="4398962" y="9555162"/>
            <a:ext cx="3372000" cy="5016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73" name="Google Shape;173;p4:notes"/>
          <p:cNvSpPr/>
          <p:nvPr>
            <p:ph idx="2" type="sldImg"/>
          </p:nvPr>
        </p:nvSpPr>
        <p:spPr>
          <a:xfrm>
            <a:off x="533400" y="763587"/>
            <a:ext cx="67041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74" name="Google Shape;174;p4:notes"/>
          <p:cNvSpPr txBox="1"/>
          <p:nvPr>
            <p:ph idx="1" type="body"/>
          </p:nvPr>
        </p:nvSpPr>
        <p:spPr>
          <a:xfrm>
            <a:off x="777875" y="4776787"/>
            <a:ext cx="6218100" cy="45261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5:notes"/>
          <p:cNvSpPr txBox="1"/>
          <p:nvPr/>
        </p:nvSpPr>
        <p:spPr>
          <a:xfrm>
            <a:off x="4398962" y="9555162"/>
            <a:ext cx="3372000" cy="5016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82" name="Google Shape;182;p5:notes"/>
          <p:cNvSpPr/>
          <p:nvPr>
            <p:ph idx="2" type="sldImg"/>
          </p:nvPr>
        </p:nvSpPr>
        <p:spPr>
          <a:xfrm>
            <a:off x="533400" y="763587"/>
            <a:ext cx="67041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83" name="Google Shape;183;p5:notes"/>
          <p:cNvSpPr txBox="1"/>
          <p:nvPr>
            <p:ph idx="1" type="body"/>
          </p:nvPr>
        </p:nvSpPr>
        <p:spPr>
          <a:xfrm>
            <a:off x="777875" y="4776787"/>
            <a:ext cx="6218100" cy="45261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6:notes"/>
          <p:cNvSpPr txBox="1"/>
          <p:nvPr/>
        </p:nvSpPr>
        <p:spPr>
          <a:xfrm>
            <a:off x="4398962" y="9555162"/>
            <a:ext cx="3372000" cy="5016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91" name="Google Shape;191;p6:notes"/>
          <p:cNvSpPr/>
          <p:nvPr>
            <p:ph idx="2" type="sldImg"/>
          </p:nvPr>
        </p:nvSpPr>
        <p:spPr>
          <a:xfrm>
            <a:off x="533400" y="763587"/>
            <a:ext cx="67041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92" name="Google Shape;192;p6:notes"/>
          <p:cNvSpPr txBox="1"/>
          <p:nvPr>
            <p:ph idx="1" type="body"/>
          </p:nvPr>
        </p:nvSpPr>
        <p:spPr>
          <a:xfrm>
            <a:off x="777875" y="4776787"/>
            <a:ext cx="6218100" cy="45261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7:notes"/>
          <p:cNvSpPr txBox="1"/>
          <p:nvPr/>
        </p:nvSpPr>
        <p:spPr>
          <a:xfrm>
            <a:off x="4398962" y="9555162"/>
            <a:ext cx="3372000" cy="5016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201" name="Google Shape;201;p7:notes"/>
          <p:cNvSpPr/>
          <p:nvPr>
            <p:ph idx="2" type="sldImg"/>
          </p:nvPr>
        </p:nvSpPr>
        <p:spPr>
          <a:xfrm>
            <a:off x="533400" y="763587"/>
            <a:ext cx="67041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02" name="Google Shape;202;p7:notes"/>
          <p:cNvSpPr txBox="1"/>
          <p:nvPr>
            <p:ph idx="1" type="body"/>
          </p:nvPr>
        </p:nvSpPr>
        <p:spPr>
          <a:xfrm>
            <a:off x="777875" y="4776787"/>
            <a:ext cx="6218100" cy="45261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8:notes"/>
          <p:cNvSpPr txBox="1"/>
          <p:nvPr/>
        </p:nvSpPr>
        <p:spPr>
          <a:xfrm>
            <a:off x="4398962" y="9555162"/>
            <a:ext cx="3372000" cy="5016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211" name="Google Shape;211;p8:notes"/>
          <p:cNvSpPr/>
          <p:nvPr>
            <p:ph idx="2" type="sldImg"/>
          </p:nvPr>
        </p:nvSpPr>
        <p:spPr>
          <a:xfrm>
            <a:off x="533400" y="763587"/>
            <a:ext cx="67041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12" name="Google Shape;212;p8:notes"/>
          <p:cNvSpPr txBox="1"/>
          <p:nvPr>
            <p:ph idx="1" type="body"/>
          </p:nvPr>
        </p:nvSpPr>
        <p:spPr>
          <a:xfrm>
            <a:off x="777875" y="4776787"/>
            <a:ext cx="6218100" cy="45261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9:notes"/>
          <p:cNvSpPr txBox="1"/>
          <p:nvPr>
            <p:ph idx="1" type="body"/>
          </p:nvPr>
        </p:nvSpPr>
        <p:spPr>
          <a:xfrm>
            <a:off x="777875" y="4776787"/>
            <a:ext cx="6216600" cy="4524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20" name="Google Shape;220;p9:notes"/>
          <p:cNvSpPr/>
          <p:nvPr>
            <p:ph idx="2" type="sldImg"/>
          </p:nvPr>
        </p:nvSpPr>
        <p:spPr>
          <a:xfrm>
            <a:off x="533400" y="763587"/>
            <a:ext cx="6702300" cy="3770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5" name="Shape 15"/>
        <p:cNvGrpSpPr/>
        <p:nvPr/>
      </p:nvGrpSpPr>
      <p:grpSpPr>
        <a:xfrm>
          <a:off x="0" y="0"/>
          <a:ext cx="0" cy="0"/>
          <a:chOff x="0" y="0"/>
          <a:chExt cx="0" cy="0"/>
        </a:xfrm>
      </p:grpSpPr>
      <p:sp>
        <p:nvSpPr>
          <p:cNvPr id="16" name="Google Shape;16;p2"/>
          <p:cNvSpPr txBox="1"/>
          <p:nvPr>
            <p:ph type="title"/>
          </p:nvPr>
        </p:nvSpPr>
        <p:spPr>
          <a:xfrm>
            <a:off x="914401" y="2130425"/>
            <a:ext cx="10361100" cy="1468500"/>
          </a:xfrm>
          <a:prstGeom prst="rect">
            <a:avLst/>
          </a:prstGeom>
          <a:noFill/>
          <a:ln>
            <a:noFill/>
          </a:ln>
        </p:spPr>
        <p:txBody>
          <a:bodyPr anchorCtr="0" anchor="ctr" bIns="45700" lIns="91425" spcFirstLastPara="1" rIns="91425" wrap="square" tIns="45700">
            <a:noAutofit/>
          </a:bodyPr>
          <a:lstStyle>
            <a:lvl1pPr lvl="0" rtl="0" algn="l">
              <a:lnSpc>
                <a:spcPct val="83000"/>
              </a:lnSpc>
              <a:spcBef>
                <a:spcPts val="0"/>
              </a:spcBef>
              <a:spcAft>
                <a:spcPts val="0"/>
              </a:spcAft>
              <a:buSzPts val="1400"/>
              <a:buNone/>
              <a:defRPr/>
            </a:lvl1pPr>
            <a:lvl2pPr lvl="1" rtl="0" algn="l">
              <a:lnSpc>
                <a:spcPct val="83000"/>
              </a:lnSpc>
              <a:spcBef>
                <a:spcPts val="0"/>
              </a:spcBef>
              <a:spcAft>
                <a:spcPts val="0"/>
              </a:spcAft>
              <a:buSzPts val="1400"/>
              <a:buNone/>
              <a:defRPr/>
            </a:lvl2pPr>
            <a:lvl3pPr lvl="2" rtl="0" algn="l">
              <a:lnSpc>
                <a:spcPct val="83000"/>
              </a:lnSpc>
              <a:spcBef>
                <a:spcPts val="0"/>
              </a:spcBef>
              <a:spcAft>
                <a:spcPts val="0"/>
              </a:spcAft>
              <a:buSzPts val="1400"/>
              <a:buNone/>
              <a:defRPr/>
            </a:lvl3pPr>
            <a:lvl4pPr lvl="3" rtl="0" algn="l">
              <a:lnSpc>
                <a:spcPct val="83000"/>
              </a:lnSpc>
              <a:spcBef>
                <a:spcPts val="0"/>
              </a:spcBef>
              <a:spcAft>
                <a:spcPts val="0"/>
              </a:spcAft>
              <a:buSzPts val="1400"/>
              <a:buNone/>
              <a:defRPr/>
            </a:lvl4pPr>
            <a:lvl5pPr lvl="4" rtl="0" algn="l">
              <a:lnSpc>
                <a:spcPct val="83000"/>
              </a:lnSpc>
              <a:spcBef>
                <a:spcPts val="0"/>
              </a:spcBef>
              <a:spcAft>
                <a:spcPts val="0"/>
              </a:spcAft>
              <a:buSzPts val="1400"/>
              <a:buNone/>
              <a:defRPr/>
            </a:lvl5pPr>
            <a:lvl6pPr lvl="5" rtl="0" algn="l">
              <a:lnSpc>
                <a:spcPct val="83000"/>
              </a:lnSpc>
              <a:spcBef>
                <a:spcPts val="0"/>
              </a:spcBef>
              <a:spcAft>
                <a:spcPts val="0"/>
              </a:spcAft>
              <a:buSzPts val="1400"/>
              <a:buNone/>
              <a:defRPr/>
            </a:lvl6pPr>
            <a:lvl7pPr lvl="6" rtl="0" algn="l">
              <a:lnSpc>
                <a:spcPct val="83000"/>
              </a:lnSpc>
              <a:spcBef>
                <a:spcPts val="0"/>
              </a:spcBef>
              <a:spcAft>
                <a:spcPts val="0"/>
              </a:spcAft>
              <a:buSzPts val="1400"/>
              <a:buNone/>
              <a:defRPr/>
            </a:lvl7pPr>
            <a:lvl8pPr lvl="7" rtl="0" algn="l">
              <a:lnSpc>
                <a:spcPct val="83000"/>
              </a:lnSpc>
              <a:spcBef>
                <a:spcPts val="0"/>
              </a:spcBef>
              <a:spcAft>
                <a:spcPts val="0"/>
              </a:spcAft>
              <a:buSzPts val="1400"/>
              <a:buNone/>
              <a:defRPr/>
            </a:lvl8pPr>
            <a:lvl9pPr lvl="8" rtl="0" algn="l">
              <a:lnSpc>
                <a:spcPct val="83000"/>
              </a:lnSpc>
              <a:spcBef>
                <a:spcPts val="0"/>
              </a:spcBef>
              <a:spcAft>
                <a:spcPts val="0"/>
              </a:spcAft>
              <a:buSzPts val="1400"/>
              <a:buNone/>
              <a:defRPr/>
            </a:lvl9pPr>
          </a:lstStyle>
          <a:p/>
        </p:txBody>
      </p:sp>
      <p:sp>
        <p:nvSpPr>
          <p:cNvPr id="17" name="Google Shape;17;p2"/>
          <p:cNvSpPr txBox="1"/>
          <p:nvPr>
            <p:ph idx="10" type="dt"/>
          </p:nvPr>
        </p:nvSpPr>
        <p:spPr>
          <a:xfrm>
            <a:off x="609600" y="6356350"/>
            <a:ext cx="2843100" cy="3636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8B8B8B"/>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 name="Google Shape;18;p2"/>
          <p:cNvSpPr txBox="1"/>
          <p:nvPr>
            <p:ph idx="12" type="sldNum"/>
          </p:nvPr>
        </p:nvSpPr>
        <p:spPr>
          <a:xfrm>
            <a:off x="8737600" y="6356350"/>
            <a:ext cx="2843100" cy="363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1pPr>
            <a:lvl2pPr indent="0" lvl="1"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2pPr>
            <a:lvl3pPr indent="0" lvl="2"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3pPr>
            <a:lvl4pPr indent="0" lvl="3"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4pPr>
            <a:lvl5pPr indent="0" lvl="4"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5pPr>
            <a:lvl6pPr indent="0" lvl="5"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6pPr>
            <a:lvl7pPr indent="0" lvl="6"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7pPr>
            <a:lvl8pPr indent="0" lvl="7"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8pPr>
            <a:lvl9pPr indent="0" lvl="8"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11"/>
          <p:cNvSpPr txBox="1"/>
          <p:nvPr>
            <p:ph type="title"/>
          </p:nvPr>
        </p:nvSpPr>
        <p:spPr>
          <a:xfrm>
            <a:off x="963084" y="4406901"/>
            <a:ext cx="10363200" cy="1362000"/>
          </a:xfrm>
          <a:prstGeom prst="rect">
            <a:avLst/>
          </a:prstGeom>
          <a:noFill/>
          <a:ln>
            <a:noFill/>
          </a:ln>
        </p:spPr>
        <p:txBody>
          <a:bodyPr anchorCtr="0" anchor="t" bIns="45700" lIns="91425" spcFirstLastPara="1" rIns="91425" wrap="square" tIns="45700">
            <a:noAutofit/>
          </a:bodyPr>
          <a:lstStyle>
            <a:lvl1pPr lvl="0" rtl="0" algn="l">
              <a:lnSpc>
                <a:spcPct val="83000"/>
              </a:lnSpc>
              <a:spcBef>
                <a:spcPts val="0"/>
              </a:spcBef>
              <a:spcAft>
                <a:spcPts val="0"/>
              </a:spcAft>
              <a:buSzPts val="1400"/>
              <a:buNone/>
              <a:defRPr b="1" sz="4000" cap="none"/>
            </a:lvl1pPr>
            <a:lvl2pPr lvl="1" rtl="0" algn="l">
              <a:lnSpc>
                <a:spcPct val="83000"/>
              </a:lnSpc>
              <a:spcBef>
                <a:spcPts val="0"/>
              </a:spcBef>
              <a:spcAft>
                <a:spcPts val="0"/>
              </a:spcAft>
              <a:buSzPts val="1400"/>
              <a:buNone/>
              <a:defRPr/>
            </a:lvl2pPr>
            <a:lvl3pPr lvl="2" rtl="0" algn="l">
              <a:lnSpc>
                <a:spcPct val="83000"/>
              </a:lnSpc>
              <a:spcBef>
                <a:spcPts val="0"/>
              </a:spcBef>
              <a:spcAft>
                <a:spcPts val="0"/>
              </a:spcAft>
              <a:buSzPts val="1400"/>
              <a:buNone/>
              <a:defRPr/>
            </a:lvl3pPr>
            <a:lvl4pPr lvl="3" rtl="0" algn="l">
              <a:lnSpc>
                <a:spcPct val="83000"/>
              </a:lnSpc>
              <a:spcBef>
                <a:spcPts val="0"/>
              </a:spcBef>
              <a:spcAft>
                <a:spcPts val="0"/>
              </a:spcAft>
              <a:buSzPts val="1400"/>
              <a:buNone/>
              <a:defRPr/>
            </a:lvl4pPr>
            <a:lvl5pPr lvl="4" rtl="0" algn="l">
              <a:lnSpc>
                <a:spcPct val="83000"/>
              </a:lnSpc>
              <a:spcBef>
                <a:spcPts val="0"/>
              </a:spcBef>
              <a:spcAft>
                <a:spcPts val="0"/>
              </a:spcAft>
              <a:buSzPts val="1400"/>
              <a:buNone/>
              <a:defRPr/>
            </a:lvl5pPr>
            <a:lvl6pPr lvl="5" rtl="0" algn="l">
              <a:lnSpc>
                <a:spcPct val="83000"/>
              </a:lnSpc>
              <a:spcBef>
                <a:spcPts val="0"/>
              </a:spcBef>
              <a:spcAft>
                <a:spcPts val="0"/>
              </a:spcAft>
              <a:buSzPts val="1400"/>
              <a:buNone/>
              <a:defRPr/>
            </a:lvl6pPr>
            <a:lvl7pPr lvl="6" rtl="0" algn="l">
              <a:lnSpc>
                <a:spcPct val="83000"/>
              </a:lnSpc>
              <a:spcBef>
                <a:spcPts val="0"/>
              </a:spcBef>
              <a:spcAft>
                <a:spcPts val="0"/>
              </a:spcAft>
              <a:buSzPts val="1400"/>
              <a:buNone/>
              <a:defRPr/>
            </a:lvl7pPr>
            <a:lvl8pPr lvl="7" rtl="0" algn="l">
              <a:lnSpc>
                <a:spcPct val="83000"/>
              </a:lnSpc>
              <a:spcBef>
                <a:spcPts val="0"/>
              </a:spcBef>
              <a:spcAft>
                <a:spcPts val="0"/>
              </a:spcAft>
              <a:buSzPts val="1400"/>
              <a:buNone/>
              <a:defRPr/>
            </a:lvl8pPr>
            <a:lvl9pPr lvl="8" rtl="0" algn="l">
              <a:lnSpc>
                <a:spcPct val="83000"/>
              </a:lnSpc>
              <a:spcBef>
                <a:spcPts val="0"/>
              </a:spcBef>
              <a:spcAft>
                <a:spcPts val="0"/>
              </a:spcAft>
              <a:buSzPts val="1400"/>
              <a:buNone/>
              <a:defRPr/>
            </a:lvl9pPr>
          </a:lstStyle>
          <a:p/>
        </p:txBody>
      </p:sp>
      <p:sp>
        <p:nvSpPr>
          <p:cNvPr id="64" name="Google Shape;64;p11"/>
          <p:cNvSpPr txBox="1"/>
          <p:nvPr>
            <p:ph idx="1" type="body"/>
          </p:nvPr>
        </p:nvSpPr>
        <p:spPr>
          <a:xfrm>
            <a:off x="963084" y="2906713"/>
            <a:ext cx="10363200" cy="1500300"/>
          </a:xfrm>
          <a:prstGeom prst="rect">
            <a:avLst/>
          </a:prstGeom>
          <a:noFill/>
          <a:ln>
            <a:noFill/>
          </a:ln>
        </p:spPr>
        <p:txBody>
          <a:bodyPr anchorCtr="0" anchor="b" bIns="0" lIns="0" spcFirstLastPara="1" rIns="0" wrap="square" tIns="69075">
            <a:noAutofit/>
          </a:bodyPr>
          <a:lstStyle>
            <a:lvl1pPr indent="-228600" lvl="0" marL="457200" rtl="0" algn="l">
              <a:lnSpc>
                <a:spcPct val="83000"/>
              </a:lnSpc>
              <a:spcBef>
                <a:spcPts val="1425"/>
              </a:spcBef>
              <a:spcAft>
                <a:spcPts val="0"/>
              </a:spcAft>
              <a:buSzPts val="2000"/>
              <a:buNone/>
              <a:defRPr sz="2000"/>
            </a:lvl1pPr>
            <a:lvl2pPr indent="-228600" lvl="1" marL="914400" rtl="0" algn="l">
              <a:lnSpc>
                <a:spcPct val="83000"/>
              </a:lnSpc>
              <a:spcBef>
                <a:spcPts val="1138"/>
              </a:spcBef>
              <a:spcAft>
                <a:spcPts val="0"/>
              </a:spcAft>
              <a:buSzPts val="1800"/>
              <a:buNone/>
              <a:defRPr sz="1800"/>
            </a:lvl2pPr>
            <a:lvl3pPr indent="-228600" lvl="2" marL="1371600" rtl="0" algn="l">
              <a:lnSpc>
                <a:spcPct val="83000"/>
              </a:lnSpc>
              <a:spcBef>
                <a:spcPts val="850"/>
              </a:spcBef>
              <a:spcAft>
                <a:spcPts val="0"/>
              </a:spcAft>
              <a:buSzPts val="1600"/>
              <a:buNone/>
              <a:defRPr sz="1600"/>
            </a:lvl3pPr>
            <a:lvl4pPr indent="-228600" lvl="3" marL="1828800" rtl="0" algn="l">
              <a:lnSpc>
                <a:spcPct val="83000"/>
              </a:lnSpc>
              <a:spcBef>
                <a:spcPts val="575"/>
              </a:spcBef>
              <a:spcAft>
                <a:spcPts val="0"/>
              </a:spcAft>
              <a:buSzPts val="1400"/>
              <a:buNone/>
              <a:defRPr sz="1400"/>
            </a:lvl4pPr>
            <a:lvl5pPr indent="-228600" lvl="4" marL="2286000" rtl="0" algn="l">
              <a:lnSpc>
                <a:spcPct val="83000"/>
              </a:lnSpc>
              <a:spcBef>
                <a:spcPts val="288"/>
              </a:spcBef>
              <a:spcAft>
                <a:spcPts val="0"/>
              </a:spcAft>
              <a:buSzPts val="1400"/>
              <a:buNone/>
              <a:defRPr sz="1400"/>
            </a:lvl5pPr>
            <a:lvl6pPr indent="-228600" lvl="5" marL="2743200" rtl="0" algn="l">
              <a:lnSpc>
                <a:spcPct val="83000"/>
              </a:lnSpc>
              <a:spcBef>
                <a:spcPts val="288"/>
              </a:spcBef>
              <a:spcAft>
                <a:spcPts val="0"/>
              </a:spcAft>
              <a:buSzPts val="1400"/>
              <a:buNone/>
              <a:defRPr sz="1400"/>
            </a:lvl6pPr>
            <a:lvl7pPr indent="-228600" lvl="6" marL="3200400" rtl="0" algn="l">
              <a:lnSpc>
                <a:spcPct val="83000"/>
              </a:lnSpc>
              <a:spcBef>
                <a:spcPts val="288"/>
              </a:spcBef>
              <a:spcAft>
                <a:spcPts val="0"/>
              </a:spcAft>
              <a:buSzPts val="1400"/>
              <a:buNone/>
              <a:defRPr sz="1400"/>
            </a:lvl7pPr>
            <a:lvl8pPr indent="-228600" lvl="7" marL="3657600" rtl="0" algn="l">
              <a:lnSpc>
                <a:spcPct val="83000"/>
              </a:lnSpc>
              <a:spcBef>
                <a:spcPts val="288"/>
              </a:spcBef>
              <a:spcAft>
                <a:spcPts val="0"/>
              </a:spcAft>
              <a:buSzPts val="1400"/>
              <a:buNone/>
              <a:defRPr sz="1400"/>
            </a:lvl8pPr>
            <a:lvl9pPr indent="-228600" lvl="8" marL="4114800" rtl="0" algn="l">
              <a:lnSpc>
                <a:spcPct val="83000"/>
              </a:lnSpc>
              <a:spcBef>
                <a:spcPts val="288"/>
              </a:spcBef>
              <a:spcAft>
                <a:spcPts val="0"/>
              </a:spcAft>
              <a:buSzPts val="1400"/>
              <a:buNone/>
              <a:defRPr sz="1400"/>
            </a:lvl9pPr>
          </a:lstStyle>
          <a:p/>
        </p:txBody>
      </p:sp>
      <p:sp>
        <p:nvSpPr>
          <p:cNvPr id="65" name="Google Shape;65;p11"/>
          <p:cNvSpPr txBox="1"/>
          <p:nvPr>
            <p:ph idx="10" type="dt"/>
          </p:nvPr>
        </p:nvSpPr>
        <p:spPr>
          <a:xfrm>
            <a:off x="609600" y="6356350"/>
            <a:ext cx="2843100" cy="3636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8B8B8B"/>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6" name="Google Shape;66;p11"/>
          <p:cNvSpPr txBox="1"/>
          <p:nvPr>
            <p:ph idx="12" type="sldNum"/>
          </p:nvPr>
        </p:nvSpPr>
        <p:spPr>
          <a:xfrm>
            <a:off x="8737600" y="6356350"/>
            <a:ext cx="2843100" cy="363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1pPr>
            <a:lvl2pPr indent="0" lvl="1"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2pPr>
            <a:lvl3pPr indent="0" lvl="2"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3pPr>
            <a:lvl4pPr indent="0" lvl="3"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4pPr>
            <a:lvl5pPr indent="0" lvl="4"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5pPr>
            <a:lvl6pPr indent="0" lvl="5"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6pPr>
            <a:lvl7pPr indent="0" lvl="6"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7pPr>
            <a:lvl8pPr indent="0" lvl="7"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8pPr>
            <a:lvl9pPr indent="0" lvl="8"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7" name="Shape 67"/>
        <p:cNvGrpSpPr/>
        <p:nvPr/>
      </p:nvGrpSpPr>
      <p:grpSpPr>
        <a:xfrm>
          <a:off x="0" y="0"/>
          <a:ext cx="0" cy="0"/>
          <a:chOff x="0" y="0"/>
          <a:chExt cx="0" cy="0"/>
        </a:xfrm>
      </p:grpSpPr>
      <p:sp>
        <p:nvSpPr>
          <p:cNvPr id="68" name="Google Shape;68;p12"/>
          <p:cNvSpPr txBox="1"/>
          <p:nvPr>
            <p:ph type="title"/>
          </p:nvPr>
        </p:nvSpPr>
        <p:spPr>
          <a:xfrm>
            <a:off x="914400" y="2130425"/>
            <a:ext cx="10361700" cy="1468500"/>
          </a:xfrm>
          <a:prstGeom prst="rect">
            <a:avLst/>
          </a:prstGeom>
          <a:noFill/>
          <a:ln>
            <a:noFill/>
          </a:ln>
        </p:spPr>
        <p:txBody>
          <a:bodyPr anchorCtr="0" anchor="ctr" bIns="45700" lIns="91425" spcFirstLastPara="1" rIns="91425" wrap="square" tIns="45700">
            <a:noAutofit/>
          </a:bodyPr>
          <a:lstStyle>
            <a:lvl1pPr lvl="0" rtl="0" algn="l">
              <a:lnSpc>
                <a:spcPct val="83000"/>
              </a:lnSpc>
              <a:spcBef>
                <a:spcPts val="0"/>
              </a:spcBef>
              <a:spcAft>
                <a:spcPts val="0"/>
              </a:spcAft>
              <a:buSzPts val="1400"/>
              <a:buNone/>
              <a:defRPr/>
            </a:lvl1pPr>
            <a:lvl2pPr lvl="1" rtl="0" algn="l">
              <a:lnSpc>
                <a:spcPct val="83000"/>
              </a:lnSpc>
              <a:spcBef>
                <a:spcPts val="0"/>
              </a:spcBef>
              <a:spcAft>
                <a:spcPts val="0"/>
              </a:spcAft>
              <a:buSzPts val="1400"/>
              <a:buNone/>
              <a:defRPr/>
            </a:lvl2pPr>
            <a:lvl3pPr lvl="2" rtl="0" algn="l">
              <a:lnSpc>
                <a:spcPct val="83000"/>
              </a:lnSpc>
              <a:spcBef>
                <a:spcPts val="0"/>
              </a:spcBef>
              <a:spcAft>
                <a:spcPts val="0"/>
              </a:spcAft>
              <a:buSzPts val="1400"/>
              <a:buNone/>
              <a:defRPr/>
            </a:lvl3pPr>
            <a:lvl4pPr lvl="3" rtl="0" algn="l">
              <a:lnSpc>
                <a:spcPct val="83000"/>
              </a:lnSpc>
              <a:spcBef>
                <a:spcPts val="0"/>
              </a:spcBef>
              <a:spcAft>
                <a:spcPts val="0"/>
              </a:spcAft>
              <a:buSzPts val="1400"/>
              <a:buNone/>
              <a:defRPr/>
            </a:lvl4pPr>
            <a:lvl5pPr lvl="4" rtl="0" algn="l">
              <a:lnSpc>
                <a:spcPct val="83000"/>
              </a:lnSpc>
              <a:spcBef>
                <a:spcPts val="0"/>
              </a:spcBef>
              <a:spcAft>
                <a:spcPts val="0"/>
              </a:spcAft>
              <a:buSzPts val="1400"/>
              <a:buNone/>
              <a:defRPr/>
            </a:lvl5pPr>
            <a:lvl6pPr lvl="5" rtl="0" algn="l">
              <a:lnSpc>
                <a:spcPct val="83000"/>
              </a:lnSpc>
              <a:spcBef>
                <a:spcPts val="0"/>
              </a:spcBef>
              <a:spcAft>
                <a:spcPts val="0"/>
              </a:spcAft>
              <a:buSzPts val="1400"/>
              <a:buNone/>
              <a:defRPr/>
            </a:lvl6pPr>
            <a:lvl7pPr lvl="6" rtl="0" algn="l">
              <a:lnSpc>
                <a:spcPct val="83000"/>
              </a:lnSpc>
              <a:spcBef>
                <a:spcPts val="0"/>
              </a:spcBef>
              <a:spcAft>
                <a:spcPts val="0"/>
              </a:spcAft>
              <a:buSzPts val="1400"/>
              <a:buNone/>
              <a:defRPr/>
            </a:lvl7pPr>
            <a:lvl8pPr lvl="7" rtl="0" algn="l">
              <a:lnSpc>
                <a:spcPct val="83000"/>
              </a:lnSpc>
              <a:spcBef>
                <a:spcPts val="0"/>
              </a:spcBef>
              <a:spcAft>
                <a:spcPts val="0"/>
              </a:spcAft>
              <a:buSzPts val="1400"/>
              <a:buNone/>
              <a:defRPr/>
            </a:lvl8pPr>
            <a:lvl9pPr lvl="8" rtl="0" algn="l">
              <a:lnSpc>
                <a:spcPct val="83000"/>
              </a:lnSpc>
              <a:spcBef>
                <a:spcPts val="0"/>
              </a:spcBef>
              <a:spcAft>
                <a:spcPts val="0"/>
              </a:spcAft>
              <a:buSzPts val="1400"/>
              <a:buNone/>
              <a:defRPr/>
            </a:lvl9pPr>
          </a:lstStyle>
          <a:p/>
        </p:txBody>
      </p:sp>
      <p:sp>
        <p:nvSpPr>
          <p:cNvPr id="69" name="Google Shape;69;p12"/>
          <p:cNvSpPr txBox="1"/>
          <p:nvPr>
            <p:ph idx="1" type="body"/>
          </p:nvPr>
        </p:nvSpPr>
        <p:spPr>
          <a:xfrm>
            <a:off x="609600" y="1604962"/>
            <a:ext cx="10971300" cy="3975000"/>
          </a:xfrm>
          <a:prstGeom prst="rect">
            <a:avLst/>
          </a:prstGeom>
          <a:noFill/>
          <a:ln>
            <a:noFill/>
          </a:ln>
        </p:spPr>
        <p:txBody>
          <a:bodyPr anchorCtr="0" anchor="t" bIns="0" lIns="0" spcFirstLastPara="1" rIns="0" wrap="square" tIns="69075">
            <a:noAutofit/>
          </a:bodyPr>
          <a:lstStyle>
            <a:lvl1pPr indent="-342900" lvl="0" marL="457200" rtl="0" algn="l">
              <a:lnSpc>
                <a:spcPct val="83000"/>
              </a:lnSpc>
              <a:spcBef>
                <a:spcPts val="1425"/>
              </a:spcBef>
              <a:spcAft>
                <a:spcPts val="0"/>
              </a:spcAft>
              <a:buSzPts val="1800"/>
              <a:buChar char="•"/>
              <a:defRPr/>
            </a:lvl1pPr>
            <a:lvl2pPr indent="-342900" lvl="1" marL="914400" rtl="0" algn="l">
              <a:lnSpc>
                <a:spcPct val="83000"/>
              </a:lnSpc>
              <a:spcBef>
                <a:spcPts val="1138"/>
              </a:spcBef>
              <a:spcAft>
                <a:spcPts val="0"/>
              </a:spcAft>
              <a:buSzPts val="1800"/>
              <a:buChar char="–"/>
              <a:defRPr/>
            </a:lvl2pPr>
            <a:lvl3pPr indent="-342900" lvl="2" marL="1371600" rtl="0" algn="l">
              <a:lnSpc>
                <a:spcPct val="83000"/>
              </a:lnSpc>
              <a:spcBef>
                <a:spcPts val="850"/>
              </a:spcBef>
              <a:spcAft>
                <a:spcPts val="0"/>
              </a:spcAft>
              <a:buSzPts val="1800"/>
              <a:buChar char="•"/>
              <a:defRPr/>
            </a:lvl3pPr>
            <a:lvl4pPr indent="-342900" lvl="3" marL="1828800" rtl="0" algn="l">
              <a:lnSpc>
                <a:spcPct val="83000"/>
              </a:lnSpc>
              <a:spcBef>
                <a:spcPts val="575"/>
              </a:spcBef>
              <a:spcAft>
                <a:spcPts val="0"/>
              </a:spcAft>
              <a:buSzPts val="1800"/>
              <a:buChar char="–"/>
              <a:defRPr/>
            </a:lvl4pPr>
            <a:lvl5pPr indent="-342900" lvl="4" marL="2286000" rtl="0" algn="l">
              <a:lnSpc>
                <a:spcPct val="83000"/>
              </a:lnSpc>
              <a:spcBef>
                <a:spcPts val="288"/>
              </a:spcBef>
              <a:spcAft>
                <a:spcPts val="0"/>
              </a:spcAft>
              <a:buSzPts val="1800"/>
              <a:buChar char="»"/>
              <a:defRPr/>
            </a:lvl5pPr>
            <a:lvl6pPr indent="-228600" lvl="5" marL="2743200" rtl="0" algn="l">
              <a:lnSpc>
                <a:spcPct val="83000"/>
              </a:lnSpc>
              <a:spcBef>
                <a:spcPts val="288"/>
              </a:spcBef>
              <a:spcAft>
                <a:spcPts val="0"/>
              </a:spcAft>
              <a:buSzPts val="1400"/>
              <a:buNone/>
              <a:defRPr/>
            </a:lvl6pPr>
            <a:lvl7pPr indent="-228600" lvl="6" marL="3200400" rtl="0" algn="l">
              <a:lnSpc>
                <a:spcPct val="83000"/>
              </a:lnSpc>
              <a:spcBef>
                <a:spcPts val="288"/>
              </a:spcBef>
              <a:spcAft>
                <a:spcPts val="0"/>
              </a:spcAft>
              <a:buSzPts val="1400"/>
              <a:buNone/>
              <a:defRPr/>
            </a:lvl7pPr>
            <a:lvl8pPr indent="-228600" lvl="7" marL="3657600" rtl="0" algn="l">
              <a:lnSpc>
                <a:spcPct val="83000"/>
              </a:lnSpc>
              <a:spcBef>
                <a:spcPts val="288"/>
              </a:spcBef>
              <a:spcAft>
                <a:spcPts val="0"/>
              </a:spcAft>
              <a:buSzPts val="1400"/>
              <a:buNone/>
              <a:defRPr/>
            </a:lvl8pPr>
            <a:lvl9pPr indent="-228600" lvl="8" marL="4114800" rtl="0" algn="l">
              <a:lnSpc>
                <a:spcPct val="83000"/>
              </a:lnSpc>
              <a:spcBef>
                <a:spcPts val="288"/>
              </a:spcBef>
              <a:spcAft>
                <a:spcPts val="0"/>
              </a:spcAft>
              <a:buSzPts val="1400"/>
              <a:buNone/>
              <a:defRPr/>
            </a:lvl9pPr>
          </a:lstStyle>
          <a:p/>
        </p:txBody>
      </p:sp>
      <p:sp>
        <p:nvSpPr>
          <p:cNvPr id="70" name="Google Shape;70;p12"/>
          <p:cNvSpPr txBox="1"/>
          <p:nvPr>
            <p:ph idx="10" type="dt"/>
          </p:nvPr>
        </p:nvSpPr>
        <p:spPr>
          <a:xfrm>
            <a:off x="609600" y="6356350"/>
            <a:ext cx="2843100" cy="3636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8B8B8B"/>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1" name="Google Shape;71;p12"/>
          <p:cNvSpPr txBox="1"/>
          <p:nvPr>
            <p:ph idx="12" type="sldNum"/>
          </p:nvPr>
        </p:nvSpPr>
        <p:spPr>
          <a:xfrm>
            <a:off x="8737600" y="6356350"/>
            <a:ext cx="2843100" cy="363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1pPr>
            <a:lvl2pPr indent="0" lvl="1"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2pPr>
            <a:lvl3pPr indent="0" lvl="2"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3pPr>
            <a:lvl4pPr indent="0" lvl="3"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4pPr>
            <a:lvl5pPr indent="0" lvl="4"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5pPr>
            <a:lvl6pPr indent="0" lvl="5"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6pPr>
            <a:lvl7pPr indent="0" lvl="6"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7pPr>
            <a:lvl8pPr indent="0" lvl="7"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8pPr>
            <a:lvl9pPr indent="0" lvl="8"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2" name="Shape 72"/>
        <p:cNvGrpSpPr/>
        <p:nvPr/>
      </p:nvGrpSpPr>
      <p:grpSpPr>
        <a:xfrm>
          <a:off x="0" y="0"/>
          <a:ext cx="0" cy="0"/>
          <a:chOff x="0" y="0"/>
          <a:chExt cx="0" cy="0"/>
        </a:xfrm>
      </p:grpSpPr>
      <p:sp>
        <p:nvSpPr>
          <p:cNvPr id="73" name="Google Shape;73;p13"/>
          <p:cNvSpPr txBox="1"/>
          <p:nvPr>
            <p:ph type="ctrTitle"/>
          </p:nvPr>
        </p:nvSpPr>
        <p:spPr>
          <a:xfrm>
            <a:off x="914400" y="2130426"/>
            <a:ext cx="10363200" cy="1470000"/>
          </a:xfrm>
          <a:prstGeom prst="rect">
            <a:avLst/>
          </a:prstGeom>
          <a:noFill/>
          <a:ln>
            <a:noFill/>
          </a:ln>
        </p:spPr>
        <p:txBody>
          <a:bodyPr anchorCtr="0" anchor="ctr" bIns="45700" lIns="91425" spcFirstLastPara="1" rIns="91425" wrap="square" tIns="45700">
            <a:noAutofit/>
          </a:bodyPr>
          <a:lstStyle>
            <a:lvl1pPr lvl="0" rtl="0" algn="l">
              <a:lnSpc>
                <a:spcPct val="83000"/>
              </a:lnSpc>
              <a:spcBef>
                <a:spcPts val="0"/>
              </a:spcBef>
              <a:spcAft>
                <a:spcPts val="0"/>
              </a:spcAft>
              <a:buSzPts val="1400"/>
              <a:buNone/>
              <a:defRPr/>
            </a:lvl1pPr>
            <a:lvl2pPr lvl="1" rtl="0" algn="l">
              <a:lnSpc>
                <a:spcPct val="83000"/>
              </a:lnSpc>
              <a:spcBef>
                <a:spcPts val="0"/>
              </a:spcBef>
              <a:spcAft>
                <a:spcPts val="0"/>
              </a:spcAft>
              <a:buSzPts val="1400"/>
              <a:buNone/>
              <a:defRPr/>
            </a:lvl2pPr>
            <a:lvl3pPr lvl="2" rtl="0" algn="l">
              <a:lnSpc>
                <a:spcPct val="83000"/>
              </a:lnSpc>
              <a:spcBef>
                <a:spcPts val="0"/>
              </a:spcBef>
              <a:spcAft>
                <a:spcPts val="0"/>
              </a:spcAft>
              <a:buSzPts val="1400"/>
              <a:buNone/>
              <a:defRPr/>
            </a:lvl3pPr>
            <a:lvl4pPr lvl="3" rtl="0" algn="l">
              <a:lnSpc>
                <a:spcPct val="83000"/>
              </a:lnSpc>
              <a:spcBef>
                <a:spcPts val="0"/>
              </a:spcBef>
              <a:spcAft>
                <a:spcPts val="0"/>
              </a:spcAft>
              <a:buSzPts val="1400"/>
              <a:buNone/>
              <a:defRPr/>
            </a:lvl4pPr>
            <a:lvl5pPr lvl="4" rtl="0" algn="l">
              <a:lnSpc>
                <a:spcPct val="83000"/>
              </a:lnSpc>
              <a:spcBef>
                <a:spcPts val="0"/>
              </a:spcBef>
              <a:spcAft>
                <a:spcPts val="0"/>
              </a:spcAft>
              <a:buSzPts val="1400"/>
              <a:buNone/>
              <a:defRPr/>
            </a:lvl5pPr>
            <a:lvl6pPr lvl="5" rtl="0" algn="l">
              <a:lnSpc>
                <a:spcPct val="83000"/>
              </a:lnSpc>
              <a:spcBef>
                <a:spcPts val="0"/>
              </a:spcBef>
              <a:spcAft>
                <a:spcPts val="0"/>
              </a:spcAft>
              <a:buSzPts val="1400"/>
              <a:buNone/>
              <a:defRPr/>
            </a:lvl6pPr>
            <a:lvl7pPr lvl="6" rtl="0" algn="l">
              <a:lnSpc>
                <a:spcPct val="83000"/>
              </a:lnSpc>
              <a:spcBef>
                <a:spcPts val="0"/>
              </a:spcBef>
              <a:spcAft>
                <a:spcPts val="0"/>
              </a:spcAft>
              <a:buSzPts val="1400"/>
              <a:buNone/>
              <a:defRPr/>
            </a:lvl7pPr>
            <a:lvl8pPr lvl="7" rtl="0" algn="l">
              <a:lnSpc>
                <a:spcPct val="83000"/>
              </a:lnSpc>
              <a:spcBef>
                <a:spcPts val="0"/>
              </a:spcBef>
              <a:spcAft>
                <a:spcPts val="0"/>
              </a:spcAft>
              <a:buSzPts val="1400"/>
              <a:buNone/>
              <a:defRPr/>
            </a:lvl8pPr>
            <a:lvl9pPr lvl="8" rtl="0" algn="l">
              <a:lnSpc>
                <a:spcPct val="83000"/>
              </a:lnSpc>
              <a:spcBef>
                <a:spcPts val="0"/>
              </a:spcBef>
              <a:spcAft>
                <a:spcPts val="0"/>
              </a:spcAft>
              <a:buSzPts val="1400"/>
              <a:buNone/>
              <a:defRPr/>
            </a:lvl9pPr>
          </a:lstStyle>
          <a:p/>
        </p:txBody>
      </p:sp>
      <p:sp>
        <p:nvSpPr>
          <p:cNvPr id="74" name="Google Shape;74;p13"/>
          <p:cNvSpPr txBox="1"/>
          <p:nvPr>
            <p:ph idx="1" type="subTitle"/>
          </p:nvPr>
        </p:nvSpPr>
        <p:spPr>
          <a:xfrm>
            <a:off x="1828800" y="3886200"/>
            <a:ext cx="8534400" cy="1752600"/>
          </a:xfrm>
          <a:prstGeom prst="rect">
            <a:avLst/>
          </a:prstGeom>
          <a:noFill/>
          <a:ln>
            <a:noFill/>
          </a:ln>
        </p:spPr>
        <p:txBody>
          <a:bodyPr anchorCtr="0" anchor="t" bIns="0" lIns="0" spcFirstLastPara="1" rIns="0" wrap="square" tIns="69075">
            <a:noAutofit/>
          </a:bodyPr>
          <a:lstStyle>
            <a:lvl1pPr lvl="0" rtl="0" algn="ctr">
              <a:lnSpc>
                <a:spcPct val="83000"/>
              </a:lnSpc>
              <a:spcBef>
                <a:spcPts val="1425"/>
              </a:spcBef>
              <a:spcAft>
                <a:spcPts val="0"/>
              </a:spcAft>
              <a:buSzPts val="3200"/>
              <a:buNone/>
              <a:defRPr/>
            </a:lvl1pPr>
            <a:lvl2pPr lvl="1" rtl="0" algn="ctr">
              <a:lnSpc>
                <a:spcPct val="83000"/>
              </a:lnSpc>
              <a:spcBef>
                <a:spcPts val="1138"/>
              </a:spcBef>
              <a:spcAft>
                <a:spcPts val="0"/>
              </a:spcAft>
              <a:buSzPts val="2400"/>
              <a:buNone/>
              <a:defRPr/>
            </a:lvl2pPr>
            <a:lvl3pPr lvl="2" rtl="0" algn="ctr">
              <a:lnSpc>
                <a:spcPct val="83000"/>
              </a:lnSpc>
              <a:spcBef>
                <a:spcPts val="850"/>
              </a:spcBef>
              <a:spcAft>
                <a:spcPts val="0"/>
              </a:spcAft>
              <a:buSzPts val="2000"/>
              <a:buNone/>
              <a:defRPr/>
            </a:lvl3pPr>
            <a:lvl4pPr lvl="3" rtl="0" algn="ctr">
              <a:lnSpc>
                <a:spcPct val="83000"/>
              </a:lnSpc>
              <a:spcBef>
                <a:spcPts val="575"/>
              </a:spcBef>
              <a:spcAft>
                <a:spcPts val="0"/>
              </a:spcAft>
              <a:buSzPts val="2000"/>
              <a:buNone/>
              <a:defRPr/>
            </a:lvl4pPr>
            <a:lvl5pPr lvl="4" rtl="0" algn="ctr">
              <a:lnSpc>
                <a:spcPct val="83000"/>
              </a:lnSpc>
              <a:spcBef>
                <a:spcPts val="288"/>
              </a:spcBef>
              <a:spcAft>
                <a:spcPts val="0"/>
              </a:spcAft>
              <a:buSzPts val="2000"/>
              <a:buNone/>
              <a:defRPr/>
            </a:lvl5pPr>
            <a:lvl6pPr lvl="5" rtl="0" algn="ctr">
              <a:lnSpc>
                <a:spcPct val="83000"/>
              </a:lnSpc>
              <a:spcBef>
                <a:spcPts val="288"/>
              </a:spcBef>
              <a:spcAft>
                <a:spcPts val="0"/>
              </a:spcAft>
              <a:buSzPts val="2000"/>
              <a:buNone/>
              <a:defRPr/>
            </a:lvl6pPr>
            <a:lvl7pPr lvl="6" rtl="0" algn="ctr">
              <a:lnSpc>
                <a:spcPct val="83000"/>
              </a:lnSpc>
              <a:spcBef>
                <a:spcPts val="288"/>
              </a:spcBef>
              <a:spcAft>
                <a:spcPts val="0"/>
              </a:spcAft>
              <a:buSzPts val="2000"/>
              <a:buNone/>
              <a:defRPr/>
            </a:lvl7pPr>
            <a:lvl8pPr lvl="7" rtl="0" algn="ctr">
              <a:lnSpc>
                <a:spcPct val="83000"/>
              </a:lnSpc>
              <a:spcBef>
                <a:spcPts val="288"/>
              </a:spcBef>
              <a:spcAft>
                <a:spcPts val="0"/>
              </a:spcAft>
              <a:buSzPts val="2000"/>
              <a:buNone/>
              <a:defRPr/>
            </a:lvl8pPr>
            <a:lvl9pPr lvl="8" rtl="0" algn="ctr">
              <a:lnSpc>
                <a:spcPct val="83000"/>
              </a:lnSpc>
              <a:spcBef>
                <a:spcPts val="288"/>
              </a:spcBef>
              <a:spcAft>
                <a:spcPts val="0"/>
              </a:spcAft>
              <a:buSzPts val="2000"/>
              <a:buNone/>
              <a:defRPr/>
            </a:lvl9pPr>
          </a:lstStyle>
          <a:p/>
        </p:txBody>
      </p:sp>
      <p:sp>
        <p:nvSpPr>
          <p:cNvPr id="75" name="Google Shape;75;p13"/>
          <p:cNvSpPr txBox="1"/>
          <p:nvPr>
            <p:ph idx="10" type="dt"/>
          </p:nvPr>
        </p:nvSpPr>
        <p:spPr>
          <a:xfrm>
            <a:off x="609600" y="6356350"/>
            <a:ext cx="2843100" cy="3636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8B8B8B"/>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6" name="Google Shape;76;p13"/>
          <p:cNvSpPr txBox="1"/>
          <p:nvPr>
            <p:ph idx="12" type="sldNum"/>
          </p:nvPr>
        </p:nvSpPr>
        <p:spPr>
          <a:xfrm>
            <a:off x="8737600" y="6356350"/>
            <a:ext cx="2843100" cy="363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1pPr>
            <a:lvl2pPr indent="0" lvl="1"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2pPr>
            <a:lvl3pPr indent="0" lvl="2"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3pPr>
            <a:lvl4pPr indent="0" lvl="3"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4pPr>
            <a:lvl5pPr indent="0" lvl="4"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5pPr>
            <a:lvl6pPr indent="0" lvl="5"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6pPr>
            <a:lvl7pPr indent="0" lvl="6"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7pPr>
            <a:lvl8pPr indent="0" lvl="7"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8pPr>
            <a:lvl9pPr indent="0" lvl="8"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3" name="Shape 83"/>
        <p:cNvGrpSpPr/>
        <p:nvPr/>
      </p:nvGrpSpPr>
      <p:grpSpPr>
        <a:xfrm>
          <a:off x="0" y="0"/>
          <a:ext cx="0" cy="0"/>
          <a:chOff x="0" y="0"/>
          <a:chExt cx="0" cy="0"/>
        </a:xfrm>
      </p:grpSpPr>
      <p:sp>
        <p:nvSpPr>
          <p:cNvPr id="84" name="Google Shape;84;p15"/>
          <p:cNvSpPr txBox="1"/>
          <p:nvPr>
            <p:ph type="title"/>
          </p:nvPr>
        </p:nvSpPr>
        <p:spPr>
          <a:xfrm>
            <a:off x="609600" y="274637"/>
            <a:ext cx="10971300" cy="1141500"/>
          </a:xfrm>
          <a:prstGeom prst="rect">
            <a:avLst/>
          </a:prstGeom>
          <a:noFill/>
          <a:ln>
            <a:noFill/>
          </a:ln>
        </p:spPr>
        <p:txBody>
          <a:bodyPr anchorCtr="0" anchor="ctr" bIns="45700" lIns="91425" spcFirstLastPara="1" rIns="91425" wrap="square" tIns="45700">
            <a:noAutofit/>
          </a:bodyPr>
          <a:lstStyle>
            <a:lvl1pPr lvl="0" rtl="0" algn="l">
              <a:lnSpc>
                <a:spcPct val="83000"/>
              </a:lnSpc>
              <a:spcBef>
                <a:spcPts val="0"/>
              </a:spcBef>
              <a:spcAft>
                <a:spcPts val="0"/>
              </a:spcAft>
              <a:buSzPts val="1400"/>
              <a:buNone/>
              <a:defRPr/>
            </a:lvl1pPr>
            <a:lvl2pPr lvl="1" rtl="0" algn="l">
              <a:lnSpc>
                <a:spcPct val="83000"/>
              </a:lnSpc>
              <a:spcBef>
                <a:spcPts val="0"/>
              </a:spcBef>
              <a:spcAft>
                <a:spcPts val="0"/>
              </a:spcAft>
              <a:buSzPts val="1400"/>
              <a:buNone/>
              <a:defRPr/>
            </a:lvl2pPr>
            <a:lvl3pPr lvl="2" rtl="0" algn="l">
              <a:lnSpc>
                <a:spcPct val="83000"/>
              </a:lnSpc>
              <a:spcBef>
                <a:spcPts val="0"/>
              </a:spcBef>
              <a:spcAft>
                <a:spcPts val="0"/>
              </a:spcAft>
              <a:buSzPts val="1400"/>
              <a:buNone/>
              <a:defRPr/>
            </a:lvl3pPr>
            <a:lvl4pPr lvl="3" rtl="0" algn="l">
              <a:lnSpc>
                <a:spcPct val="83000"/>
              </a:lnSpc>
              <a:spcBef>
                <a:spcPts val="0"/>
              </a:spcBef>
              <a:spcAft>
                <a:spcPts val="0"/>
              </a:spcAft>
              <a:buSzPts val="1400"/>
              <a:buNone/>
              <a:defRPr/>
            </a:lvl4pPr>
            <a:lvl5pPr lvl="4" rtl="0" algn="l">
              <a:lnSpc>
                <a:spcPct val="83000"/>
              </a:lnSpc>
              <a:spcBef>
                <a:spcPts val="0"/>
              </a:spcBef>
              <a:spcAft>
                <a:spcPts val="0"/>
              </a:spcAft>
              <a:buSzPts val="1400"/>
              <a:buNone/>
              <a:defRPr/>
            </a:lvl5pPr>
            <a:lvl6pPr lvl="5" rtl="0" algn="l">
              <a:lnSpc>
                <a:spcPct val="83000"/>
              </a:lnSpc>
              <a:spcBef>
                <a:spcPts val="0"/>
              </a:spcBef>
              <a:spcAft>
                <a:spcPts val="0"/>
              </a:spcAft>
              <a:buSzPts val="1400"/>
              <a:buNone/>
              <a:defRPr/>
            </a:lvl6pPr>
            <a:lvl7pPr lvl="6" rtl="0" algn="l">
              <a:lnSpc>
                <a:spcPct val="83000"/>
              </a:lnSpc>
              <a:spcBef>
                <a:spcPts val="0"/>
              </a:spcBef>
              <a:spcAft>
                <a:spcPts val="0"/>
              </a:spcAft>
              <a:buSzPts val="1400"/>
              <a:buNone/>
              <a:defRPr/>
            </a:lvl7pPr>
            <a:lvl8pPr lvl="7" rtl="0" algn="l">
              <a:lnSpc>
                <a:spcPct val="83000"/>
              </a:lnSpc>
              <a:spcBef>
                <a:spcPts val="0"/>
              </a:spcBef>
              <a:spcAft>
                <a:spcPts val="0"/>
              </a:spcAft>
              <a:buSzPts val="1400"/>
              <a:buNone/>
              <a:defRPr/>
            </a:lvl8pPr>
            <a:lvl9pPr lvl="8" rtl="0" algn="l">
              <a:lnSpc>
                <a:spcPct val="83000"/>
              </a:lnSpc>
              <a:spcBef>
                <a:spcPts val="0"/>
              </a:spcBef>
              <a:spcAft>
                <a:spcPts val="0"/>
              </a:spcAft>
              <a:buSzPts val="1400"/>
              <a:buNone/>
              <a:defRPr/>
            </a:lvl9pPr>
          </a:lstStyle>
          <a:p/>
        </p:txBody>
      </p:sp>
      <p:sp>
        <p:nvSpPr>
          <p:cNvPr id="85" name="Google Shape;85;p15"/>
          <p:cNvSpPr txBox="1"/>
          <p:nvPr>
            <p:ph idx="1" type="body"/>
          </p:nvPr>
        </p:nvSpPr>
        <p:spPr>
          <a:xfrm>
            <a:off x="609600" y="1600200"/>
            <a:ext cx="10971300" cy="4524300"/>
          </a:xfrm>
          <a:prstGeom prst="rect">
            <a:avLst/>
          </a:prstGeom>
          <a:noFill/>
          <a:ln>
            <a:noFill/>
          </a:ln>
        </p:spPr>
        <p:txBody>
          <a:bodyPr anchorCtr="0" anchor="t" bIns="45700" lIns="91425" spcFirstLastPara="1" rIns="91425" wrap="square" tIns="45700">
            <a:noAutofit/>
          </a:bodyPr>
          <a:lstStyle>
            <a:lvl1pPr indent="-342900" lvl="0" marL="457200" rtl="0" algn="l">
              <a:lnSpc>
                <a:spcPct val="83000"/>
              </a:lnSpc>
              <a:spcBef>
                <a:spcPts val="1425"/>
              </a:spcBef>
              <a:spcAft>
                <a:spcPts val="0"/>
              </a:spcAft>
              <a:buSzPts val="1800"/>
              <a:buChar char="•"/>
              <a:defRPr/>
            </a:lvl1pPr>
            <a:lvl2pPr indent="-342900" lvl="1" marL="914400" rtl="0" algn="l">
              <a:lnSpc>
                <a:spcPct val="83000"/>
              </a:lnSpc>
              <a:spcBef>
                <a:spcPts val="1138"/>
              </a:spcBef>
              <a:spcAft>
                <a:spcPts val="0"/>
              </a:spcAft>
              <a:buSzPts val="1800"/>
              <a:buChar char="–"/>
              <a:defRPr/>
            </a:lvl2pPr>
            <a:lvl3pPr indent="-342900" lvl="2" marL="1371600" rtl="0" algn="l">
              <a:lnSpc>
                <a:spcPct val="83000"/>
              </a:lnSpc>
              <a:spcBef>
                <a:spcPts val="850"/>
              </a:spcBef>
              <a:spcAft>
                <a:spcPts val="0"/>
              </a:spcAft>
              <a:buSzPts val="1800"/>
              <a:buChar char="•"/>
              <a:defRPr/>
            </a:lvl3pPr>
            <a:lvl4pPr indent="-342900" lvl="3" marL="1828800" rtl="0" algn="l">
              <a:lnSpc>
                <a:spcPct val="83000"/>
              </a:lnSpc>
              <a:spcBef>
                <a:spcPts val="575"/>
              </a:spcBef>
              <a:spcAft>
                <a:spcPts val="0"/>
              </a:spcAft>
              <a:buSzPts val="1800"/>
              <a:buChar char="–"/>
              <a:defRPr/>
            </a:lvl4pPr>
            <a:lvl5pPr indent="-342900" lvl="4" marL="2286000" rtl="0" algn="l">
              <a:lnSpc>
                <a:spcPct val="83000"/>
              </a:lnSpc>
              <a:spcBef>
                <a:spcPts val="288"/>
              </a:spcBef>
              <a:spcAft>
                <a:spcPts val="0"/>
              </a:spcAft>
              <a:buSzPts val="1800"/>
              <a:buChar char="»"/>
              <a:defRPr/>
            </a:lvl5pPr>
            <a:lvl6pPr indent="-228600" lvl="5" marL="2743200" rtl="0" algn="l">
              <a:lnSpc>
                <a:spcPct val="83000"/>
              </a:lnSpc>
              <a:spcBef>
                <a:spcPts val="288"/>
              </a:spcBef>
              <a:spcAft>
                <a:spcPts val="0"/>
              </a:spcAft>
              <a:buSzPts val="1400"/>
              <a:buNone/>
              <a:defRPr/>
            </a:lvl6pPr>
            <a:lvl7pPr indent="-228600" lvl="6" marL="3200400" rtl="0" algn="l">
              <a:lnSpc>
                <a:spcPct val="83000"/>
              </a:lnSpc>
              <a:spcBef>
                <a:spcPts val="288"/>
              </a:spcBef>
              <a:spcAft>
                <a:spcPts val="0"/>
              </a:spcAft>
              <a:buSzPts val="1400"/>
              <a:buNone/>
              <a:defRPr/>
            </a:lvl7pPr>
            <a:lvl8pPr indent="-228600" lvl="7" marL="3657600" rtl="0" algn="l">
              <a:lnSpc>
                <a:spcPct val="83000"/>
              </a:lnSpc>
              <a:spcBef>
                <a:spcPts val="288"/>
              </a:spcBef>
              <a:spcAft>
                <a:spcPts val="0"/>
              </a:spcAft>
              <a:buSzPts val="1400"/>
              <a:buNone/>
              <a:defRPr/>
            </a:lvl8pPr>
            <a:lvl9pPr indent="-228600" lvl="8" marL="4114800" rtl="0" algn="l">
              <a:lnSpc>
                <a:spcPct val="83000"/>
              </a:lnSpc>
              <a:spcBef>
                <a:spcPts val="288"/>
              </a:spcBef>
              <a:spcAft>
                <a:spcPts val="0"/>
              </a:spcAft>
              <a:buSzPts val="1400"/>
              <a:buNone/>
              <a:defRPr/>
            </a:lvl9pPr>
          </a:lstStyle>
          <a:p/>
        </p:txBody>
      </p:sp>
      <p:sp>
        <p:nvSpPr>
          <p:cNvPr id="86" name="Google Shape;86;p15"/>
          <p:cNvSpPr txBox="1"/>
          <p:nvPr>
            <p:ph idx="10" type="dt"/>
          </p:nvPr>
        </p:nvSpPr>
        <p:spPr>
          <a:xfrm>
            <a:off x="609600" y="6356350"/>
            <a:ext cx="2843100" cy="3636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8B8B8B"/>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7" name="Google Shape;87;p15"/>
          <p:cNvSpPr txBox="1"/>
          <p:nvPr>
            <p:ph idx="12" type="sldNum"/>
          </p:nvPr>
        </p:nvSpPr>
        <p:spPr>
          <a:xfrm>
            <a:off x="8737600" y="6356350"/>
            <a:ext cx="2843100" cy="363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1pPr>
            <a:lvl2pPr indent="0" lvl="1"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2pPr>
            <a:lvl3pPr indent="0" lvl="2"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3pPr>
            <a:lvl4pPr indent="0" lvl="3"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4pPr>
            <a:lvl5pPr indent="0" lvl="4"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5pPr>
            <a:lvl6pPr indent="0" lvl="5"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6pPr>
            <a:lvl7pPr indent="0" lvl="6"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7pPr>
            <a:lvl8pPr indent="0" lvl="7"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8pPr>
            <a:lvl9pPr indent="0" lvl="8"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8" name="Shape 88"/>
        <p:cNvGrpSpPr/>
        <p:nvPr/>
      </p:nvGrpSpPr>
      <p:grpSpPr>
        <a:xfrm>
          <a:off x="0" y="0"/>
          <a:ext cx="0" cy="0"/>
          <a:chOff x="0" y="0"/>
          <a:chExt cx="0" cy="0"/>
        </a:xfrm>
      </p:grpSpPr>
      <p:sp>
        <p:nvSpPr>
          <p:cNvPr id="89" name="Google Shape;89;p16"/>
          <p:cNvSpPr txBox="1"/>
          <p:nvPr>
            <p:ph type="title"/>
          </p:nvPr>
        </p:nvSpPr>
        <p:spPr>
          <a:xfrm rot="5400000">
            <a:off x="7284735" y="1829089"/>
            <a:ext cx="5850000" cy="2741100"/>
          </a:xfrm>
          <a:prstGeom prst="rect">
            <a:avLst/>
          </a:prstGeom>
          <a:noFill/>
          <a:ln>
            <a:noFill/>
          </a:ln>
        </p:spPr>
        <p:txBody>
          <a:bodyPr anchorCtr="0" anchor="ctr" bIns="45700" lIns="91425" spcFirstLastPara="1" rIns="91425" wrap="square" tIns="45700">
            <a:noAutofit/>
          </a:bodyPr>
          <a:lstStyle>
            <a:lvl1pPr lvl="0" rtl="0" algn="l">
              <a:lnSpc>
                <a:spcPct val="83000"/>
              </a:lnSpc>
              <a:spcBef>
                <a:spcPts val="0"/>
              </a:spcBef>
              <a:spcAft>
                <a:spcPts val="0"/>
              </a:spcAft>
              <a:buSzPts val="1400"/>
              <a:buNone/>
              <a:defRPr/>
            </a:lvl1pPr>
            <a:lvl2pPr lvl="1" rtl="0" algn="l">
              <a:lnSpc>
                <a:spcPct val="83000"/>
              </a:lnSpc>
              <a:spcBef>
                <a:spcPts val="0"/>
              </a:spcBef>
              <a:spcAft>
                <a:spcPts val="0"/>
              </a:spcAft>
              <a:buSzPts val="1400"/>
              <a:buNone/>
              <a:defRPr/>
            </a:lvl2pPr>
            <a:lvl3pPr lvl="2" rtl="0" algn="l">
              <a:lnSpc>
                <a:spcPct val="83000"/>
              </a:lnSpc>
              <a:spcBef>
                <a:spcPts val="0"/>
              </a:spcBef>
              <a:spcAft>
                <a:spcPts val="0"/>
              </a:spcAft>
              <a:buSzPts val="1400"/>
              <a:buNone/>
              <a:defRPr/>
            </a:lvl3pPr>
            <a:lvl4pPr lvl="3" rtl="0" algn="l">
              <a:lnSpc>
                <a:spcPct val="83000"/>
              </a:lnSpc>
              <a:spcBef>
                <a:spcPts val="0"/>
              </a:spcBef>
              <a:spcAft>
                <a:spcPts val="0"/>
              </a:spcAft>
              <a:buSzPts val="1400"/>
              <a:buNone/>
              <a:defRPr/>
            </a:lvl4pPr>
            <a:lvl5pPr lvl="4" rtl="0" algn="l">
              <a:lnSpc>
                <a:spcPct val="83000"/>
              </a:lnSpc>
              <a:spcBef>
                <a:spcPts val="0"/>
              </a:spcBef>
              <a:spcAft>
                <a:spcPts val="0"/>
              </a:spcAft>
              <a:buSzPts val="1400"/>
              <a:buNone/>
              <a:defRPr/>
            </a:lvl5pPr>
            <a:lvl6pPr lvl="5" rtl="0" algn="l">
              <a:lnSpc>
                <a:spcPct val="83000"/>
              </a:lnSpc>
              <a:spcBef>
                <a:spcPts val="0"/>
              </a:spcBef>
              <a:spcAft>
                <a:spcPts val="0"/>
              </a:spcAft>
              <a:buSzPts val="1400"/>
              <a:buNone/>
              <a:defRPr/>
            </a:lvl6pPr>
            <a:lvl7pPr lvl="6" rtl="0" algn="l">
              <a:lnSpc>
                <a:spcPct val="83000"/>
              </a:lnSpc>
              <a:spcBef>
                <a:spcPts val="0"/>
              </a:spcBef>
              <a:spcAft>
                <a:spcPts val="0"/>
              </a:spcAft>
              <a:buSzPts val="1400"/>
              <a:buNone/>
              <a:defRPr/>
            </a:lvl7pPr>
            <a:lvl8pPr lvl="7" rtl="0" algn="l">
              <a:lnSpc>
                <a:spcPct val="83000"/>
              </a:lnSpc>
              <a:spcBef>
                <a:spcPts val="0"/>
              </a:spcBef>
              <a:spcAft>
                <a:spcPts val="0"/>
              </a:spcAft>
              <a:buSzPts val="1400"/>
              <a:buNone/>
              <a:defRPr/>
            </a:lvl8pPr>
            <a:lvl9pPr lvl="8" rtl="0" algn="l">
              <a:lnSpc>
                <a:spcPct val="83000"/>
              </a:lnSpc>
              <a:spcBef>
                <a:spcPts val="0"/>
              </a:spcBef>
              <a:spcAft>
                <a:spcPts val="0"/>
              </a:spcAft>
              <a:buSzPts val="1400"/>
              <a:buNone/>
              <a:defRPr/>
            </a:lvl9pPr>
          </a:lstStyle>
          <a:p/>
        </p:txBody>
      </p:sp>
      <p:sp>
        <p:nvSpPr>
          <p:cNvPr id="90" name="Google Shape;90;p16"/>
          <p:cNvSpPr txBox="1"/>
          <p:nvPr>
            <p:ph idx="1" type="body"/>
          </p:nvPr>
        </p:nvSpPr>
        <p:spPr>
          <a:xfrm rot="5400000">
            <a:off x="1697750" y="-813611"/>
            <a:ext cx="5850000" cy="8026500"/>
          </a:xfrm>
          <a:prstGeom prst="rect">
            <a:avLst/>
          </a:prstGeom>
          <a:noFill/>
          <a:ln>
            <a:noFill/>
          </a:ln>
        </p:spPr>
        <p:txBody>
          <a:bodyPr anchorCtr="0" anchor="t" bIns="45700" lIns="91425" spcFirstLastPara="1" rIns="91425" wrap="square" tIns="45700">
            <a:noAutofit/>
          </a:bodyPr>
          <a:lstStyle>
            <a:lvl1pPr indent="-342900" lvl="0" marL="457200" rtl="0" algn="l">
              <a:lnSpc>
                <a:spcPct val="83000"/>
              </a:lnSpc>
              <a:spcBef>
                <a:spcPts val="1425"/>
              </a:spcBef>
              <a:spcAft>
                <a:spcPts val="0"/>
              </a:spcAft>
              <a:buSzPts val="1800"/>
              <a:buChar char="•"/>
              <a:defRPr/>
            </a:lvl1pPr>
            <a:lvl2pPr indent="-342900" lvl="1" marL="914400" rtl="0" algn="l">
              <a:lnSpc>
                <a:spcPct val="83000"/>
              </a:lnSpc>
              <a:spcBef>
                <a:spcPts val="1138"/>
              </a:spcBef>
              <a:spcAft>
                <a:spcPts val="0"/>
              </a:spcAft>
              <a:buSzPts val="1800"/>
              <a:buChar char="–"/>
              <a:defRPr/>
            </a:lvl2pPr>
            <a:lvl3pPr indent="-342900" lvl="2" marL="1371600" rtl="0" algn="l">
              <a:lnSpc>
                <a:spcPct val="83000"/>
              </a:lnSpc>
              <a:spcBef>
                <a:spcPts val="850"/>
              </a:spcBef>
              <a:spcAft>
                <a:spcPts val="0"/>
              </a:spcAft>
              <a:buSzPts val="1800"/>
              <a:buChar char="•"/>
              <a:defRPr/>
            </a:lvl3pPr>
            <a:lvl4pPr indent="-342900" lvl="3" marL="1828800" rtl="0" algn="l">
              <a:lnSpc>
                <a:spcPct val="83000"/>
              </a:lnSpc>
              <a:spcBef>
                <a:spcPts val="575"/>
              </a:spcBef>
              <a:spcAft>
                <a:spcPts val="0"/>
              </a:spcAft>
              <a:buSzPts val="1800"/>
              <a:buChar char="–"/>
              <a:defRPr/>
            </a:lvl4pPr>
            <a:lvl5pPr indent="-342900" lvl="4" marL="2286000" rtl="0" algn="l">
              <a:lnSpc>
                <a:spcPct val="83000"/>
              </a:lnSpc>
              <a:spcBef>
                <a:spcPts val="288"/>
              </a:spcBef>
              <a:spcAft>
                <a:spcPts val="0"/>
              </a:spcAft>
              <a:buSzPts val="1800"/>
              <a:buChar char="»"/>
              <a:defRPr/>
            </a:lvl5pPr>
            <a:lvl6pPr indent="-228600" lvl="5" marL="2743200" rtl="0" algn="l">
              <a:lnSpc>
                <a:spcPct val="83000"/>
              </a:lnSpc>
              <a:spcBef>
                <a:spcPts val="288"/>
              </a:spcBef>
              <a:spcAft>
                <a:spcPts val="0"/>
              </a:spcAft>
              <a:buSzPts val="1400"/>
              <a:buNone/>
              <a:defRPr/>
            </a:lvl6pPr>
            <a:lvl7pPr indent="-228600" lvl="6" marL="3200400" rtl="0" algn="l">
              <a:lnSpc>
                <a:spcPct val="83000"/>
              </a:lnSpc>
              <a:spcBef>
                <a:spcPts val="288"/>
              </a:spcBef>
              <a:spcAft>
                <a:spcPts val="0"/>
              </a:spcAft>
              <a:buSzPts val="1400"/>
              <a:buNone/>
              <a:defRPr/>
            </a:lvl7pPr>
            <a:lvl8pPr indent="-228600" lvl="7" marL="3657600" rtl="0" algn="l">
              <a:lnSpc>
                <a:spcPct val="83000"/>
              </a:lnSpc>
              <a:spcBef>
                <a:spcPts val="288"/>
              </a:spcBef>
              <a:spcAft>
                <a:spcPts val="0"/>
              </a:spcAft>
              <a:buSzPts val="1400"/>
              <a:buNone/>
              <a:defRPr/>
            </a:lvl8pPr>
            <a:lvl9pPr indent="-228600" lvl="8" marL="4114800" rtl="0" algn="l">
              <a:lnSpc>
                <a:spcPct val="83000"/>
              </a:lnSpc>
              <a:spcBef>
                <a:spcPts val="288"/>
              </a:spcBef>
              <a:spcAft>
                <a:spcPts val="0"/>
              </a:spcAft>
              <a:buSzPts val="1400"/>
              <a:buNone/>
              <a:defRPr/>
            </a:lvl9pPr>
          </a:lstStyle>
          <a:p/>
        </p:txBody>
      </p:sp>
      <p:sp>
        <p:nvSpPr>
          <p:cNvPr id="91" name="Google Shape;91;p16"/>
          <p:cNvSpPr txBox="1"/>
          <p:nvPr>
            <p:ph idx="10" type="dt"/>
          </p:nvPr>
        </p:nvSpPr>
        <p:spPr>
          <a:xfrm>
            <a:off x="609600" y="6356350"/>
            <a:ext cx="2843100" cy="3636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8B8B8B"/>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2" name="Google Shape;92;p16"/>
          <p:cNvSpPr txBox="1"/>
          <p:nvPr>
            <p:ph idx="12" type="sldNum"/>
          </p:nvPr>
        </p:nvSpPr>
        <p:spPr>
          <a:xfrm>
            <a:off x="8737600" y="6356350"/>
            <a:ext cx="2843100" cy="363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1pPr>
            <a:lvl2pPr indent="0" lvl="1"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2pPr>
            <a:lvl3pPr indent="0" lvl="2"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3pPr>
            <a:lvl4pPr indent="0" lvl="3"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4pPr>
            <a:lvl5pPr indent="0" lvl="4"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5pPr>
            <a:lvl6pPr indent="0" lvl="5"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6pPr>
            <a:lvl7pPr indent="0" lvl="6"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7pPr>
            <a:lvl8pPr indent="0" lvl="7"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8pPr>
            <a:lvl9pPr indent="0" lvl="8"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3" name="Shape 93"/>
        <p:cNvGrpSpPr/>
        <p:nvPr/>
      </p:nvGrpSpPr>
      <p:grpSpPr>
        <a:xfrm>
          <a:off x="0" y="0"/>
          <a:ext cx="0" cy="0"/>
          <a:chOff x="0" y="0"/>
          <a:chExt cx="0" cy="0"/>
        </a:xfrm>
      </p:grpSpPr>
      <p:sp>
        <p:nvSpPr>
          <p:cNvPr id="94" name="Google Shape;94;p17"/>
          <p:cNvSpPr txBox="1"/>
          <p:nvPr>
            <p:ph type="title"/>
          </p:nvPr>
        </p:nvSpPr>
        <p:spPr>
          <a:xfrm>
            <a:off x="609600" y="274637"/>
            <a:ext cx="10971300" cy="1141500"/>
          </a:xfrm>
          <a:prstGeom prst="rect">
            <a:avLst/>
          </a:prstGeom>
          <a:noFill/>
          <a:ln>
            <a:noFill/>
          </a:ln>
        </p:spPr>
        <p:txBody>
          <a:bodyPr anchorCtr="0" anchor="ctr" bIns="45700" lIns="91425" spcFirstLastPara="1" rIns="91425" wrap="square" tIns="45700">
            <a:noAutofit/>
          </a:bodyPr>
          <a:lstStyle>
            <a:lvl1pPr lvl="0" rtl="0" algn="l">
              <a:lnSpc>
                <a:spcPct val="83000"/>
              </a:lnSpc>
              <a:spcBef>
                <a:spcPts val="0"/>
              </a:spcBef>
              <a:spcAft>
                <a:spcPts val="0"/>
              </a:spcAft>
              <a:buSzPts val="1400"/>
              <a:buNone/>
              <a:defRPr/>
            </a:lvl1pPr>
            <a:lvl2pPr lvl="1" rtl="0" algn="l">
              <a:lnSpc>
                <a:spcPct val="83000"/>
              </a:lnSpc>
              <a:spcBef>
                <a:spcPts val="0"/>
              </a:spcBef>
              <a:spcAft>
                <a:spcPts val="0"/>
              </a:spcAft>
              <a:buSzPts val="1400"/>
              <a:buNone/>
              <a:defRPr/>
            </a:lvl2pPr>
            <a:lvl3pPr lvl="2" rtl="0" algn="l">
              <a:lnSpc>
                <a:spcPct val="83000"/>
              </a:lnSpc>
              <a:spcBef>
                <a:spcPts val="0"/>
              </a:spcBef>
              <a:spcAft>
                <a:spcPts val="0"/>
              </a:spcAft>
              <a:buSzPts val="1400"/>
              <a:buNone/>
              <a:defRPr/>
            </a:lvl3pPr>
            <a:lvl4pPr lvl="3" rtl="0" algn="l">
              <a:lnSpc>
                <a:spcPct val="83000"/>
              </a:lnSpc>
              <a:spcBef>
                <a:spcPts val="0"/>
              </a:spcBef>
              <a:spcAft>
                <a:spcPts val="0"/>
              </a:spcAft>
              <a:buSzPts val="1400"/>
              <a:buNone/>
              <a:defRPr/>
            </a:lvl4pPr>
            <a:lvl5pPr lvl="4" rtl="0" algn="l">
              <a:lnSpc>
                <a:spcPct val="83000"/>
              </a:lnSpc>
              <a:spcBef>
                <a:spcPts val="0"/>
              </a:spcBef>
              <a:spcAft>
                <a:spcPts val="0"/>
              </a:spcAft>
              <a:buSzPts val="1400"/>
              <a:buNone/>
              <a:defRPr/>
            </a:lvl5pPr>
            <a:lvl6pPr lvl="5" rtl="0" algn="l">
              <a:lnSpc>
                <a:spcPct val="83000"/>
              </a:lnSpc>
              <a:spcBef>
                <a:spcPts val="0"/>
              </a:spcBef>
              <a:spcAft>
                <a:spcPts val="0"/>
              </a:spcAft>
              <a:buSzPts val="1400"/>
              <a:buNone/>
              <a:defRPr/>
            </a:lvl6pPr>
            <a:lvl7pPr lvl="6" rtl="0" algn="l">
              <a:lnSpc>
                <a:spcPct val="83000"/>
              </a:lnSpc>
              <a:spcBef>
                <a:spcPts val="0"/>
              </a:spcBef>
              <a:spcAft>
                <a:spcPts val="0"/>
              </a:spcAft>
              <a:buSzPts val="1400"/>
              <a:buNone/>
              <a:defRPr/>
            </a:lvl7pPr>
            <a:lvl8pPr lvl="7" rtl="0" algn="l">
              <a:lnSpc>
                <a:spcPct val="83000"/>
              </a:lnSpc>
              <a:spcBef>
                <a:spcPts val="0"/>
              </a:spcBef>
              <a:spcAft>
                <a:spcPts val="0"/>
              </a:spcAft>
              <a:buSzPts val="1400"/>
              <a:buNone/>
              <a:defRPr/>
            </a:lvl8pPr>
            <a:lvl9pPr lvl="8" rtl="0" algn="l">
              <a:lnSpc>
                <a:spcPct val="83000"/>
              </a:lnSpc>
              <a:spcBef>
                <a:spcPts val="0"/>
              </a:spcBef>
              <a:spcAft>
                <a:spcPts val="0"/>
              </a:spcAft>
              <a:buSzPts val="1400"/>
              <a:buNone/>
              <a:defRPr/>
            </a:lvl9pPr>
          </a:lstStyle>
          <a:p/>
        </p:txBody>
      </p:sp>
      <p:sp>
        <p:nvSpPr>
          <p:cNvPr id="95" name="Google Shape;95;p17"/>
          <p:cNvSpPr txBox="1"/>
          <p:nvPr>
            <p:ph idx="1" type="body"/>
          </p:nvPr>
        </p:nvSpPr>
        <p:spPr>
          <a:xfrm rot="5400000">
            <a:off x="3833012" y="-1623300"/>
            <a:ext cx="4524300" cy="10971300"/>
          </a:xfrm>
          <a:prstGeom prst="rect">
            <a:avLst/>
          </a:prstGeom>
          <a:noFill/>
          <a:ln>
            <a:noFill/>
          </a:ln>
        </p:spPr>
        <p:txBody>
          <a:bodyPr anchorCtr="0" anchor="t" bIns="45700" lIns="91425" spcFirstLastPara="1" rIns="91425" wrap="square" tIns="45700">
            <a:noAutofit/>
          </a:bodyPr>
          <a:lstStyle>
            <a:lvl1pPr indent="-342900" lvl="0" marL="457200" rtl="0" algn="l">
              <a:lnSpc>
                <a:spcPct val="83000"/>
              </a:lnSpc>
              <a:spcBef>
                <a:spcPts val="1425"/>
              </a:spcBef>
              <a:spcAft>
                <a:spcPts val="0"/>
              </a:spcAft>
              <a:buSzPts val="1800"/>
              <a:buChar char="•"/>
              <a:defRPr/>
            </a:lvl1pPr>
            <a:lvl2pPr indent="-342900" lvl="1" marL="914400" rtl="0" algn="l">
              <a:lnSpc>
                <a:spcPct val="83000"/>
              </a:lnSpc>
              <a:spcBef>
                <a:spcPts val="1138"/>
              </a:spcBef>
              <a:spcAft>
                <a:spcPts val="0"/>
              </a:spcAft>
              <a:buSzPts val="1800"/>
              <a:buChar char="–"/>
              <a:defRPr/>
            </a:lvl2pPr>
            <a:lvl3pPr indent="-342900" lvl="2" marL="1371600" rtl="0" algn="l">
              <a:lnSpc>
                <a:spcPct val="83000"/>
              </a:lnSpc>
              <a:spcBef>
                <a:spcPts val="850"/>
              </a:spcBef>
              <a:spcAft>
                <a:spcPts val="0"/>
              </a:spcAft>
              <a:buSzPts val="1800"/>
              <a:buChar char="•"/>
              <a:defRPr/>
            </a:lvl3pPr>
            <a:lvl4pPr indent="-342900" lvl="3" marL="1828800" rtl="0" algn="l">
              <a:lnSpc>
                <a:spcPct val="83000"/>
              </a:lnSpc>
              <a:spcBef>
                <a:spcPts val="575"/>
              </a:spcBef>
              <a:spcAft>
                <a:spcPts val="0"/>
              </a:spcAft>
              <a:buSzPts val="1800"/>
              <a:buChar char="–"/>
              <a:defRPr/>
            </a:lvl4pPr>
            <a:lvl5pPr indent="-342900" lvl="4" marL="2286000" rtl="0" algn="l">
              <a:lnSpc>
                <a:spcPct val="83000"/>
              </a:lnSpc>
              <a:spcBef>
                <a:spcPts val="288"/>
              </a:spcBef>
              <a:spcAft>
                <a:spcPts val="0"/>
              </a:spcAft>
              <a:buSzPts val="1800"/>
              <a:buChar char="»"/>
              <a:defRPr/>
            </a:lvl5pPr>
            <a:lvl6pPr indent="-228600" lvl="5" marL="2743200" rtl="0" algn="l">
              <a:lnSpc>
                <a:spcPct val="83000"/>
              </a:lnSpc>
              <a:spcBef>
                <a:spcPts val="288"/>
              </a:spcBef>
              <a:spcAft>
                <a:spcPts val="0"/>
              </a:spcAft>
              <a:buSzPts val="1400"/>
              <a:buNone/>
              <a:defRPr/>
            </a:lvl6pPr>
            <a:lvl7pPr indent="-228600" lvl="6" marL="3200400" rtl="0" algn="l">
              <a:lnSpc>
                <a:spcPct val="83000"/>
              </a:lnSpc>
              <a:spcBef>
                <a:spcPts val="288"/>
              </a:spcBef>
              <a:spcAft>
                <a:spcPts val="0"/>
              </a:spcAft>
              <a:buSzPts val="1400"/>
              <a:buNone/>
              <a:defRPr/>
            </a:lvl7pPr>
            <a:lvl8pPr indent="-228600" lvl="7" marL="3657600" rtl="0" algn="l">
              <a:lnSpc>
                <a:spcPct val="83000"/>
              </a:lnSpc>
              <a:spcBef>
                <a:spcPts val="288"/>
              </a:spcBef>
              <a:spcAft>
                <a:spcPts val="0"/>
              </a:spcAft>
              <a:buSzPts val="1400"/>
              <a:buNone/>
              <a:defRPr/>
            </a:lvl8pPr>
            <a:lvl9pPr indent="-228600" lvl="8" marL="4114800" rtl="0" algn="l">
              <a:lnSpc>
                <a:spcPct val="83000"/>
              </a:lnSpc>
              <a:spcBef>
                <a:spcPts val="288"/>
              </a:spcBef>
              <a:spcAft>
                <a:spcPts val="0"/>
              </a:spcAft>
              <a:buSzPts val="1400"/>
              <a:buNone/>
              <a:defRPr/>
            </a:lvl9pPr>
          </a:lstStyle>
          <a:p/>
        </p:txBody>
      </p:sp>
      <p:sp>
        <p:nvSpPr>
          <p:cNvPr id="96" name="Google Shape;96;p17"/>
          <p:cNvSpPr txBox="1"/>
          <p:nvPr>
            <p:ph idx="10" type="dt"/>
          </p:nvPr>
        </p:nvSpPr>
        <p:spPr>
          <a:xfrm>
            <a:off x="609600" y="6356350"/>
            <a:ext cx="2843100" cy="3636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8B8B8B"/>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7" name="Google Shape;97;p17"/>
          <p:cNvSpPr txBox="1"/>
          <p:nvPr>
            <p:ph idx="12" type="sldNum"/>
          </p:nvPr>
        </p:nvSpPr>
        <p:spPr>
          <a:xfrm>
            <a:off x="8737600" y="6356350"/>
            <a:ext cx="2843100" cy="363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1pPr>
            <a:lvl2pPr indent="0" lvl="1"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2pPr>
            <a:lvl3pPr indent="0" lvl="2"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3pPr>
            <a:lvl4pPr indent="0" lvl="3"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4pPr>
            <a:lvl5pPr indent="0" lvl="4"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5pPr>
            <a:lvl6pPr indent="0" lvl="5"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6pPr>
            <a:lvl7pPr indent="0" lvl="6"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7pPr>
            <a:lvl8pPr indent="0" lvl="7"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8pPr>
            <a:lvl9pPr indent="0" lvl="8"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8" name="Shape 98"/>
        <p:cNvGrpSpPr/>
        <p:nvPr/>
      </p:nvGrpSpPr>
      <p:grpSpPr>
        <a:xfrm>
          <a:off x="0" y="0"/>
          <a:ext cx="0" cy="0"/>
          <a:chOff x="0" y="0"/>
          <a:chExt cx="0" cy="0"/>
        </a:xfrm>
      </p:grpSpPr>
      <p:sp>
        <p:nvSpPr>
          <p:cNvPr id="99" name="Google Shape;99;p18"/>
          <p:cNvSpPr txBox="1"/>
          <p:nvPr>
            <p:ph type="title"/>
          </p:nvPr>
        </p:nvSpPr>
        <p:spPr>
          <a:xfrm>
            <a:off x="2389717" y="4800600"/>
            <a:ext cx="7315200" cy="566700"/>
          </a:xfrm>
          <a:prstGeom prst="rect">
            <a:avLst/>
          </a:prstGeom>
          <a:noFill/>
          <a:ln>
            <a:noFill/>
          </a:ln>
        </p:spPr>
        <p:txBody>
          <a:bodyPr anchorCtr="0" anchor="b" bIns="45700" lIns="91425" spcFirstLastPara="1" rIns="91425" wrap="square" tIns="45700">
            <a:noAutofit/>
          </a:bodyPr>
          <a:lstStyle>
            <a:lvl1pPr lvl="0" rtl="0" algn="l">
              <a:lnSpc>
                <a:spcPct val="83000"/>
              </a:lnSpc>
              <a:spcBef>
                <a:spcPts val="0"/>
              </a:spcBef>
              <a:spcAft>
                <a:spcPts val="0"/>
              </a:spcAft>
              <a:buSzPts val="1400"/>
              <a:buNone/>
              <a:defRPr b="1" sz="2000"/>
            </a:lvl1pPr>
            <a:lvl2pPr lvl="1" rtl="0" algn="l">
              <a:lnSpc>
                <a:spcPct val="83000"/>
              </a:lnSpc>
              <a:spcBef>
                <a:spcPts val="0"/>
              </a:spcBef>
              <a:spcAft>
                <a:spcPts val="0"/>
              </a:spcAft>
              <a:buSzPts val="1400"/>
              <a:buNone/>
              <a:defRPr/>
            </a:lvl2pPr>
            <a:lvl3pPr lvl="2" rtl="0" algn="l">
              <a:lnSpc>
                <a:spcPct val="83000"/>
              </a:lnSpc>
              <a:spcBef>
                <a:spcPts val="0"/>
              </a:spcBef>
              <a:spcAft>
                <a:spcPts val="0"/>
              </a:spcAft>
              <a:buSzPts val="1400"/>
              <a:buNone/>
              <a:defRPr/>
            </a:lvl3pPr>
            <a:lvl4pPr lvl="3" rtl="0" algn="l">
              <a:lnSpc>
                <a:spcPct val="83000"/>
              </a:lnSpc>
              <a:spcBef>
                <a:spcPts val="0"/>
              </a:spcBef>
              <a:spcAft>
                <a:spcPts val="0"/>
              </a:spcAft>
              <a:buSzPts val="1400"/>
              <a:buNone/>
              <a:defRPr/>
            </a:lvl4pPr>
            <a:lvl5pPr lvl="4" rtl="0" algn="l">
              <a:lnSpc>
                <a:spcPct val="83000"/>
              </a:lnSpc>
              <a:spcBef>
                <a:spcPts val="0"/>
              </a:spcBef>
              <a:spcAft>
                <a:spcPts val="0"/>
              </a:spcAft>
              <a:buSzPts val="1400"/>
              <a:buNone/>
              <a:defRPr/>
            </a:lvl5pPr>
            <a:lvl6pPr lvl="5" rtl="0" algn="l">
              <a:lnSpc>
                <a:spcPct val="83000"/>
              </a:lnSpc>
              <a:spcBef>
                <a:spcPts val="0"/>
              </a:spcBef>
              <a:spcAft>
                <a:spcPts val="0"/>
              </a:spcAft>
              <a:buSzPts val="1400"/>
              <a:buNone/>
              <a:defRPr/>
            </a:lvl6pPr>
            <a:lvl7pPr lvl="6" rtl="0" algn="l">
              <a:lnSpc>
                <a:spcPct val="83000"/>
              </a:lnSpc>
              <a:spcBef>
                <a:spcPts val="0"/>
              </a:spcBef>
              <a:spcAft>
                <a:spcPts val="0"/>
              </a:spcAft>
              <a:buSzPts val="1400"/>
              <a:buNone/>
              <a:defRPr/>
            </a:lvl7pPr>
            <a:lvl8pPr lvl="7" rtl="0" algn="l">
              <a:lnSpc>
                <a:spcPct val="83000"/>
              </a:lnSpc>
              <a:spcBef>
                <a:spcPts val="0"/>
              </a:spcBef>
              <a:spcAft>
                <a:spcPts val="0"/>
              </a:spcAft>
              <a:buSzPts val="1400"/>
              <a:buNone/>
              <a:defRPr/>
            </a:lvl8pPr>
            <a:lvl9pPr lvl="8" rtl="0" algn="l">
              <a:lnSpc>
                <a:spcPct val="83000"/>
              </a:lnSpc>
              <a:spcBef>
                <a:spcPts val="0"/>
              </a:spcBef>
              <a:spcAft>
                <a:spcPts val="0"/>
              </a:spcAft>
              <a:buSzPts val="1400"/>
              <a:buNone/>
              <a:defRPr/>
            </a:lvl9pPr>
          </a:lstStyle>
          <a:p/>
        </p:txBody>
      </p:sp>
      <p:sp>
        <p:nvSpPr>
          <p:cNvPr id="100" name="Google Shape;100;p18"/>
          <p:cNvSpPr/>
          <p:nvPr>
            <p:ph idx="2" type="pic"/>
          </p:nvPr>
        </p:nvSpPr>
        <p:spPr>
          <a:xfrm>
            <a:off x="2389717" y="612775"/>
            <a:ext cx="7315200" cy="4114800"/>
          </a:xfrm>
          <a:prstGeom prst="rect">
            <a:avLst/>
          </a:prstGeom>
          <a:noFill/>
          <a:ln>
            <a:noFill/>
          </a:ln>
        </p:spPr>
      </p:sp>
      <p:sp>
        <p:nvSpPr>
          <p:cNvPr id="101" name="Google Shape;101;p18"/>
          <p:cNvSpPr txBox="1"/>
          <p:nvPr>
            <p:ph idx="1" type="body"/>
          </p:nvPr>
        </p:nvSpPr>
        <p:spPr>
          <a:xfrm>
            <a:off x="2389717" y="5367338"/>
            <a:ext cx="7315200" cy="804900"/>
          </a:xfrm>
          <a:prstGeom prst="rect">
            <a:avLst/>
          </a:prstGeom>
          <a:noFill/>
          <a:ln>
            <a:noFill/>
          </a:ln>
        </p:spPr>
        <p:txBody>
          <a:bodyPr anchorCtr="0" anchor="t" bIns="45700" lIns="91425" spcFirstLastPara="1" rIns="91425" wrap="square" tIns="45700">
            <a:noAutofit/>
          </a:bodyPr>
          <a:lstStyle>
            <a:lvl1pPr indent="-228600" lvl="0" marL="457200" rtl="0" algn="l">
              <a:lnSpc>
                <a:spcPct val="83000"/>
              </a:lnSpc>
              <a:spcBef>
                <a:spcPts val="1425"/>
              </a:spcBef>
              <a:spcAft>
                <a:spcPts val="0"/>
              </a:spcAft>
              <a:buSzPts val="1400"/>
              <a:buNone/>
              <a:defRPr sz="1400"/>
            </a:lvl1pPr>
            <a:lvl2pPr indent="-228600" lvl="1" marL="914400" rtl="0" algn="l">
              <a:lnSpc>
                <a:spcPct val="83000"/>
              </a:lnSpc>
              <a:spcBef>
                <a:spcPts val="1138"/>
              </a:spcBef>
              <a:spcAft>
                <a:spcPts val="0"/>
              </a:spcAft>
              <a:buSzPts val="1200"/>
              <a:buNone/>
              <a:defRPr sz="1200"/>
            </a:lvl2pPr>
            <a:lvl3pPr indent="-228600" lvl="2" marL="1371600" rtl="0" algn="l">
              <a:lnSpc>
                <a:spcPct val="83000"/>
              </a:lnSpc>
              <a:spcBef>
                <a:spcPts val="850"/>
              </a:spcBef>
              <a:spcAft>
                <a:spcPts val="0"/>
              </a:spcAft>
              <a:buSzPts val="1000"/>
              <a:buNone/>
              <a:defRPr sz="1000"/>
            </a:lvl3pPr>
            <a:lvl4pPr indent="-228600" lvl="3" marL="1828800" rtl="0" algn="l">
              <a:lnSpc>
                <a:spcPct val="83000"/>
              </a:lnSpc>
              <a:spcBef>
                <a:spcPts val="575"/>
              </a:spcBef>
              <a:spcAft>
                <a:spcPts val="0"/>
              </a:spcAft>
              <a:buSzPts val="900"/>
              <a:buNone/>
              <a:defRPr sz="900"/>
            </a:lvl4pPr>
            <a:lvl5pPr indent="-228600" lvl="4" marL="2286000" rtl="0" algn="l">
              <a:lnSpc>
                <a:spcPct val="83000"/>
              </a:lnSpc>
              <a:spcBef>
                <a:spcPts val="288"/>
              </a:spcBef>
              <a:spcAft>
                <a:spcPts val="0"/>
              </a:spcAft>
              <a:buSzPts val="900"/>
              <a:buNone/>
              <a:defRPr sz="900"/>
            </a:lvl5pPr>
            <a:lvl6pPr indent="-228600" lvl="5" marL="2743200" rtl="0" algn="l">
              <a:lnSpc>
                <a:spcPct val="83000"/>
              </a:lnSpc>
              <a:spcBef>
                <a:spcPts val="288"/>
              </a:spcBef>
              <a:spcAft>
                <a:spcPts val="0"/>
              </a:spcAft>
              <a:buSzPts val="900"/>
              <a:buNone/>
              <a:defRPr sz="900"/>
            </a:lvl6pPr>
            <a:lvl7pPr indent="-228600" lvl="6" marL="3200400" rtl="0" algn="l">
              <a:lnSpc>
                <a:spcPct val="83000"/>
              </a:lnSpc>
              <a:spcBef>
                <a:spcPts val="288"/>
              </a:spcBef>
              <a:spcAft>
                <a:spcPts val="0"/>
              </a:spcAft>
              <a:buSzPts val="900"/>
              <a:buNone/>
              <a:defRPr sz="900"/>
            </a:lvl7pPr>
            <a:lvl8pPr indent="-228600" lvl="7" marL="3657600" rtl="0" algn="l">
              <a:lnSpc>
                <a:spcPct val="83000"/>
              </a:lnSpc>
              <a:spcBef>
                <a:spcPts val="288"/>
              </a:spcBef>
              <a:spcAft>
                <a:spcPts val="0"/>
              </a:spcAft>
              <a:buSzPts val="900"/>
              <a:buNone/>
              <a:defRPr sz="900"/>
            </a:lvl8pPr>
            <a:lvl9pPr indent="-228600" lvl="8" marL="4114800" rtl="0" algn="l">
              <a:lnSpc>
                <a:spcPct val="83000"/>
              </a:lnSpc>
              <a:spcBef>
                <a:spcPts val="288"/>
              </a:spcBef>
              <a:spcAft>
                <a:spcPts val="0"/>
              </a:spcAft>
              <a:buSzPts val="900"/>
              <a:buNone/>
              <a:defRPr sz="900"/>
            </a:lvl9pPr>
          </a:lstStyle>
          <a:p/>
        </p:txBody>
      </p:sp>
      <p:sp>
        <p:nvSpPr>
          <p:cNvPr id="102" name="Google Shape;102;p18"/>
          <p:cNvSpPr txBox="1"/>
          <p:nvPr>
            <p:ph idx="10" type="dt"/>
          </p:nvPr>
        </p:nvSpPr>
        <p:spPr>
          <a:xfrm>
            <a:off x="609600" y="6356350"/>
            <a:ext cx="2843100" cy="3636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8B8B8B"/>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3" name="Google Shape;103;p18"/>
          <p:cNvSpPr txBox="1"/>
          <p:nvPr>
            <p:ph idx="12" type="sldNum"/>
          </p:nvPr>
        </p:nvSpPr>
        <p:spPr>
          <a:xfrm>
            <a:off x="8737600" y="6356350"/>
            <a:ext cx="2843100" cy="363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1pPr>
            <a:lvl2pPr indent="0" lvl="1"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2pPr>
            <a:lvl3pPr indent="0" lvl="2"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3pPr>
            <a:lvl4pPr indent="0" lvl="3"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4pPr>
            <a:lvl5pPr indent="0" lvl="4"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5pPr>
            <a:lvl6pPr indent="0" lvl="5"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6pPr>
            <a:lvl7pPr indent="0" lvl="6"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7pPr>
            <a:lvl8pPr indent="0" lvl="7"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8pPr>
            <a:lvl9pPr indent="0" lvl="8"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4" name="Shape 104"/>
        <p:cNvGrpSpPr/>
        <p:nvPr/>
      </p:nvGrpSpPr>
      <p:grpSpPr>
        <a:xfrm>
          <a:off x="0" y="0"/>
          <a:ext cx="0" cy="0"/>
          <a:chOff x="0" y="0"/>
          <a:chExt cx="0" cy="0"/>
        </a:xfrm>
      </p:grpSpPr>
      <p:sp>
        <p:nvSpPr>
          <p:cNvPr id="105" name="Google Shape;105;p19"/>
          <p:cNvSpPr txBox="1"/>
          <p:nvPr>
            <p:ph type="title"/>
          </p:nvPr>
        </p:nvSpPr>
        <p:spPr>
          <a:xfrm>
            <a:off x="609601" y="273050"/>
            <a:ext cx="4011000" cy="1162200"/>
          </a:xfrm>
          <a:prstGeom prst="rect">
            <a:avLst/>
          </a:prstGeom>
          <a:noFill/>
          <a:ln>
            <a:noFill/>
          </a:ln>
        </p:spPr>
        <p:txBody>
          <a:bodyPr anchorCtr="0" anchor="b" bIns="45700" lIns="91425" spcFirstLastPara="1" rIns="91425" wrap="square" tIns="45700">
            <a:noAutofit/>
          </a:bodyPr>
          <a:lstStyle>
            <a:lvl1pPr lvl="0" rtl="0" algn="l">
              <a:lnSpc>
                <a:spcPct val="83000"/>
              </a:lnSpc>
              <a:spcBef>
                <a:spcPts val="0"/>
              </a:spcBef>
              <a:spcAft>
                <a:spcPts val="0"/>
              </a:spcAft>
              <a:buSzPts val="1400"/>
              <a:buNone/>
              <a:defRPr b="1" sz="2000"/>
            </a:lvl1pPr>
            <a:lvl2pPr lvl="1" rtl="0" algn="l">
              <a:lnSpc>
                <a:spcPct val="83000"/>
              </a:lnSpc>
              <a:spcBef>
                <a:spcPts val="0"/>
              </a:spcBef>
              <a:spcAft>
                <a:spcPts val="0"/>
              </a:spcAft>
              <a:buSzPts val="1400"/>
              <a:buNone/>
              <a:defRPr/>
            </a:lvl2pPr>
            <a:lvl3pPr lvl="2" rtl="0" algn="l">
              <a:lnSpc>
                <a:spcPct val="83000"/>
              </a:lnSpc>
              <a:spcBef>
                <a:spcPts val="0"/>
              </a:spcBef>
              <a:spcAft>
                <a:spcPts val="0"/>
              </a:spcAft>
              <a:buSzPts val="1400"/>
              <a:buNone/>
              <a:defRPr/>
            </a:lvl3pPr>
            <a:lvl4pPr lvl="3" rtl="0" algn="l">
              <a:lnSpc>
                <a:spcPct val="83000"/>
              </a:lnSpc>
              <a:spcBef>
                <a:spcPts val="0"/>
              </a:spcBef>
              <a:spcAft>
                <a:spcPts val="0"/>
              </a:spcAft>
              <a:buSzPts val="1400"/>
              <a:buNone/>
              <a:defRPr/>
            </a:lvl4pPr>
            <a:lvl5pPr lvl="4" rtl="0" algn="l">
              <a:lnSpc>
                <a:spcPct val="83000"/>
              </a:lnSpc>
              <a:spcBef>
                <a:spcPts val="0"/>
              </a:spcBef>
              <a:spcAft>
                <a:spcPts val="0"/>
              </a:spcAft>
              <a:buSzPts val="1400"/>
              <a:buNone/>
              <a:defRPr/>
            </a:lvl5pPr>
            <a:lvl6pPr lvl="5" rtl="0" algn="l">
              <a:lnSpc>
                <a:spcPct val="83000"/>
              </a:lnSpc>
              <a:spcBef>
                <a:spcPts val="0"/>
              </a:spcBef>
              <a:spcAft>
                <a:spcPts val="0"/>
              </a:spcAft>
              <a:buSzPts val="1400"/>
              <a:buNone/>
              <a:defRPr/>
            </a:lvl6pPr>
            <a:lvl7pPr lvl="6" rtl="0" algn="l">
              <a:lnSpc>
                <a:spcPct val="83000"/>
              </a:lnSpc>
              <a:spcBef>
                <a:spcPts val="0"/>
              </a:spcBef>
              <a:spcAft>
                <a:spcPts val="0"/>
              </a:spcAft>
              <a:buSzPts val="1400"/>
              <a:buNone/>
              <a:defRPr/>
            </a:lvl7pPr>
            <a:lvl8pPr lvl="7" rtl="0" algn="l">
              <a:lnSpc>
                <a:spcPct val="83000"/>
              </a:lnSpc>
              <a:spcBef>
                <a:spcPts val="0"/>
              </a:spcBef>
              <a:spcAft>
                <a:spcPts val="0"/>
              </a:spcAft>
              <a:buSzPts val="1400"/>
              <a:buNone/>
              <a:defRPr/>
            </a:lvl8pPr>
            <a:lvl9pPr lvl="8" rtl="0" algn="l">
              <a:lnSpc>
                <a:spcPct val="83000"/>
              </a:lnSpc>
              <a:spcBef>
                <a:spcPts val="0"/>
              </a:spcBef>
              <a:spcAft>
                <a:spcPts val="0"/>
              </a:spcAft>
              <a:buSzPts val="1400"/>
              <a:buNone/>
              <a:defRPr/>
            </a:lvl9pPr>
          </a:lstStyle>
          <a:p/>
        </p:txBody>
      </p:sp>
      <p:sp>
        <p:nvSpPr>
          <p:cNvPr id="106" name="Google Shape;106;p19"/>
          <p:cNvSpPr txBox="1"/>
          <p:nvPr>
            <p:ph idx="1" type="body"/>
          </p:nvPr>
        </p:nvSpPr>
        <p:spPr>
          <a:xfrm>
            <a:off x="4766733" y="273051"/>
            <a:ext cx="6815700" cy="5853000"/>
          </a:xfrm>
          <a:prstGeom prst="rect">
            <a:avLst/>
          </a:prstGeom>
          <a:noFill/>
          <a:ln>
            <a:noFill/>
          </a:ln>
        </p:spPr>
        <p:txBody>
          <a:bodyPr anchorCtr="0" anchor="t" bIns="45700" lIns="91425" spcFirstLastPara="1" rIns="91425" wrap="square" tIns="45700">
            <a:noAutofit/>
          </a:bodyPr>
          <a:lstStyle>
            <a:lvl1pPr indent="-431800" lvl="0" marL="457200" rtl="0" algn="l">
              <a:lnSpc>
                <a:spcPct val="83000"/>
              </a:lnSpc>
              <a:spcBef>
                <a:spcPts val="1425"/>
              </a:spcBef>
              <a:spcAft>
                <a:spcPts val="0"/>
              </a:spcAft>
              <a:buSzPts val="3200"/>
              <a:buChar char="•"/>
              <a:defRPr sz="3200"/>
            </a:lvl1pPr>
            <a:lvl2pPr indent="-406400" lvl="1" marL="914400" rtl="0" algn="l">
              <a:lnSpc>
                <a:spcPct val="83000"/>
              </a:lnSpc>
              <a:spcBef>
                <a:spcPts val="1138"/>
              </a:spcBef>
              <a:spcAft>
                <a:spcPts val="0"/>
              </a:spcAft>
              <a:buSzPts val="2800"/>
              <a:buChar char="–"/>
              <a:defRPr sz="2800"/>
            </a:lvl2pPr>
            <a:lvl3pPr indent="-381000" lvl="2" marL="1371600" rtl="0" algn="l">
              <a:lnSpc>
                <a:spcPct val="83000"/>
              </a:lnSpc>
              <a:spcBef>
                <a:spcPts val="850"/>
              </a:spcBef>
              <a:spcAft>
                <a:spcPts val="0"/>
              </a:spcAft>
              <a:buSzPts val="2400"/>
              <a:buChar char="•"/>
              <a:defRPr sz="2400"/>
            </a:lvl3pPr>
            <a:lvl4pPr indent="-355600" lvl="3" marL="1828800" rtl="0" algn="l">
              <a:lnSpc>
                <a:spcPct val="83000"/>
              </a:lnSpc>
              <a:spcBef>
                <a:spcPts val="575"/>
              </a:spcBef>
              <a:spcAft>
                <a:spcPts val="0"/>
              </a:spcAft>
              <a:buSzPts val="2000"/>
              <a:buChar char="–"/>
              <a:defRPr sz="2000"/>
            </a:lvl4pPr>
            <a:lvl5pPr indent="-355600" lvl="4" marL="2286000" rtl="0" algn="l">
              <a:lnSpc>
                <a:spcPct val="83000"/>
              </a:lnSpc>
              <a:spcBef>
                <a:spcPts val="288"/>
              </a:spcBef>
              <a:spcAft>
                <a:spcPts val="0"/>
              </a:spcAft>
              <a:buSzPts val="2000"/>
              <a:buChar char="»"/>
              <a:defRPr sz="2000"/>
            </a:lvl5pPr>
            <a:lvl6pPr indent="-228600" lvl="5" marL="2743200" rtl="0" algn="l">
              <a:lnSpc>
                <a:spcPct val="83000"/>
              </a:lnSpc>
              <a:spcBef>
                <a:spcPts val="288"/>
              </a:spcBef>
              <a:spcAft>
                <a:spcPts val="0"/>
              </a:spcAft>
              <a:buSzPts val="1400"/>
              <a:buNone/>
              <a:defRPr sz="2000"/>
            </a:lvl6pPr>
            <a:lvl7pPr indent="-228600" lvl="6" marL="3200400" rtl="0" algn="l">
              <a:lnSpc>
                <a:spcPct val="83000"/>
              </a:lnSpc>
              <a:spcBef>
                <a:spcPts val="288"/>
              </a:spcBef>
              <a:spcAft>
                <a:spcPts val="0"/>
              </a:spcAft>
              <a:buSzPts val="1400"/>
              <a:buNone/>
              <a:defRPr sz="2000"/>
            </a:lvl7pPr>
            <a:lvl8pPr indent="-228600" lvl="7" marL="3657600" rtl="0" algn="l">
              <a:lnSpc>
                <a:spcPct val="83000"/>
              </a:lnSpc>
              <a:spcBef>
                <a:spcPts val="288"/>
              </a:spcBef>
              <a:spcAft>
                <a:spcPts val="0"/>
              </a:spcAft>
              <a:buSzPts val="1400"/>
              <a:buNone/>
              <a:defRPr sz="2000"/>
            </a:lvl8pPr>
            <a:lvl9pPr indent="-228600" lvl="8" marL="4114800" rtl="0" algn="l">
              <a:lnSpc>
                <a:spcPct val="83000"/>
              </a:lnSpc>
              <a:spcBef>
                <a:spcPts val="288"/>
              </a:spcBef>
              <a:spcAft>
                <a:spcPts val="0"/>
              </a:spcAft>
              <a:buSzPts val="1400"/>
              <a:buNone/>
              <a:defRPr sz="2000"/>
            </a:lvl9pPr>
          </a:lstStyle>
          <a:p/>
        </p:txBody>
      </p:sp>
      <p:sp>
        <p:nvSpPr>
          <p:cNvPr id="107" name="Google Shape;107;p19"/>
          <p:cNvSpPr txBox="1"/>
          <p:nvPr>
            <p:ph idx="2" type="body"/>
          </p:nvPr>
        </p:nvSpPr>
        <p:spPr>
          <a:xfrm>
            <a:off x="609601" y="1435101"/>
            <a:ext cx="4011000" cy="4691100"/>
          </a:xfrm>
          <a:prstGeom prst="rect">
            <a:avLst/>
          </a:prstGeom>
          <a:noFill/>
          <a:ln>
            <a:noFill/>
          </a:ln>
        </p:spPr>
        <p:txBody>
          <a:bodyPr anchorCtr="0" anchor="t" bIns="45700" lIns="91425" spcFirstLastPara="1" rIns="91425" wrap="square" tIns="45700">
            <a:noAutofit/>
          </a:bodyPr>
          <a:lstStyle>
            <a:lvl1pPr indent="-228600" lvl="0" marL="457200" rtl="0" algn="l">
              <a:lnSpc>
                <a:spcPct val="83000"/>
              </a:lnSpc>
              <a:spcBef>
                <a:spcPts val="1425"/>
              </a:spcBef>
              <a:spcAft>
                <a:spcPts val="0"/>
              </a:spcAft>
              <a:buSzPts val="1400"/>
              <a:buNone/>
              <a:defRPr sz="1400"/>
            </a:lvl1pPr>
            <a:lvl2pPr indent="-228600" lvl="1" marL="914400" rtl="0" algn="l">
              <a:lnSpc>
                <a:spcPct val="83000"/>
              </a:lnSpc>
              <a:spcBef>
                <a:spcPts val="1138"/>
              </a:spcBef>
              <a:spcAft>
                <a:spcPts val="0"/>
              </a:spcAft>
              <a:buSzPts val="1200"/>
              <a:buNone/>
              <a:defRPr sz="1200"/>
            </a:lvl2pPr>
            <a:lvl3pPr indent="-228600" lvl="2" marL="1371600" rtl="0" algn="l">
              <a:lnSpc>
                <a:spcPct val="83000"/>
              </a:lnSpc>
              <a:spcBef>
                <a:spcPts val="850"/>
              </a:spcBef>
              <a:spcAft>
                <a:spcPts val="0"/>
              </a:spcAft>
              <a:buSzPts val="1000"/>
              <a:buNone/>
              <a:defRPr sz="1000"/>
            </a:lvl3pPr>
            <a:lvl4pPr indent="-228600" lvl="3" marL="1828800" rtl="0" algn="l">
              <a:lnSpc>
                <a:spcPct val="83000"/>
              </a:lnSpc>
              <a:spcBef>
                <a:spcPts val="575"/>
              </a:spcBef>
              <a:spcAft>
                <a:spcPts val="0"/>
              </a:spcAft>
              <a:buSzPts val="900"/>
              <a:buNone/>
              <a:defRPr sz="900"/>
            </a:lvl4pPr>
            <a:lvl5pPr indent="-228600" lvl="4" marL="2286000" rtl="0" algn="l">
              <a:lnSpc>
                <a:spcPct val="83000"/>
              </a:lnSpc>
              <a:spcBef>
                <a:spcPts val="288"/>
              </a:spcBef>
              <a:spcAft>
                <a:spcPts val="0"/>
              </a:spcAft>
              <a:buSzPts val="900"/>
              <a:buNone/>
              <a:defRPr sz="900"/>
            </a:lvl5pPr>
            <a:lvl6pPr indent="-228600" lvl="5" marL="2743200" rtl="0" algn="l">
              <a:lnSpc>
                <a:spcPct val="83000"/>
              </a:lnSpc>
              <a:spcBef>
                <a:spcPts val="288"/>
              </a:spcBef>
              <a:spcAft>
                <a:spcPts val="0"/>
              </a:spcAft>
              <a:buSzPts val="900"/>
              <a:buNone/>
              <a:defRPr sz="900"/>
            </a:lvl6pPr>
            <a:lvl7pPr indent="-228600" lvl="6" marL="3200400" rtl="0" algn="l">
              <a:lnSpc>
                <a:spcPct val="83000"/>
              </a:lnSpc>
              <a:spcBef>
                <a:spcPts val="288"/>
              </a:spcBef>
              <a:spcAft>
                <a:spcPts val="0"/>
              </a:spcAft>
              <a:buSzPts val="900"/>
              <a:buNone/>
              <a:defRPr sz="900"/>
            </a:lvl7pPr>
            <a:lvl8pPr indent="-228600" lvl="7" marL="3657600" rtl="0" algn="l">
              <a:lnSpc>
                <a:spcPct val="83000"/>
              </a:lnSpc>
              <a:spcBef>
                <a:spcPts val="288"/>
              </a:spcBef>
              <a:spcAft>
                <a:spcPts val="0"/>
              </a:spcAft>
              <a:buSzPts val="900"/>
              <a:buNone/>
              <a:defRPr sz="900"/>
            </a:lvl8pPr>
            <a:lvl9pPr indent="-228600" lvl="8" marL="4114800" rtl="0" algn="l">
              <a:lnSpc>
                <a:spcPct val="83000"/>
              </a:lnSpc>
              <a:spcBef>
                <a:spcPts val="288"/>
              </a:spcBef>
              <a:spcAft>
                <a:spcPts val="0"/>
              </a:spcAft>
              <a:buSzPts val="900"/>
              <a:buNone/>
              <a:defRPr sz="900"/>
            </a:lvl9pPr>
          </a:lstStyle>
          <a:p/>
        </p:txBody>
      </p:sp>
      <p:sp>
        <p:nvSpPr>
          <p:cNvPr id="108" name="Google Shape;108;p19"/>
          <p:cNvSpPr txBox="1"/>
          <p:nvPr>
            <p:ph idx="10" type="dt"/>
          </p:nvPr>
        </p:nvSpPr>
        <p:spPr>
          <a:xfrm>
            <a:off x="609600" y="6356350"/>
            <a:ext cx="2843100" cy="3636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8B8B8B"/>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9" name="Google Shape;109;p19"/>
          <p:cNvSpPr txBox="1"/>
          <p:nvPr>
            <p:ph idx="12" type="sldNum"/>
          </p:nvPr>
        </p:nvSpPr>
        <p:spPr>
          <a:xfrm>
            <a:off x="8737600" y="6356350"/>
            <a:ext cx="2843100" cy="363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1pPr>
            <a:lvl2pPr indent="0" lvl="1"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2pPr>
            <a:lvl3pPr indent="0" lvl="2"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3pPr>
            <a:lvl4pPr indent="0" lvl="3"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4pPr>
            <a:lvl5pPr indent="0" lvl="4"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5pPr>
            <a:lvl6pPr indent="0" lvl="5"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6pPr>
            <a:lvl7pPr indent="0" lvl="6"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7pPr>
            <a:lvl8pPr indent="0" lvl="7"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8pPr>
            <a:lvl9pPr indent="0" lvl="8"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0" name="Shape 110"/>
        <p:cNvGrpSpPr/>
        <p:nvPr/>
      </p:nvGrpSpPr>
      <p:grpSpPr>
        <a:xfrm>
          <a:off x="0" y="0"/>
          <a:ext cx="0" cy="0"/>
          <a:chOff x="0" y="0"/>
          <a:chExt cx="0" cy="0"/>
        </a:xfrm>
      </p:grpSpPr>
      <p:sp>
        <p:nvSpPr>
          <p:cNvPr id="111" name="Google Shape;111;p20"/>
          <p:cNvSpPr txBox="1"/>
          <p:nvPr>
            <p:ph idx="10" type="dt"/>
          </p:nvPr>
        </p:nvSpPr>
        <p:spPr>
          <a:xfrm>
            <a:off x="609600" y="6356350"/>
            <a:ext cx="2843100" cy="3636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8B8B8B"/>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2" name="Google Shape;112;p20"/>
          <p:cNvSpPr txBox="1"/>
          <p:nvPr>
            <p:ph idx="12" type="sldNum"/>
          </p:nvPr>
        </p:nvSpPr>
        <p:spPr>
          <a:xfrm>
            <a:off x="8737600" y="6356350"/>
            <a:ext cx="2843100" cy="363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1pPr>
            <a:lvl2pPr indent="0" lvl="1"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2pPr>
            <a:lvl3pPr indent="0" lvl="2"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3pPr>
            <a:lvl4pPr indent="0" lvl="3"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4pPr>
            <a:lvl5pPr indent="0" lvl="4"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5pPr>
            <a:lvl6pPr indent="0" lvl="5"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6pPr>
            <a:lvl7pPr indent="0" lvl="6"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7pPr>
            <a:lvl8pPr indent="0" lvl="7"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8pPr>
            <a:lvl9pPr indent="0" lvl="8"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3" name="Shape 113"/>
        <p:cNvGrpSpPr/>
        <p:nvPr/>
      </p:nvGrpSpPr>
      <p:grpSpPr>
        <a:xfrm>
          <a:off x="0" y="0"/>
          <a:ext cx="0" cy="0"/>
          <a:chOff x="0" y="0"/>
          <a:chExt cx="0" cy="0"/>
        </a:xfrm>
      </p:grpSpPr>
      <p:sp>
        <p:nvSpPr>
          <p:cNvPr id="114" name="Google Shape;114;p21"/>
          <p:cNvSpPr txBox="1"/>
          <p:nvPr>
            <p:ph type="title"/>
          </p:nvPr>
        </p:nvSpPr>
        <p:spPr>
          <a:xfrm>
            <a:off x="609600" y="274637"/>
            <a:ext cx="10971300" cy="1141500"/>
          </a:xfrm>
          <a:prstGeom prst="rect">
            <a:avLst/>
          </a:prstGeom>
          <a:noFill/>
          <a:ln>
            <a:noFill/>
          </a:ln>
        </p:spPr>
        <p:txBody>
          <a:bodyPr anchorCtr="0" anchor="ctr" bIns="45700" lIns="91425" spcFirstLastPara="1" rIns="91425" wrap="square" tIns="45700">
            <a:noAutofit/>
          </a:bodyPr>
          <a:lstStyle>
            <a:lvl1pPr lvl="0" rtl="0" algn="l">
              <a:lnSpc>
                <a:spcPct val="83000"/>
              </a:lnSpc>
              <a:spcBef>
                <a:spcPts val="0"/>
              </a:spcBef>
              <a:spcAft>
                <a:spcPts val="0"/>
              </a:spcAft>
              <a:buSzPts val="1400"/>
              <a:buNone/>
              <a:defRPr/>
            </a:lvl1pPr>
            <a:lvl2pPr lvl="1" rtl="0" algn="l">
              <a:lnSpc>
                <a:spcPct val="83000"/>
              </a:lnSpc>
              <a:spcBef>
                <a:spcPts val="0"/>
              </a:spcBef>
              <a:spcAft>
                <a:spcPts val="0"/>
              </a:spcAft>
              <a:buSzPts val="1400"/>
              <a:buNone/>
              <a:defRPr/>
            </a:lvl2pPr>
            <a:lvl3pPr lvl="2" rtl="0" algn="l">
              <a:lnSpc>
                <a:spcPct val="83000"/>
              </a:lnSpc>
              <a:spcBef>
                <a:spcPts val="0"/>
              </a:spcBef>
              <a:spcAft>
                <a:spcPts val="0"/>
              </a:spcAft>
              <a:buSzPts val="1400"/>
              <a:buNone/>
              <a:defRPr/>
            </a:lvl3pPr>
            <a:lvl4pPr lvl="3" rtl="0" algn="l">
              <a:lnSpc>
                <a:spcPct val="83000"/>
              </a:lnSpc>
              <a:spcBef>
                <a:spcPts val="0"/>
              </a:spcBef>
              <a:spcAft>
                <a:spcPts val="0"/>
              </a:spcAft>
              <a:buSzPts val="1400"/>
              <a:buNone/>
              <a:defRPr/>
            </a:lvl4pPr>
            <a:lvl5pPr lvl="4" rtl="0" algn="l">
              <a:lnSpc>
                <a:spcPct val="83000"/>
              </a:lnSpc>
              <a:spcBef>
                <a:spcPts val="0"/>
              </a:spcBef>
              <a:spcAft>
                <a:spcPts val="0"/>
              </a:spcAft>
              <a:buSzPts val="1400"/>
              <a:buNone/>
              <a:defRPr/>
            </a:lvl5pPr>
            <a:lvl6pPr lvl="5" rtl="0" algn="l">
              <a:lnSpc>
                <a:spcPct val="83000"/>
              </a:lnSpc>
              <a:spcBef>
                <a:spcPts val="0"/>
              </a:spcBef>
              <a:spcAft>
                <a:spcPts val="0"/>
              </a:spcAft>
              <a:buSzPts val="1400"/>
              <a:buNone/>
              <a:defRPr/>
            </a:lvl6pPr>
            <a:lvl7pPr lvl="6" rtl="0" algn="l">
              <a:lnSpc>
                <a:spcPct val="83000"/>
              </a:lnSpc>
              <a:spcBef>
                <a:spcPts val="0"/>
              </a:spcBef>
              <a:spcAft>
                <a:spcPts val="0"/>
              </a:spcAft>
              <a:buSzPts val="1400"/>
              <a:buNone/>
              <a:defRPr/>
            </a:lvl7pPr>
            <a:lvl8pPr lvl="7" rtl="0" algn="l">
              <a:lnSpc>
                <a:spcPct val="83000"/>
              </a:lnSpc>
              <a:spcBef>
                <a:spcPts val="0"/>
              </a:spcBef>
              <a:spcAft>
                <a:spcPts val="0"/>
              </a:spcAft>
              <a:buSzPts val="1400"/>
              <a:buNone/>
              <a:defRPr/>
            </a:lvl8pPr>
            <a:lvl9pPr lvl="8" rtl="0" algn="l">
              <a:lnSpc>
                <a:spcPct val="83000"/>
              </a:lnSpc>
              <a:spcBef>
                <a:spcPts val="0"/>
              </a:spcBef>
              <a:spcAft>
                <a:spcPts val="0"/>
              </a:spcAft>
              <a:buSzPts val="1400"/>
              <a:buNone/>
              <a:defRPr/>
            </a:lvl9pPr>
          </a:lstStyle>
          <a:p/>
        </p:txBody>
      </p:sp>
      <p:sp>
        <p:nvSpPr>
          <p:cNvPr id="115" name="Google Shape;115;p21"/>
          <p:cNvSpPr txBox="1"/>
          <p:nvPr>
            <p:ph idx="10" type="dt"/>
          </p:nvPr>
        </p:nvSpPr>
        <p:spPr>
          <a:xfrm>
            <a:off x="609600" y="6356350"/>
            <a:ext cx="2843100" cy="3636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8B8B8B"/>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6" name="Google Shape;116;p21"/>
          <p:cNvSpPr txBox="1"/>
          <p:nvPr>
            <p:ph idx="12" type="sldNum"/>
          </p:nvPr>
        </p:nvSpPr>
        <p:spPr>
          <a:xfrm>
            <a:off x="8737600" y="6356350"/>
            <a:ext cx="2843100" cy="363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1pPr>
            <a:lvl2pPr indent="0" lvl="1"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2pPr>
            <a:lvl3pPr indent="0" lvl="2"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3pPr>
            <a:lvl4pPr indent="0" lvl="3"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4pPr>
            <a:lvl5pPr indent="0" lvl="4"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5pPr>
            <a:lvl6pPr indent="0" lvl="5"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6pPr>
            <a:lvl7pPr indent="0" lvl="6"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7pPr>
            <a:lvl8pPr indent="0" lvl="7"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8pPr>
            <a:lvl9pPr indent="0" lvl="8"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 name="Shape 19"/>
        <p:cNvGrpSpPr/>
        <p:nvPr/>
      </p:nvGrpSpPr>
      <p:grpSpPr>
        <a:xfrm>
          <a:off x="0" y="0"/>
          <a:ext cx="0" cy="0"/>
          <a:chOff x="0" y="0"/>
          <a:chExt cx="0" cy="0"/>
        </a:xfrm>
      </p:grpSpPr>
      <p:sp>
        <p:nvSpPr>
          <p:cNvPr id="20" name="Google Shape;20;p3"/>
          <p:cNvSpPr txBox="1"/>
          <p:nvPr>
            <p:ph type="title"/>
          </p:nvPr>
        </p:nvSpPr>
        <p:spPr>
          <a:xfrm rot="5400000">
            <a:off x="8222235" y="2221913"/>
            <a:ext cx="3975000" cy="2741100"/>
          </a:xfrm>
          <a:prstGeom prst="rect">
            <a:avLst/>
          </a:prstGeom>
          <a:noFill/>
          <a:ln>
            <a:noFill/>
          </a:ln>
        </p:spPr>
        <p:txBody>
          <a:bodyPr anchorCtr="0" anchor="ctr" bIns="45700" lIns="91425" spcFirstLastPara="1" rIns="91425" wrap="square" tIns="45700">
            <a:noAutofit/>
          </a:bodyPr>
          <a:lstStyle>
            <a:lvl1pPr lvl="0" rtl="0" algn="l">
              <a:lnSpc>
                <a:spcPct val="83000"/>
              </a:lnSpc>
              <a:spcBef>
                <a:spcPts val="0"/>
              </a:spcBef>
              <a:spcAft>
                <a:spcPts val="0"/>
              </a:spcAft>
              <a:buSzPts val="1400"/>
              <a:buNone/>
              <a:defRPr/>
            </a:lvl1pPr>
            <a:lvl2pPr lvl="1" rtl="0" algn="l">
              <a:lnSpc>
                <a:spcPct val="83000"/>
              </a:lnSpc>
              <a:spcBef>
                <a:spcPts val="0"/>
              </a:spcBef>
              <a:spcAft>
                <a:spcPts val="0"/>
              </a:spcAft>
              <a:buSzPts val="1400"/>
              <a:buNone/>
              <a:defRPr/>
            </a:lvl2pPr>
            <a:lvl3pPr lvl="2" rtl="0" algn="l">
              <a:lnSpc>
                <a:spcPct val="83000"/>
              </a:lnSpc>
              <a:spcBef>
                <a:spcPts val="0"/>
              </a:spcBef>
              <a:spcAft>
                <a:spcPts val="0"/>
              </a:spcAft>
              <a:buSzPts val="1400"/>
              <a:buNone/>
              <a:defRPr/>
            </a:lvl3pPr>
            <a:lvl4pPr lvl="3" rtl="0" algn="l">
              <a:lnSpc>
                <a:spcPct val="83000"/>
              </a:lnSpc>
              <a:spcBef>
                <a:spcPts val="0"/>
              </a:spcBef>
              <a:spcAft>
                <a:spcPts val="0"/>
              </a:spcAft>
              <a:buSzPts val="1400"/>
              <a:buNone/>
              <a:defRPr/>
            </a:lvl4pPr>
            <a:lvl5pPr lvl="4" rtl="0" algn="l">
              <a:lnSpc>
                <a:spcPct val="83000"/>
              </a:lnSpc>
              <a:spcBef>
                <a:spcPts val="0"/>
              </a:spcBef>
              <a:spcAft>
                <a:spcPts val="0"/>
              </a:spcAft>
              <a:buSzPts val="1400"/>
              <a:buNone/>
              <a:defRPr/>
            </a:lvl5pPr>
            <a:lvl6pPr lvl="5" rtl="0" algn="l">
              <a:lnSpc>
                <a:spcPct val="83000"/>
              </a:lnSpc>
              <a:spcBef>
                <a:spcPts val="0"/>
              </a:spcBef>
              <a:spcAft>
                <a:spcPts val="0"/>
              </a:spcAft>
              <a:buSzPts val="1400"/>
              <a:buNone/>
              <a:defRPr/>
            </a:lvl6pPr>
            <a:lvl7pPr lvl="6" rtl="0" algn="l">
              <a:lnSpc>
                <a:spcPct val="83000"/>
              </a:lnSpc>
              <a:spcBef>
                <a:spcPts val="0"/>
              </a:spcBef>
              <a:spcAft>
                <a:spcPts val="0"/>
              </a:spcAft>
              <a:buSzPts val="1400"/>
              <a:buNone/>
              <a:defRPr/>
            </a:lvl7pPr>
            <a:lvl8pPr lvl="7" rtl="0" algn="l">
              <a:lnSpc>
                <a:spcPct val="83000"/>
              </a:lnSpc>
              <a:spcBef>
                <a:spcPts val="0"/>
              </a:spcBef>
              <a:spcAft>
                <a:spcPts val="0"/>
              </a:spcAft>
              <a:buSzPts val="1400"/>
              <a:buNone/>
              <a:defRPr/>
            </a:lvl8pPr>
            <a:lvl9pPr lvl="8" rtl="0" algn="l">
              <a:lnSpc>
                <a:spcPct val="83000"/>
              </a:lnSpc>
              <a:spcBef>
                <a:spcPts val="0"/>
              </a:spcBef>
              <a:spcAft>
                <a:spcPts val="0"/>
              </a:spcAft>
              <a:buSzPts val="1400"/>
              <a:buNone/>
              <a:defRPr/>
            </a:lvl9pPr>
          </a:lstStyle>
          <a:p/>
        </p:txBody>
      </p:sp>
      <p:sp>
        <p:nvSpPr>
          <p:cNvPr id="21" name="Google Shape;21;p3"/>
          <p:cNvSpPr txBox="1"/>
          <p:nvPr>
            <p:ph idx="1" type="body"/>
          </p:nvPr>
        </p:nvSpPr>
        <p:spPr>
          <a:xfrm rot="5400000">
            <a:off x="2635250" y="-420787"/>
            <a:ext cx="3975000" cy="8026500"/>
          </a:xfrm>
          <a:prstGeom prst="rect">
            <a:avLst/>
          </a:prstGeom>
          <a:noFill/>
          <a:ln>
            <a:noFill/>
          </a:ln>
        </p:spPr>
        <p:txBody>
          <a:bodyPr anchorCtr="0" anchor="t" bIns="0" lIns="0" spcFirstLastPara="1" rIns="0" wrap="square" tIns="69075">
            <a:noAutofit/>
          </a:bodyPr>
          <a:lstStyle>
            <a:lvl1pPr indent="-342900" lvl="0" marL="457200" rtl="0" algn="l">
              <a:lnSpc>
                <a:spcPct val="83000"/>
              </a:lnSpc>
              <a:spcBef>
                <a:spcPts val="1425"/>
              </a:spcBef>
              <a:spcAft>
                <a:spcPts val="0"/>
              </a:spcAft>
              <a:buSzPts val="1800"/>
              <a:buChar char="•"/>
              <a:defRPr/>
            </a:lvl1pPr>
            <a:lvl2pPr indent="-342900" lvl="1" marL="914400" rtl="0" algn="l">
              <a:lnSpc>
                <a:spcPct val="83000"/>
              </a:lnSpc>
              <a:spcBef>
                <a:spcPts val="1138"/>
              </a:spcBef>
              <a:spcAft>
                <a:spcPts val="0"/>
              </a:spcAft>
              <a:buSzPts val="1800"/>
              <a:buChar char="–"/>
              <a:defRPr/>
            </a:lvl2pPr>
            <a:lvl3pPr indent="-342900" lvl="2" marL="1371600" rtl="0" algn="l">
              <a:lnSpc>
                <a:spcPct val="83000"/>
              </a:lnSpc>
              <a:spcBef>
                <a:spcPts val="850"/>
              </a:spcBef>
              <a:spcAft>
                <a:spcPts val="0"/>
              </a:spcAft>
              <a:buSzPts val="1800"/>
              <a:buChar char="•"/>
              <a:defRPr/>
            </a:lvl3pPr>
            <a:lvl4pPr indent="-342900" lvl="3" marL="1828800" rtl="0" algn="l">
              <a:lnSpc>
                <a:spcPct val="83000"/>
              </a:lnSpc>
              <a:spcBef>
                <a:spcPts val="575"/>
              </a:spcBef>
              <a:spcAft>
                <a:spcPts val="0"/>
              </a:spcAft>
              <a:buSzPts val="1800"/>
              <a:buChar char="–"/>
              <a:defRPr/>
            </a:lvl4pPr>
            <a:lvl5pPr indent="-342900" lvl="4" marL="2286000" rtl="0" algn="l">
              <a:lnSpc>
                <a:spcPct val="83000"/>
              </a:lnSpc>
              <a:spcBef>
                <a:spcPts val="288"/>
              </a:spcBef>
              <a:spcAft>
                <a:spcPts val="0"/>
              </a:spcAft>
              <a:buSzPts val="1800"/>
              <a:buChar char="»"/>
              <a:defRPr/>
            </a:lvl5pPr>
            <a:lvl6pPr indent="-228600" lvl="5" marL="2743200" rtl="0" algn="l">
              <a:lnSpc>
                <a:spcPct val="83000"/>
              </a:lnSpc>
              <a:spcBef>
                <a:spcPts val="288"/>
              </a:spcBef>
              <a:spcAft>
                <a:spcPts val="0"/>
              </a:spcAft>
              <a:buSzPts val="1400"/>
              <a:buNone/>
              <a:defRPr/>
            </a:lvl6pPr>
            <a:lvl7pPr indent="-228600" lvl="6" marL="3200400" rtl="0" algn="l">
              <a:lnSpc>
                <a:spcPct val="83000"/>
              </a:lnSpc>
              <a:spcBef>
                <a:spcPts val="288"/>
              </a:spcBef>
              <a:spcAft>
                <a:spcPts val="0"/>
              </a:spcAft>
              <a:buSzPts val="1400"/>
              <a:buNone/>
              <a:defRPr/>
            </a:lvl7pPr>
            <a:lvl8pPr indent="-228600" lvl="7" marL="3657600" rtl="0" algn="l">
              <a:lnSpc>
                <a:spcPct val="83000"/>
              </a:lnSpc>
              <a:spcBef>
                <a:spcPts val="288"/>
              </a:spcBef>
              <a:spcAft>
                <a:spcPts val="0"/>
              </a:spcAft>
              <a:buSzPts val="1400"/>
              <a:buNone/>
              <a:defRPr/>
            </a:lvl8pPr>
            <a:lvl9pPr indent="-228600" lvl="8" marL="4114800" rtl="0" algn="l">
              <a:lnSpc>
                <a:spcPct val="83000"/>
              </a:lnSpc>
              <a:spcBef>
                <a:spcPts val="288"/>
              </a:spcBef>
              <a:spcAft>
                <a:spcPts val="0"/>
              </a:spcAft>
              <a:buSzPts val="1400"/>
              <a:buNone/>
              <a:defRPr/>
            </a:lvl9pPr>
          </a:lstStyle>
          <a:p/>
        </p:txBody>
      </p:sp>
      <p:sp>
        <p:nvSpPr>
          <p:cNvPr id="22" name="Google Shape;22;p3"/>
          <p:cNvSpPr txBox="1"/>
          <p:nvPr>
            <p:ph idx="10" type="dt"/>
          </p:nvPr>
        </p:nvSpPr>
        <p:spPr>
          <a:xfrm>
            <a:off x="609600" y="6356350"/>
            <a:ext cx="2843100" cy="3636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8B8B8B"/>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 name="Google Shape;23;p3"/>
          <p:cNvSpPr txBox="1"/>
          <p:nvPr>
            <p:ph idx="12" type="sldNum"/>
          </p:nvPr>
        </p:nvSpPr>
        <p:spPr>
          <a:xfrm>
            <a:off x="8737600" y="6356350"/>
            <a:ext cx="2843100" cy="363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1pPr>
            <a:lvl2pPr indent="0" lvl="1"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2pPr>
            <a:lvl3pPr indent="0" lvl="2"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3pPr>
            <a:lvl4pPr indent="0" lvl="3"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4pPr>
            <a:lvl5pPr indent="0" lvl="4"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5pPr>
            <a:lvl6pPr indent="0" lvl="5"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6pPr>
            <a:lvl7pPr indent="0" lvl="6"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7pPr>
            <a:lvl8pPr indent="0" lvl="7"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8pPr>
            <a:lvl9pPr indent="0" lvl="8"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7" name="Shape 117"/>
        <p:cNvGrpSpPr/>
        <p:nvPr/>
      </p:nvGrpSpPr>
      <p:grpSpPr>
        <a:xfrm>
          <a:off x="0" y="0"/>
          <a:ext cx="0" cy="0"/>
          <a:chOff x="0" y="0"/>
          <a:chExt cx="0" cy="0"/>
        </a:xfrm>
      </p:grpSpPr>
      <p:sp>
        <p:nvSpPr>
          <p:cNvPr id="118" name="Google Shape;118;p22"/>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rtl="0" algn="l">
              <a:lnSpc>
                <a:spcPct val="83000"/>
              </a:lnSpc>
              <a:spcBef>
                <a:spcPts val="0"/>
              </a:spcBef>
              <a:spcAft>
                <a:spcPts val="0"/>
              </a:spcAft>
              <a:buSzPts val="1400"/>
              <a:buNone/>
              <a:defRPr/>
            </a:lvl1pPr>
            <a:lvl2pPr lvl="1" rtl="0" algn="l">
              <a:lnSpc>
                <a:spcPct val="83000"/>
              </a:lnSpc>
              <a:spcBef>
                <a:spcPts val="0"/>
              </a:spcBef>
              <a:spcAft>
                <a:spcPts val="0"/>
              </a:spcAft>
              <a:buSzPts val="1400"/>
              <a:buNone/>
              <a:defRPr/>
            </a:lvl2pPr>
            <a:lvl3pPr lvl="2" rtl="0" algn="l">
              <a:lnSpc>
                <a:spcPct val="83000"/>
              </a:lnSpc>
              <a:spcBef>
                <a:spcPts val="0"/>
              </a:spcBef>
              <a:spcAft>
                <a:spcPts val="0"/>
              </a:spcAft>
              <a:buSzPts val="1400"/>
              <a:buNone/>
              <a:defRPr/>
            </a:lvl3pPr>
            <a:lvl4pPr lvl="3" rtl="0" algn="l">
              <a:lnSpc>
                <a:spcPct val="83000"/>
              </a:lnSpc>
              <a:spcBef>
                <a:spcPts val="0"/>
              </a:spcBef>
              <a:spcAft>
                <a:spcPts val="0"/>
              </a:spcAft>
              <a:buSzPts val="1400"/>
              <a:buNone/>
              <a:defRPr/>
            </a:lvl4pPr>
            <a:lvl5pPr lvl="4" rtl="0" algn="l">
              <a:lnSpc>
                <a:spcPct val="83000"/>
              </a:lnSpc>
              <a:spcBef>
                <a:spcPts val="0"/>
              </a:spcBef>
              <a:spcAft>
                <a:spcPts val="0"/>
              </a:spcAft>
              <a:buSzPts val="1400"/>
              <a:buNone/>
              <a:defRPr/>
            </a:lvl5pPr>
            <a:lvl6pPr lvl="5" rtl="0" algn="l">
              <a:lnSpc>
                <a:spcPct val="83000"/>
              </a:lnSpc>
              <a:spcBef>
                <a:spcPts val="0"/>
              </a:spcBef>
              <a:spcAft>
                <a:spcPts val="0"/>
              </a:spcAft>
              <a:buSzPts val="1400"/>
              <a:buNone/>
              <a:defRPr/>
            </a:lvl6pPr>
            <a:lvl7pPr lvl="6" rtl="0" algn="l">
              <a:lnSpc>
                <a:spcPct val="83000"/>
              </a:lnSpc>
              <a:spcBef>
                <a:spcPts val="0"/>
              </a:spcBef>
              <a:spcAft>
                <a:spcPts val="0"/>
              </a:spcAft>
              <a:buSzPts val="1400"/>
              <a:buNone/>
              <a:defRPr/>
            </a:lvl7pPr>
            <a:lvl8pPr lvl="7" rtl="0" algn="l">
              <a:lnSpc>
                <a:spcPct val="83000"/>
              </a:lnSpc>
              <a:spcBef>
                <a:spcPts val="0"/>
              </a:spcBef>
              <a:spcAft>
                <a:spcPts val="0"/>
              </a:spcAft>
              <a:buSzPts val="1400"/>
              <a:buNone/>
              <a:defRPr/>
            </a:lvl8pPr>
            <a:lvl9pPr lvl="8" rtl="0" algn="l">
              <a:lnSpc>
                <a:spcPct val="83000"/>
              </a:lnSpc>
              <a:spcBef>
                <a:spcPts val="0"/>
              </a:spcBef>
              <a:spcAft>
                <a:spcPts val="0"/>
              </a:spcAft>
              <a:buSzPts val="1400"/>
              <a:buNone/>
              <a:defRPr/>
            </a:lvl9pPr>
          </a:lstStyle>
          <a:p/>
        </p:txBody>
      </p:sp>
      <p:sp>
        <p:nvSpPr>
          <p:cNvPr id="119" name="Google Shape;119;p22"/>
          <p:cNvSpPr txBox="1"/>
          <p:nvPr>
            <p:ph idx="1" type="body"/>
          </p:nvPr>
        </p:nvSpPr>
        <p:spPr>
          <a:xfrm>
            <a:off x="609600" y="1535113"/>
            <a:ext cx="5386800" cy="639900"/>
          </a:xfrm>
          <a:prstGeom prst="rect">
            <a:avLst/>
          </a:prstGeom>
          <a:noFill/>
          <a:ln>
            <a:noFill/>
          </a:ln>
        </p:spPr>
        <p:txBody>
          <a:bodyPr anchorCtr="0" anchor="b" bIns="45700" lIns="91425" spcFirstLastPara="1" rIns="91425" wrap="square" tIns="45700">
            <a:noAutofit/>
          </a:bodyPr>
          <a:lstStyle>
            <a:lvl1pPr indent="-228600" lvl="0" marL="457200" rtl="0" algn="l">
              <a:lnSpc>
                <a:spcPct val="83000"/>
              </a:lnSpc>
              <a:spcBef>
                <a:spcPts val="1425"/>
              </a:spcBef>
              <a:spcAft>
                <a:spcPts val="0"/>
              </a:spcAft>
              <a:buSzPts val="2400"/>
              <a:buNone/>
              <a:defRPr b="1" sz="2400"/>
            </a:lvl1pPr>
            <a:lvl2pPr indent="-228600" lvl="1" marL="914400" rtl="0" algn="l">
              <a:lnSpc>
                <a:spcPct val="83000"/>
              </a:lnSpc>
              <a:spcBef>
                <a:spcPts val="1138"/>
              </a:spcBef>
              <a:spcAft>
                <a:spcPts val="0"/>
              </a:spcAft>
              <a:buSzPts val="2000"/>
              <a:buNone/>
              <a:defRPr b="1" sz="2000"/>
            </a:lvl2pPr>
            <a:lvl3pPr indent="-228600" lvl="2" marL="1371600" rtl="0" algn="l">
              <a:lnSpc>
                <a:spcPct val="83000"/>
              </a:lnSpc>
              <a:spcBef>
                <a:spcPts val="850"/>
              </a:spcBef>
              <a:spcAft>
                <a:spcPts val="0"/>
              </a:spcAft>
              <a:buSzPts val="1800"/>
              <a:buNone/>
              <a:defRPr b="1" sz="1800"/>
            </a:lvl3pPr>
            <a:lvl4pPr indent="-228600" lvl="3" marL="1828800" rtl="0" algn="l">
              <a:lnSpc>
                <a:spcPct val="83000"/>
              </a:lnSpc>
              <a:spcBef>
                <a:spcPts val="575"/>
              </a:spcBef>
              <a:spcAft>
                <a:spcPts val="0"/>
              </a:spcAft>
              <a:buSzPts val="1600"/>
              <a:buNone/>
              <a:defRPr b="1" sz="1600"/>
            </a:lvl4pPr>
            <a:lvl5pPr indent="-228600" lvl="4" marL="2286000" rtl="0" algn="l">
              <a:lnSpc>
                <a:spcPct val="83000"/>
              </a:lnSpc>
              <a:spcBef>
                <a:spcPts val="288"/>
              </a:spcBef>
              <a:spcAft>
                <a:spcPts val="0"/>
              </a:spcAft>
              <a:buSzPts val="1600"/>
              <a:buNone/>
              <a:defRPr b="1" sz="1600"/>
            </a:lvl5pPr>
            <a:lvl6pPr indent="-228600" lvl="5" marL="2743200" rtl="0" algn="l">
              <a:lnSpc>
                <a:spcPct val="83000"/>
              </a:lnSpc>
              <a:spcBef>
                <a:spcPts val="288"/>
              </a:spcBef>
              <a:spcAft>
                <a:spcPts val="0"/>
              </a:spcAft>
              <a:buSzPts val="1600"/>
              <a:buNone/>
              <a:defRPr b="1" sz="1600"/>
            </a:lvl6pPr>
            <a:lvl7pPr indent="-228600" lvl="6" marL="3200400" rtl="0" algn="l">
              <a:lnSpc>
                <a:spcPct val="83000"/>
              </a:lnSpc>
              <a:spcBef>
                <a:spcPts val="288"/>
              </a:spcBef>
              <a:spcAft>
                <a:spcPts val="0"/>
              </a:spcAft>
              <a:buSzPts val="1600"/>
              <a:buNone/>
              <a:defRPr b="1" sz="1600"/>
            </a:lvl7pPr>
            <a:lvl8pPr indent="-228600" lvl="7" marL="3657600" rtl="0" algn="l">
              <a:lnSpc>
                <a:spcPct val="83000"/>
              </a:lnSpc>
              <a:spcBef>
                <a:spcPts val="288"/>
              </a:spcBef>
              <a:spcAft>
                <a:spcPts val="0"/>
              </a:spcAft>
              <a:buSzPts val="1600"/>
              <a:buNone/>
              <a:defRPr b="1" sz="1600"/>
            </a:lvl8pPr>
            <a:lvl9pPr indent="-228600" lvl="8" marL="4114800" rtl="0" algn="l">
              <a:lnSpc>
                <a:spcPct val="83000"/>
              </a:lnSpc>
              <a:spcBef>
                <a:spcPts val="288"/>
              </a:spcBef>
              <a:spcAft>
                <a:spcPts val="0"/>
              </a:spcAft>
              <a:buSzPts val="1600"/>
              <a:buNone/>
              <a:defRPr b="1" sz="1600"/>
            </a:lvl9pPr>
          </a:lstStyle>
          <a:p/>
        </p:txBody>
      </p:sp>
      <p:sp>
        <p:nvSpPr>
          <p:cNvPr id="120" name="Google Shape;120;p22"/>
          <p:cNvSpPr txBox="1"/>
          <p:nvPr>
            <p:ph idx="2" type="body"/>
          </p:nvPr>
        </p:nvSpPr>
        <p:spPr>
          <a:xfrm>
            <a:off x="609600" y="2174875"/>
            <a:ext cx="5386800" cy="3951300"/>
          </a:xfrm>
          <a:prstGeom prst="rect">
            <a:avLst/>
          </a:prstGeom>
          <a:noFill/>
          <a:ln>
            <a:noFill/>
          </a:ln>
        </p:spPr>
        <p:txBody>
          <a:bodyPr anchorCtr="0" anchor="t" bIns="45700" lIns="91425" spcFirstLastPara="1" rIns="91425" wrap="square" tIns="45700">
            <a:noAutofit/>
          </a:bodyPr>
          <a:lstStyle>
            <a:lvl1pPr indent="-381000" lvl="0" marL="457200" rtl="0" algn="l">
              <a:lnSpc>
                <a:spcPct val="83000"/>
              </a:lnSpc>
              <a:spcBef>
                <a:spcPts val="1425"/>
              </a:spcBef>
              <a:spcAft>
                <a:spcPts val="0"/>
              </a:spcAft>
              <a:buSzPts val="2400"/>
              <a:buChar char="•"/>
              <a:defRPr sz="2400"/>
            </a:lvl1pPr>
            <a:lvl2pPr indent="-355600" lvl="1" marL="914400" rtl="0" algn="l">
              <a:lnSpc>
                <a:spcPct val="83000"/>
              </a:lnSpc>
              <a:spcBef>
                <a:spcPts val="1138"/>
              </a:spcBef>
              <a:spcAft>
                <a:spcPts val="0"/>
              </a:spcAft>
              <a:buSzPts val="2000"/>
              <a:buChar char="–"/>
              <a:defRPr sz="2000"/>
            </a:lvl2pPr>
            <a:lvl3pPr indent="-342900" lvl="2" marL="1371600" rtl="0" algn="l">
              <a:lnSpc>
                <a:spcPct val="83000"/>
              </a:lnSpc>
              <a:spcBef>
                <a:spcPts val="850"/>
              </a:spcBef>
              <a:spcAft>
                <a:spcPts val="0"/>
              </a:spcAft>
              <a:buSzPts val="1800"/>
              <a:buChar char="•"/>
              <a:defRPr sz="1800"/>
            </a:lvl3pPr>
            <a:lvl4pPr indent="-330200" lvl="3" marL="1828800" rtl="0" algn="l">
              <a:lnSpc>
                <a:spcPct val="83000"/>
              </a:lnSpc>
              <a:spcBef>
                <a:spcPts val="575"/>
              </a:spcBef>
              <a:spcAft>
                <a:spcPts val="0"/>
              </a:spcAft>
              <a:buSzPts val="1600"/>
              <a:buChar char="–"/>
              <a:defRPr sz="1600"/>
            </a:lvl4pPr>
            <a:lvl5pPr indent="-330200" lvl="4" marL="2286000" rtl="0" algn="l">
              <a:lnSpc>
                <a:spcPct val="83000"/>
              </a:lnSpc>
              <a:spcBef>
                <a:spcPts val="288"/>
              </a:spcBef>
              <a:spcAft>
                <a:spcPts val="0"/>
              </a:spcAft>
              <a:buSzPts val="1600"/>
              <a:buChar char="»"/>
              <a:defRPr sz="1600"/>
            </a:lvl5pPr>
            <a:lvl6pPr indent="-228600" lvl="5" marL="2743200" rtl="0" algn="l">
              <a:lnSpc>
                <a:spcPct val="83000"/>
              </a:lnSpc>
              <a:spcBef>
                <a:spcPts val="288"/>
              </a:spcBef>
              <a:spcAft>
                <a:spcPts val="0"/>
              </a:spcAft>
              <a:buSzPts val="1400"/>
              <a:buNone/>
              <a:defRPr sz="1600"/>
            </a:lvl6pPr>
            <a:lvl7pPr indent="-228600" lvl="6" marL="3200400" rtl="0" algn="l">
              <a:lnSpc>
                <a:spcPct val="83000"/>
              </a:lnSpc>
              <a:spcBef>
                <a:spcPts val="288"/>
              </a:spcBef>
              <a:spcAft>
                <a:spcPts val="0"/>
              </a:spcAft>
              <a:buSzPts val="1400"/>
              <a:buNone/>
              <a:defRPr sz="1600"/>
            </a:lvl7pPr>
            <a:lvl8pPr indent="-228600" lvl="7" marL="3657600" rtl="0" algn="l">
              <a:lnSpc>
                <a:spcPct val="83000"/>
              </a:lnSpc>
              <a:spcBef>
                <a:spcPts val="288"/>
              </a:spcBef>
              <a:spcAft>
                <a:spcPts val="0"/>
              </a:spcAft>
              <a:buSzPts val="1400"/>
              <a:buNone/>
              <a:defRPr sz="1600"/>
            </a:lvl8pPr>
            <a:lvl9pPr indent="-228600" lvl="8" marL="4114800" rtl="0" algn="l">
              <a:lnSpc>
                <a:spcPct val="83000"/>
              </a:lnSpc>
              <a:spcBef>
                <a:spcPts val="288"/>
              </a:spcBef>
              <a:spcAft>
                <a:spcPts val="0"/>
              </a:spcAft>
              <a:buSzPts val="1400"/>
              <a:buNone/>
              <a:defRPr sz="1600"/>
            </a:lvl9pPr>
          </a:lstStyle>
          <a:p/>
        </p:txBody>
      </p:sp>
      <p:sp>
        <p:nvSpPr>
          <p:cNvPr id="121" name="Google Shape;121;p22"/>
          <p:cNvSpPr txBox="1"/>
          <p:nvPr>
            <p:ph idx="3" type="body"/>
          </p:nvPr>
        </p:nvSpPr>
        <p:spPr>
          <a:xfrm>
            <a:off x="6193368" y="1535113"/>
            <a:ext cx="5388900" cy="639900"/>
          </a:xfrm>
          <a:prstGeom prst="rect">
            <a:avLst/>
          </a:prstGeom>
          <a:noFill/>
          <a:ln>
            <a:noFill/>
          </a:ln>
        </p:spPr>
        <p:txBody>
          <a:bodyPr anchorCtr="0" anchor="b" bIns="45700" lIns="91425" spcFirstLastPara="1" rIns="91425" wrap="square" tIns="45700">
            <a:noAutofit/>
          </a:bodyPr>
          <a:lstStyle>
            <a:lvl1pPr indent="-228600" lvl="0" marL="457200" rtl="0" algn="l">
              <a:lnSpc>
                <a:spcPct val="83000"/>
              </a:lnSpc>
              <a:spcBef>
                <a:spcPts val="1425"/>
              </a:spcBef>
              <a:spcAft>
                <a:spcPts val="0"/>
              </a:spcAft>
              <a:buSzPts val="2400"/>
              <a:buNone/>
              <a:defRPr b="1" sz="2400"/>
            </a:lvl1pPr>
            <a:lvl2pPr indent="-228600" lvl="1" marL="914400" rtl="0" algn="l">
              <a:lnSpc>
                <a:spcPct val="83000"/>
              </a:lnSpc>
              <a:spcBef>
                <a:spcPts val="1138"/>
              </a:spcBef>
              <a:spcAft>
                <a:spcPts val="0"/>
              </a:spcAft>
              <a:buSzPts val="2000"/>
              <a:buNone/>
              <a:defRPr b="1" sz="2000"/>
            </a:lvl2pPr>
            <a:lvl3pPr indent="-228600" lvl="2" marL="1371600" rtl="0" algn="l">
              <a:lnSpc>
                <a:spcPct val="83000"/>
              </a:lnSpc>
              <a:spcBef>
                <a:spcPts val="850"/>
              </a:spcBef>
              <a:spcAft>
                <a:spcPts val="0"/>
              </a:spcAft>
              <a:buSzPts val="1800"/>
              <a:buNone/>
              <a:defRPr b="1" sz="1800"/>
            </a:lvl3pPr>
            <a:lvl4pPr indent="-228600" lvl="3" marL="1828800" rtl="0" algn="l">
              <a:lnSpc>
                <a:spcPct val="83000"/>
              </a:lnSpc>
              <a:spcBef>
                <a:spcPts val="575"/>
              </a:spcBef>
              <a:spcAft>
                <a:spcPts val="0"/>
              </a:spcAft>
              <a:buSzPts val="1600"/>
              <a:buNone/>
              <a:defRPr b="1" sz="1600"/>
            </a:lvl4pPr>
            <a:lvl5pPr indent="-228600" lvl="4" marL="2286000" rtl="0" algn="l">
              <a:lnSpc>
                <a:spcPct val="83000"/>
              </a:lnSpc>
              <a:spcBef>
                <a:spcPts val="288"/>
              </a:spcBef>
              <a:spcAft>
                <a:spcPts val="0"/>
              </a:spcAft>
              <a:buSzPts val="1600"/>
              <a:buNone/>
              <a:defRPr b="1" sz="1600"/>
            </a:lvl5pPr>
            <a:lvl6pPr indent="-228600" lvl="5" marL="2743200" rtl="0" algn="l">
              <a:lnSpc>
                <a:spcPct val="83000"/>
              </a:lnSpc>
              <a:spcBef>
                <a:spcPts val="288"/>
              </a:spcBef>
              <a:spcAft>
                <a:spcPts val="0"/>
              </a:spcAft>
              <a:buSzPts val="1600"/>
              <a:buNone/>
              <a:defRPr b="1" sz="1600"/>
            </a:lvl6pPr>
            <a:lvl7pPr indent="-228600" lvl="6" marL="3200400" rtl="0" algn="l">
              <a:lnSpc>
                <a:spcPct val="83000"/>
              </a:lnSpc>
              <a:spcBef>
                <a:spcPts val="288"/>
              </a:spcBef>
              <a:spcAft>
                <a:spcPts val="0"/>
              </a:spcAft>
              <a:buSzPts val="1600"/>
              <a:buNone/>
              <a:defRPr b="1" sz="1600"/>
            </a:lvl7pPr>
            <a:lvl8pPr indent="-228600" lvl="7" marL="3657600" rtl="0" algn="l">
              <a:lnSpc>
                <a:spcPct val="83000"/>
              </a:lnSpc>
              <a:spcBef>
                <a:spcPts val="288"/>
              </a:spcBef>
              <a:spcAft>
                <a:spcPts val="0"/>
              </a:spcAft>
              <a:buSzPts val="1600"/>
              <a:buNone/>
              <a:defRPr b="1" sz="1600"/>
            </a:lvl8pPr>
            <a:lvl9pPr indent="-228600" lvl="8" marL="4114800" rtl="0" algn="l">
              <a:lnSpc>
                <a:spcPct val="83000"/>
              </a:lnSpc>
              <a:spcBef>
                <a:spcPts val="288"/>
              </a:spcBef>
              <a:spcAft>
                <a:spcPts val="0"/>
              </a:spcAft>
              <a:buSzPts val="1600"/>
              <a:buNone/>
              <a:defRPr b="1" sz="1600"/>
            </a:lvl9pPr>
          </a:lstStyle>
          <a:p/>
        </p:txBody>
      </p:sp>
      <p:sp>
        <p:nvSpPr>
          <p:cNvPr id="122" name="Google Shape;122;p22"/>
          <p:cNvSpPr txBox="1"/>
          <p:nvPr>
            <p:ph idx="4" type="body"/>
          </p:nvPr>
        </p:nvSpPr>
        <p:spPr>
          <a:xfrm>
            <a:off x="6193368" y="2174875"/>
            <a:ext cx="5388900" cy="3951300"/>
          </a:xfrm>
          <a:prstGeom prst="rect">
            <a:avLst/>
          </a:prstGeom>
          <a:noFill/>
          <a:ln>
            <a:noFill/>
          </a:ln>
        </p:spPr>
        <p:txBody>
          <a:bodyPr anchorCtr="0" anchor="t" bIns="45700" lIns="91425" spcFirstLastPara="1" rIns="91425" wrap="square" tIns="45700">
            <a:noAutofit/>
          </a:bodyPr>
          <a:lstStyle>
            <a:lvl1pPr indent="-381000" lvl="0" marL="457200" rtl="0" algn="l">
              <a:lnSpc>
                <a:spcPct val="83000"/>
              </a:lnSpc>
              <a:spcBef>
                <a:spcPts val="1425"/>
              </a:spcBef>
              <a:spcAft>
                <a:spcPts val="0"/>
              </a:spcAft>
              <a:buSzPts val="2400"/>
              <a:buChar char="•"/>
              <a:defRPr sz="2400"/>
            </a:lvl1pPr>
            <a:lvl2pPr indent="-355600" lvl="1" marL="914400" rtl="0" algn="l">
              <a:lnSpc>
                <a:spcPct val="83000"/>
              </a:lnSpc>
              <a:spcBef>
                <a:spcPts val="1138"/>
              </a:spcBef>
              <a:spcAft>
                <a:spcPts val="0"/>
              </a:spcAft>
              <a:buSzPts val="2000"/>
              <a:buChar char="–"/>
              <a:defRPr sz="2000"/>
            </a:lvl2pPr>
            <a:lvl3pPr indent="-342900" lvl="2" marL="1371600" rtl="0" algn="l">
              <a:lnSpc>
                <a:spcPct val="83000"/>
              </a:lnSpc>
              <a:spcBef>
                <a:spcPts val="850"/>
              </a:spcBef>
              <a:spcAft>
                <a:spcPts val="0"/>
              </a:spcAft>
              <a:buSzPts val="1800"/>
              <a:buChar char="•"/>
              <a:defRPr sz="1800"/>
            </a:lvl3pPr>
            <a:lvl4pPr indent="-330200" lvl="3" marL="1828800" rtl="0" algn="l">
              <a:lnSpc>
                <a:spcPct val="83000"/>
              </a:lnSpc>
              <a:spcBef>
                <a:spcPts val="575"/>
              </a:spcBef>
              <a:spcAft>
                <a:spcPts val="0"/>
              </a:spcAft>
              <a:buSzPts val="1600"/>
              <a:buChar char="–"/>
              <a:defRPr sz="1600"/>
            </a:lvl4pPr>
            <a:lvl5pPr indent="-330200" lvl="4" marL="2286000" rtl="0" algn="l">
              <a:lnSpc>
                <a:spcPct val="83000"/>
              </a:lnSpc>
              <a:spcBef>
                <a:spcPts val="288"/>
              </a:spcBef>
              <a:spcAft>
                <a:spcPts val="0"/>
              </a:spcAft>
              <a:buSzPts val="1600"/>
              <a:buChar char="»"/>
              <a:defRPr sz="1600"/>
            </a:lvl5pPr>
            <a:lvl6pPr indent="-228600" lvl="5" marL="2743200" rtl="0" algn="l">
              <a:lnSpc>
                <a:spcPct val="83000"/>
              </a:lnSpc>
              <a:spcBef>
                <a:spcPts val="288"/>
              </a:spcBef>
              <a:spcAft>
                <a:spcPts val="0"/>
              </a:spcAft>
              <a:buSzPts val="1400"/>
              <a:buNone/>
              <a:defRPr sz="1600"/>
            </a:lvl6pPr>
            <a:lvl7pPr indent="-228600" lvl="6" marL="3200400" rtl="0" algn="l">
              <a:lnSpc>
                <a:spcPct val="83000"/>
              </a:lnSpc>
              <a:spcBef>
                <a:spcPts val="288"/>
              </a:spcBef>
              <a:spcAft>
                <a:spcPts val="0"/>
              </a:spcAft>
              <a:buSzPts val="1400"/>
              <a:buNone/>
              <a:defRPr sz="1600"/>
            </a:lvl7pPr>
            <a:lvl8pPr indent="-228600" lvl="7" marL="3657600" rtl="0" algn="l">
              <a:lnSpc>
                <a:spcPct val="83000"/>
              </a:lnSpc>
              <a:spcBef>
                <a:spcPts val="288"/>
              </a:spcBef>
              <a:spcAft>
                <a:spcPts val="0"/>
              </a:spcAft>
              <a:buSzPts val="1400"/>
              <a:buNone/>
              <a:defRPr sz="1600"/>
            </a:lvl8pPr>
            <a:lvl9pPr indent="-228600" lvl="8" marL="4114800" rtl="0" algn="l">
              <a:lnSpc>
                <a:spcPct val="83000"/>
              </a:lnSpc>
              <a:spcBef>
                <a:spcPts val="288"/>
              </a:spcBef>
              <a:spcAft>
                <a:spcPts val="0"/>
              </a:spcAft>
              <a:buSzPts val="1400"/>
              <a:buNone/>
              <a:defRPr sz="1600"/>
            </a:lvl9pPr>
          </a:lstStyle>
          <a:p/>
        </p:txBody>
      </p:sp>
      <p:sp>
        <p:nvSpPr>
          <p:cNvPr id="123" name="Google Shape;123;p22"/>
          <p:cNvSpPr txBox="1"/>
          <p:nvPr>
            <p:ph idx="10" type="dt"/>
          </p:nvPr>
        </p:nvSpPr>
        <p:spPr>
          <a:xfrm>
            <a:off x="609600" y="6356350"/>
            <a:ext cx="2843100" cy="3636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8B8B8B"/>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4" name="Google Shape;124;p22"/>
          <p:cNvSpPr txBox="1"/>
          <p:nvPr>
            <p:ph idx="12" type="sldNum"/>
          </p:nvPr>
        </p:nvSpPr>
        <p:spPr>
          <a:xfrm>
            <a:off x="8737600" y="6356350"/>
            <a:ext cx="2843100" cy="363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1pPr>
            <a:lvl2pPr indent="0" lvl="1"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2pPr>
            <a:lvl3pPr indent="0" lvl="2"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3pPr>
            <a:lvl4pPr indent="0" lvl="3"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4pPr>
            <a:lvl5pPr indent="0" lvl="4"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5pPr>
            <a:lvl6pPr indent="0" lvl="5"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6pPr>
            <a:lvl7pPr indent="0" lvl="6"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7pPr>
            <a:lvl8pPr indent="0" lvl="7"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8pPr>
            <a:lvl9pPr indent="0" lvl="8"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5" name="Shape 125"/>
        <p:cNvGrpSpPr/>
        <p:nvPr/>
      </p:nvGrpSpPr>
      <p:grpSpPr>
        <a:xfrm>
          <a:off x="0" y="0"/>
          <a:ext cx="0" cy="0"/>
          <a:chOff x="0" y="0"/>
          <a:chExt cx="0" cy="0"/>
        </a:xfrm>
      </p:grpSpPr>
      <p:sp>
        <p:nvSpPr>
          <p:cNvPr id="126" name="Google Shape;126;p23"/>
          <p:cNvSpPr txBox="1"/>
          <p:nvPr>
            <p:ph type="title"/>
          </p:nvPr>
        </p:nvSpPr>
        <p:spPr>
          <a:xfrm>
            <a:off x="609600" y="274637"/>
            <a:ext cx="10971300" cy="1141500"/>
          </a:xfrm>
          <a:prstGeom prst="rect">
            <a:avLst/>
          </a:prstGeom>
          <a:noFill/>
          <a:ln>
            <a:noFill/>
          </a:ln>
        </p:spPr>
        <p:txBody>
          <a:bodyPr anchorCtr="0" anchor="ctr" bIns="45700" lIns="91425" spcFirstLastPara="1" rIns="91425" wrap="square" tIns="45700">
            <a:noAutofit/>
          </a:bodyPr>
          <a:lstStyle>
            <a:lvl1pPr lvl="0" rtl="0" algn="l">
              <a:lnSpc>
                <a:spcPct val="83000"/>
              </a:lnSpc>
              <a:spcBef>
                <a:spcPts val="0"/>
              </a:spcBef>
              <a:spcAft>
                <a:spcPts val="0"/>
              </a:spcAft>
              <a:buSzPts val="1400"/>
              <a:buNone/>
              <a:defRPr/>
            </a:lvl1pPr>
            <a:lvl2pPr lvl="1" rtl="0" algn="l">
              <a:lnSpc>
                <a:spcPct val="83000"/>
              </a:lnSpc>
              <a:spcBef>
                <a:spcPts val="0"/>
              </a:spcBef>
              <a:spcAft>
                <a:spcPts val="0"/>
              </a:spcAft>
              <a:buSzPts val="1400"/>
              <a:buNone/>
              <a:defRPr/>
            </a:lvl2pPr>
            <a:lvl3pPr lvl="2" rtl="0" algn="l">
              <a:lnSpc>
                <a:spcPct val="83000"/>
              </a:lnSpc>
              <a:spcBef>
                <a:spcPts val="0"/>
              </a:spcBef>
              <a:spcAft>
                <a:spcPts val="0"/>
              </a:spcAft>
              <a:buSzPts val="1400"/>
              <a:buNone/>
              <a:defRPr/>
            </a:lvl3pPr>
            <a:lvl4pPr lvl="3" rtl="0" algn="l">
              <a:lnSpc>
                <a:spcPct val="83000"/>
              </a:lnSpc>
              <a:spcBef>
                <a:spcPts val="0"/>
              </a:spcBef>
              <a:spcAft>
                <a:spcPts val="0"/>
              </a:spcAft>
              <a:buSzPts val="1400"/>
              <a:buNone/>
              <a:defRPr/>
            </a:lvl4pPr>
            <a:lvl5pPr lvl="4" rtl="0" algn="l">
              <a:lnSpc>
                <a:spcPct val="83000"/>
              </a:lnSpc>
              <a:spcBef>
                <a:spcPts val="0"/>
              </a:spcBef>
              <a:spcAft>
                <a:spcPts val="0"/>
              </a:spcAft>
              <a:buSzPts val="1400"/>
              <a:buNone/>
              <a:defRPr/>
            </a:lvl5pPr>
            <a:lvl6pPr lvl="5" rtl="0" algn="l">
              <a:lnSpc>
                <a:spcPct val="83000"/>
              </a:lnSpc>
              <a:spcBef>
                <a:spcPts val="0"/>
              </a:spcBef>
              <a:spcAft>
                <a:spcPts val="0"/>
              </a:spcAft>
              <a:buSzPts val="1400"/>
              <a:buNone/>
              <a:defRPr/>
            </a:lvl6pPr>
            <a:lvl7pPr lvl="6" rtl="0" algn="l">
              <a:lnSpc>
                <a:spcPct val="83000"/>
              </a:lnSpc>
              <a:spcBef>
                <a:spcPts val="0"/>
              </a:spcBef>
              <a:spcAft>
                <a:spcPts val="0"/>
              </a:spcAft>
              <a:buSzPts val="1400"/>
              <a:buNone/>
              <a:defRPr/>
            </a:lvl7pPr>
            <a:lvl8pPr lvl="7" rtl="0" algn="l">
              <a:lnSpc>
                <a:spcPct val="83000"/>
              </a:lnSpc>
              <a:spcBef>
                <a:spcPts val="0"/>
              </a:spcBef>
              <a:spcAft>
                <a:spcPts val="0"/>
              </a:spcAft>
              <a:buSzPts val="1400"/>
              <a:buNone/>
              <a:defRPr/>
            </a:lvl8pPr>
            <a:lvl9pPr lvl="8" rtl="0" algn="l">
              <a:lnSpc>
                <a:spcPct val="83000"/>
              </a:lnSpc>
              <a:spcBef>
                <a:spcPts val="0"/>
              </a:spcBef>
              <a:spcAft>
                <a:spcPts val="0"/>
              </a:spcAft>
              <a:buSzPts val="1400"/>
              <a:buNone/>
              <a:defRPr/>
            </a:lvl9pPr>
          </a:lstStyle>
          <a:p/>
        </p:txBody>
      </p:sp>
      <p:sp>
        <p:nvSpPr>
          <p:cNvPr id="127" name="Google Shape;127;p23"/>
          <p:cNvSpPr txBox="1"/>
          <p:nvPr>
            <p:ph idx="1" type="body"/>
          </p:nvPr>
        </p:nvSpPr>
        <p:spPr>
          <a:xfrm>
            <a:off x="609601" y="1600201"/>
            <a:ext cx="5382600" cy="4524300"/>
          </a:xfrm>
          <a:prstGeom prst="rect">
            <a:avLst/>
          </a:prstGeom>
          <a:noFill/>
          <a:ln>
            <a:noFill/>
          </a:ln>
        </p:spPr>
        <p:txBody>
          <a:bodyPr anchorCtr="0" anchor="t" bIns="45700" lIns="91425" spcFirstLastPara="1" rIns="91425" wrap="square" tIns="45700">
            <a:noAutofit/>
          </a:bodyPr>
          <a:lstStyle>
            <a:lvl1pPr indent="-406400" lvl="0" marL="457200" rtl="0" algn="l">
              <a:lnSpc>
                <a:spcPct val="83000"/>
              </a:lnSpc>
              <a:spcBef>
                <a:spcPts val="1425"/>
              </a:spcBef>
              <a:spcAft>
                <a:spcPts val="0"/>
              </a:spcAft>
              <a:buSzPts val="2800"/>
              <a:buChar char="•"/>
              <a:defRPr sz="2800"/>
            </a:lvl1pPr>
            <a:lvl2pPr indent="-381000" lvl="1" marL="914400" rtl="0" algn="l">
              <a:lnSpc>
                <a:spcPct val="83000"/>
              </a:lnSpc>
              <a:spcBef>
                <a:spcPts val="1138"/>
              </a:spcBef>
              <a:spcAft>
                <a:spcPts val="0"/>
              </a:spcAft>
              <a:buSzPts val="2400"/>
              <a:buChar char="–"/>
              <a:defRPr sz="2400"/>
            </a:lvl2pPr>
            <a:lvl3pPr indent="-355600" lvl="2" marL="1371600" rtl="0" algn="l">
              <a:lnSpc>
                <a:spcPct val="83000"/>
              </a:lnSpc>
              <a:spcBef>
                <a:spcPts val="850"/>
              </a:spcBef>
              <a:spcAft>
                <a:spcPts val="0"/>
              </a:spcAft>
              <a:buSzPts val="2000"/>
              <a:buChar char="•"/>
              <a:defRPr sz="2000"/>
            </a:lvl3pPr>
            <a:lvl4pPr indent="-342900" lvl="3" marL="1828800" rtl="0" algn="l">
              <a:lnSpc>
                <a:spcPct val="83000"/>
              </a:lnSpc>
              <a:spcBef>
                <a:spcPts val="575"/>
              </a:spcBef>
              <a:spcAft>
                <a:spcPts val="0"/>
              </a:spcAft>
              <a:buSzPts val="1800"/>
              <a:buChar char="–"/>
              <a:defRPr sz="1800"/>
            </a:lvl4pPr>
            <a:lvl5pPr indent="-342900" lvl="4" marL="2286000" rtl="0" algn="l">
              <a:lnSpc>
                <a:spcPct val="83000"/>
              </a:lnSpc>
              <a:spcBef>
                <a:spcPts val="288"/>
              </a:spcBef>
              <a:spcAft>
                <a:spcPts val="0"/>
              </a:spcAft>
              <a:buSzPts val="1800"/>
              <a:buChar char="»"/>
              <a:defRPr sz="1800"/>
            </a:lvl5pPr>
            <a:lvl6pPr indent="-228600" lvl="5" marL="2743200" rtl="0" algn="l">
              <a:lnSpc>
                <a:spcPct val="83000"/>
              </a:lnSpc>
              <a:spcBef>
                <a:spcPts val="288"/>
              </a:spcBef>
              <a:spcAft>
                <a:spcPts val="0"/>
              </a:spcAft>
              <a:buSzPts val="1400"/>
              <a:buNone/>
              <a:defRPr sz="1800"/>
            </a:lvl6pPr>
            <a:lvl7pPr indent="-228600" lvl="6" marL="3200400" rtl="0" algn="l">
              <a:lnSpc>
                <a:spcPct val="83000"/>
              </a:lnSpc>
              <a:spcBef>
                <a:spcPts val="288"/>
              </a:spcBef>
              <a:spcAft>
                <a:spcPts val="0"/>
              </a:spcAft>
              <a:buSzPts val="1400"/>
              <a:buNone/>
              <a:defRPr sz="1800"/>
            </a:lvl7pPr>
            <a:lvl8pPr indent="-228600" lvl="7" marL="3657600" rtl="0" algn="l">
              <a:lnSpc>
                <a:spcPct val="83000"/>
              </a:lnSpc>
              <a:spcBef>
                <a:spcPts val="288"/>
              </a:spcBef>
              <a:spcAft>
                <a:spcPts val="0"/>
              </a:spcAft>
              <a:buSzPts val="1400"/>
              <a:buNone/>
              <a:defRPr sz="1800"/>
            </a:lvl8pPr>
            <a:lvl9pPr indent="-228600" lvl="8" marL="4114800" rtl="0" algn="l">
              <a:lnSpc>
                <a:spcPct val="83000"/>
              </a:lnSpc>
              <a:spcBef>
                <a:spcPts val="288"/>
              </a:spcBef>
              <a:spcAft>
                <a:spcPts val="0"/>
              </a:spcAft>
              <a:buSzPts val="1400"/>
              <a:buNone/>
              <a:defRPr sz="1800"/>
            </a:lvl9pPr>
          </a:lstStyle>
          <a:p/>
        </p:txBody>
      </p:sp>
      <p:sp>
        <p:nvSpPr>
          <p:cNvPr id="128" name="Google Shape;128;p23"/>
          <p:cNvSpPr txBox="1"/>
          <p:nvPr>
            <p:ph idx="2" type="body"/>
          </p:nvPr>
        </p:nvSpPr>
        <p:spPr>
          <a:xfrm>
            <a:off x="6195484" y="1600201"/>
            <a:ext cx="5384700" cy="4524300"/>
          </a:xfrm>
          <a:prstGeom prst="rect">
            <a:avLst/>
          </a:prstGeom>
          <a:noFill/>
          <a:ln>
            <a:noFill/>
          </a:ln>
        </p:spPr>
        <p:txBody>
          <a:bodyPr anchorCtr="0" anchor="t" bIns="45700" lIns="91425" spcFirstLastPara="1" rIns="91425" wrap="square" tIns="45700">
            <a:noAutofit/>
          </a:bodyPr>
          <a:lstStyle>
            <a:lvl1pPr indent="-406400" lvl="0" marL="457200" rtl="0" algn="l">
              <a:lnSpc>
                <a:spcPct val="83000"/>
              </a:lnSpc>
              <a:spcBef>
                <a:spcPts val="1425"/>
              </a:spcBef>
              <a:spcAft>
                <a:spcPts val="0"/>
              </a:spcAft>
              <a:buSzPts val="2800"/>
              <a:buChar char="•"/>
              <a:defRPr sz="2800"/>
            </a:lvl1pPr>
            <a:lvl2pPr indent="-381000" lvl="1" marL="914400" rtl="0" algn="l">
              <a:lnSpc>
                <a:spcPct val="83000"/>
              </a:lnSpc>
              <a:spcBef>
                <a:spcPts val="1138"/>
              </a:spcBef>
              <a:spcAft>
                <a:spcPts val="0"/>
              </a:spcAft>
              <a:buSzPts val="2400"/>
              <a:buChar char="–"/>
              <a:defRPr sz="2400"/>
            </a:lvl2pPr>
            <a:lvl3pPr indent="-355600" lvl="2" marL="1371600" rtl="0" algn="l">
              <a:lnSpc>
                <a:spcPct val="83000"/>
              </a:lnSpc>
              <a:spcBef>
                <a:spcPts val="850"/>
              </a:spcBef>
              <a:spcAft>
                <a:spcPts val="0"/>
              </a:spcAft>
              <a:buSzPts val="2000"/>
              <a:buChar char="•"/>
              <a:defRPr sz="2000"/>
            </a:lvl3pPr>
            <a:lvl4pPr indent="-342900" lvl="3" marL="1828800" rtl="0" algn="l">
              <a:lnSpc>
                <a:spcPct val="83000"/>
              </a:lnSpc>
              <a:spcBef>
                <a:spcPts val="575"/>
              </a:spcBef>
              <a:spcAft>
                <a:spcPts val="0"/>
              </a:spcAft>
              <a:buSzPts val="1800"/>
              <a:buChar char="–"/>
              <a:defRPr sz="1800"/>
            </a:lvl4pPr>
            <a:lvl5pPr indent="-342900" lvl="4" marL="2286000" rtl="0" algn="l">
              <a:lnSpc>
                <a:spcPct val="83000"/>
              </a:lnSpc>
              <a:spcBef>
                <a:spcPts val="288"/>
              </a:spcBef>
              <a:spcAft>
                <a:spcPts val="0"/>
              </a:spcAft>
              <a:buSzPts val="1800"/>
              <a:buChar char="»"/>
              <a:defRPr sz="1800"/>
            </a:lvl5pPr>
            <a:lvl6pPr indent="-228600" lvl="5" marL="2743200" rtl="0" algn="l">
              <a:lnSpc>
                <a:spcPct val="83000"/>
              </a:lnSpc>
              <a:spcBef>
                <a:spcPts val="288"/>
              </a:spcBef>
              <a:spcAft>
                <a:spcPts val="0"/>
              </a:spcAft>
              <a:buSzPts val="1400"/>
              <a:buNone/>
              <a:defRPr sz="1800"/>
            </a:lvl6pPr>
            <a:lvl7pPr indent="-228600" lvl="6" marL="3200400" rtl="0" algn="l">
              <a:lnSpc>
                <a:spcPct val="83000"/>
              </a:lnSpc>
              <a:spcBef>
                <a:spcPts val="288"/>
              </a:spcBef>
              <a:spcAft>
                <a:spcPts val="0"/>
              </a:spcAft>
              <a:buSzPts val="1400"/>
              <a:buNone/>
              <a:defRPr sz="1800"/>
            </a:lvl7pPr>
            <a:lvl8pPr indent="-228600" lvl="7" marL="3657600" rtl="0" algn="l">
              <a:lnSpc>
                <a:spcPct val="83000"/>
              </a:lnSpc>
              <a:spcBef>
                <a:spcPts val="288"/>
              </a:spcBef>
              <a:spcAft>
                <a:spcPts val="0"/>
              </a:spcAft>
              <a:buSzPts val="1400"/>
              <a:buNone/>
              <a:defRPr sz="1800"/>
            </a:lvl8pPr>
            <a:lvl9pPr indent="-228600" lvl="8" marL="4114800" rtl="0" algn="l">
              <a:lnSpc>
                <a:spcPct val="83000"/>
              </a:lnSpc>
              <a:spcBef>
                <a:spcPts val="288"/>
              </a:spcBef>
              <a:spcAft>
                <a:spcPts val="0"/>
              </a:spcAft>
              <a:buSzPts val="1400"/>
              <a:buNone/>
              <a:defRPr sz="1800"/>
            </a:lvl9pPr>
          </a:lstStyle>
          <a:p/>
        </p:txBody>
      </p:sp>
      <p:sp>
        <p:nvSpPr>
          <p:cNvPr id="129" name="Google Shape;129;p23"/>
          <p:cNvSpPr txBox="1"/>
          <p:nvPr>
            <p:ph idx="10" type="dt"/>
          </p:nvPr>
        </p:nvSpPr>
        <p:spPr>
          <a:xfrm>
            <a:off x="609600" y="6356350"/>
            <a:ext cx="2843100" cy="3636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8B8B8B"/>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0" name="Google Shape;130;p23"/>
          <p:cNvSpPr txBox="1"/>
          <p:nvPr>
            <p:ph idx="12" type="sldNum"/>
          </p:nvPr>
        </p:nvSpPr>
        <p:spPr>
          <a:xfrm>
            <a:off x="8737600" y="6356350"/>
            <a:ext cx="2843100" cy="363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1pPr>
            <a:lvl2pPr indent="0" lvl="1"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2pPr>
            <a:lvl3pPr indent="0" lvl="2"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3pPr>
            <a:lvl4pPr indent="0" lvl="3"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4pPr>
            <a:lvl5pPr indent="0" lvl="4"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5pPr>
            <a:lvl6pPr indent="0" lvl="5"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6pPr>
            <a:lvl7pPr indent="0" lvl="6"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7pPr>
            <a:lvl8pPr indent="0" lvl="7"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8pPr>
            <a:lvl9pPr indent="0" lvl="8"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1" name="Shape 131"/>
        <p:cNvGrpSpPr/>
        <p:nvPr/>
      </p:nvGrpSpPr>
      <p:grpSpPr>
        <a:xfrm>
          <a:off x="0" y="0"/>
          <a:ext cx="0" cy="0"/>
          <a:chOff x="0" y="0"/>
          <a:chExt cx="0" cy="0"/>
        </a:xfrm>
      </p:grpSpPr>
      <p:sp>
        <p:nvSpPr>
          <p:cNvPr id="132" name="Google Shape;132;p24"/>
          <p:cNvSpPr txBox="1"/>
          <p:nvPr>
            <p:ph type="title"/>
          </p:nvPr>
        </p:nvSpPr>
        <p:spPr>
          <a:xfrm>
            <a:off x="963084" y="4406901"/>
            <a:ext cx="10363200" cy="1362000"/>
          </a:xfrm>
          <a:prstGeom prst="rect">
            <a:avLst/>
          </a:prstGeom>
          <a:noFill/>
          <a:ln>
            <a:noFill/>
          </a:ln>
        </p:spPr>
        <p:txBody>
          <a:bodyPr anchorCtr="0" anchor="t" bIns="45700" lIns="91425" spcFirstLastPara="1" rIns="91425" wrap="square" tIns="45700">
            <a:noAutofit/>
          </a:bodyPr>
          <a:lstStyle>
            <a:lvl1pPr lvl="0" rtl="0" algn="l">
              <a:lnSpc>
                <a:spcPct val="83000"/>
              </a:lnSpc>
              <a:spcBef>
                <a:spcPts val="0"/>
              </a:spcBef>
              <a:spcAft>
                <a:spcPts val="0"/>
              </a:spcAft>
              <a:buSzPts val="1400"/>
              <a:buNone/>
              <a:defRPr b="1" sz="4000" cap="none"/>
            </a:lvl1pPr>
            <a:lvl2pPr lvl="1" rtl="0" algn="l">
              <a:lnSpc>
                <a:spcPct val="83000"/>
              </a:lnSpc>
              <a:spcBef>
                <a:spcPts val="0"/>
              </a:spcBef>
              <a:spcAft>
                <a:spcPts val="0"/>
              </a:spcAft>
              <a:buSzPts val="1400"/>
              <a:buNone/>
              <a:defRPr/>
            </a:lvl2pPr>
            <a:lvl3pPr lvl="2" rtl="0" algn="l">
              <a:lnSpc>
                <a:spcPct val="83000"/>
              </a:lnSpc>
              <a:spcBef>
                <a:spcPts val="0"/>
              </a:spcBef>
              <a:spcAft>
                <a:spcPts val="0"/>
              </a:spcAft>
              <a:buSzPts val="1400"/>
              <a:buNone/>
              <a:defRPr/>
            </a:lvl3pPr>
            <a:lvl4pPr lvl="3" rtl="0" algn="l">
              <a:lnSpc>
                <a:spcPct val="83000"/>
              </a:lnSpc>
              <a:spcBef>
                <a:spcPts val="0"/>
              </a:spcBef>
              <a:spcAft>
                <a:spcPts val="0"/>
              </a:spcAft>
              <a:buSzPts val="1400"/>
              <a:buNone/>
              <a:defRPr/>
            </a:lvl4pPr>
            <a:lvl5pPr lvl="4" rtl="0" algn="l">
              <a:lnSpc>
                <a:spcPct val="83000"/>
              </a:lnSpc>
              <a:spcBef>
                <a:spcPts val="0"/>
              </a:spcBef>
              <a:spcAft>
                <a:spcPts val="0"/>
              </a:spcAft>
              <a:buSzPts val="1400"/>
              <a:buNone/>
              <a:defRPr/>
            </a:lvl5pPr>
            <a:lvl6pPr lvl="5" rtl="0" algn="l">
              <a:lnSpc>
                <a:spcPct val="83000"/>
              </a:lnSpc>
              <a:spcBef>
                <a:spcPts val="0"/>
              </a:spcBef>
              <a:spcAft>
                <a:spcPts val="0"/>
              </a:spcAft>
              <a:buSzPts val="1400"/>
              <a:buNone/>
              <a:defRPr/>
            </a:lvl6pPr>
            <a:lvl7pPr lvl="6" rtl="0" algn="l">
              <a:lnSpc>
                <a:spcPct val="83000"/>
              </a:lnSpc>
              <a:spcBef>
                <a:spcPts val="0"/>
              </a:spcBef>
              <a:spcAft>
                <a:spcPts val="0"/>
              </a:spcAft>
              <a:buSzPts val="1400"/>
              <a:buNone/>
              <a:defRPr/>
            </a:lvl7pPr>
            <a:lvl8pPr lvl="7" rtl="0" algn="l">
              <a:lnSpc>
                <a:spcPct val="83000"/>
              </a:lnSpc>
              <a:spcBef>
                <a:spcPts val="0"/>
              </a:spcBef>
              <a:spcAft>
                <a:spcPts val="0"/>
              </a:spcAft>
              <a:buSzPts val="1400"/>
              <a:buNone/>
              <a:defRPr/>
            </a:lvl8pPr>
            <a:lvl9pPr lvl="8" rtl="0" algn="l">
              <a:lnSpc>
                <a:spcPct val="83000"/>
              </a:lnSpc>
              <a:spcBef>
                <a:spcPts val="0"/>
              </a:spcBef>
              <a:spcAft>
                <a:spcPts val="0"/>
              </a:spcAft>
              <a:buSzPts val="1400"/>
              <a:buNone/>
              <a:defRPr/>
            </a:lvl9pPr>
          </a:lstStyle>
          <a:p/>
        </p:txBody>
      </p:sp>
      <p:sp>
        <p:nvSpPr>
          <p:cNvPr id="133" name="Google Shape;133;p24"/>
          <p:cNvSpPr txBox="1"/>
          <p:nvPr>
            <p:ph idx="1" type="body"/>
          </p:nvPr>
        </p:nvSpPr>
        <p:spPr>
          <a:xfrm>
            <a:off x="963084" y="2906713"/>
            <a:ext cx="10363200" cy="1500300"/>
          </a:xfrm>
          <a:prstGeom prst="rect">
            <a:avLst/>
          </a:prstGeom>
          <a:noFill/>
          <a:ln>
            <a:noFill/>
          </a:ln>
        </p:spPr>
        <p:txBody>
          <a:bodyPr anchorCtr="0" anchor="b" bIns="45700" lIns="91425" spcFirstLastPara="1" rIns="91425" wrap="square" tIns="45700">
            <a:noAutofit/>
          </a:bodyPr>
          <a:lstStyle>
            <a:lvl1pPr indent="-228600" lvl="0" marL="457200" rtl="0" algn="l">
              <a:lnSpc>
                <a:spcPct val="83000"/>
              </a:lnSpc>
              <a:spcBef>
                <a:spcPts val="1425"/>
              </a:spcBef>
              <a:spcAft>
                <a:spcPts val="0"/>
              </a:spcAft>
              <a:buSzPts val="2000"/>
              <a:buNone/>
              <a:defRPr sz="2000"/>
            </a:lvl1pPr>
            <a:lvl2pPr indent="-228600" lvl="1" marL="914400" rtl="0" algn="l">
              <a:lnSpc>
                <a:spcPct val="83000"/>
              </a:lnSpc>
              <a:spcBef>
                <a:spcPts val="1138"/>
              </a:spcBef>
              <a:spcAft>
                <a:spcPts val="0"/>
              </a:spcAft>
              <a:buSzPts val="1800"/>
              <a:buNone/>
              <a:defRPr sz="1800"/>
            </a:lvl2pPr>
            <a:lvl3pPr indent="-228600" lvl="2" marL="1371600" rtl="0" algn="l">
              <a:lnSpc>
                <a:spcPct val="83000"/>
              </a:lnSpc>
              <a:spcBef>
                <a:spcPts val="850"/>
              </a:spcBef>
              <a:spcAft>
                <a:spcPts val="0"/>
              </a:spcAft>
              <a:buSzPts val="1600"/>
              <a:buNone/>
              <a:defRPr sz="1600"/>
            </a:lvl3pPr>
            <a:lvl4pPr indent="-228600" lvl="3" marL="1828800" rtl="0" algn="l">
              <a:lnSpc>
                <a:spcPct val="83000"/>
              </a:lnSpc>
              <a:spcBef>
                <a:spcPts val="575"/>
              </a:spcBef>
              <a:spcAft>
                <a:spcPts val="0"/>
              </a:spcAft>
              <a:buSzPts val="1400"/>
              <a:buNone/>
              <a:defRPr sz="1400"/>
            </a:lvl4pPr>
            <a:lvl5pPr indent="-228600" lvl="4" marL="2286000" rtl="0" algn="l">
              <a:lnSpc>
                <a:spcPct val="83000"/>
              </a:lnSpc>
              <a:spcBef>
                <a:spcPts val="288"/>
              </a:spcBef>
              <a:spcAft>
                <a:spcPts val="0"/>
              </a:spcAft>
              <a:buSzPts val="1400"/>
              <a:buNone/>
              <a:defRPr sz="1400"/>
            </a:lvl5pPr>
            <a:lvl6pPr indent="-228600" lvl="5" marL="2743200" rtl="0" algn="l">
              <a:lnSpc>
                <a:spcPct val="83000"/>
              </a:lnSpc>
              <a:spcBef>
                <a:spcPts val="288"/>
              </a:spcBef>
              <a:spcAft>
                <a:spcPts val="0"/>
              </a:spcAft>
              <a:buSzPts val="1400"/>
              <a:buNone/>
              <a:defRPr sz="1400"/>
            </a:lvl6pPr>
            <a:lvl7pPr indent="-228600" lvl="6" marL="3200400" rtl="0" algn="l">
              <a:lnSpc>
                <a:spcPct val="83000"/>
              </a:lnSpc>
              <a:spcBef>
                <a:spcPts val="288"/>
              </a:spcBef>
              <a:spcAft>
                <a:spcPts val="0"/>
              </a:spcAft>
              <a:buSzPts val="1400"/>
              <a:buNone/>
              <a:defRPr sz="1400"/>
            </a:lvl7pPr>
            <a:lvl8pPr indent="-228600" lvl="7" marL="3657600" rtl="0" algn="l">
              <a:lnSpc>
                <a:spcPct val="83000"/>
              </a:lnSpc>
              <a:spcBef>
                <a:spcPts val="288"/>
              </a:spcBef>
              <a:spcAft>
                <a:spcPts val="0"/>
              </a:spcAft>
              <a:buSzPts val="1400"/>
              <a:buNone/>
              <a:defRPr sz="1400"/>
            </a:lvl8pPr>
            <a:lvl9pPr indent="-228600" lvl="8" marL="4114800" rtl="0" algn="l">
              <a:lnSpc>
                <a:spcPct val="83000"/>
              </a:lnSpc>
              <a:spcBef>
                <a:spcPts val="288"/>
              </a:spcBef>
              <a:spcAft>
                <a:spcPts val="0"/>
              </a:spcAft>
              <a:buSzPts val="1400"/>
              <a:buNone/>
              <a:defRPr sz="1400"/>
            </a:lvl9pPr>
          </a:lstStyle>
          <a:p/>
        </p:txBody>
      </p:sp>
      <p:sp>
        <p:nvSpPr>
          <p:cNvPr id="134" name="Google Shape;134;p24"/>
          <p:cNvSpPr txBox="1"/>
          <p:nvPr>
            <p:ph idx="10" type="dt"/>
          </p:nvPr>
        </p:nvSpPr>
        <p:spPr>
          <a:xfrm>
            <a:off x="609600" y="6356350"/>
            <a:ext cx="2843100" cy="3636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8B8B8B"/>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5" name="Google Shape;135;p24"/>
          <p:cNvSpPr txBox="1"/>
          <p:nvPr>
            <p:ph idx="12" type="sldNum"/>
          </p:nvPr>
        </p:nvSpPr>
        <p:spPr>
          <a:xfrm>
            <a:off x="8737600" y="6356350"/>
            <a:ext cx="2843100" cy="363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1pPr>
            <a:lvl2pPr indent="0" lvl="1"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2pPr>
            <a:lvl3pPr indent="0" lvl="2"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3pPr>
            <a:lvl4pPr indent="0" lvl="3"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4pPr>
            <a:lvl5pPr indent="0" lvl="4"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5pPr>
            <a:lvl6pPr indent="0" lvl="5"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6pPr>
            <a:lvl7pPr indent="0" lvl="6"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7pPr>
            <a:lvl8pPr indent="0" lvl="7"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8pPr>
            <a:lvl9pPr indent="0" lvl="8"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6" name="Shape 136"/>
        <p:cNvGrpSpPr/>
        <p:nvPr/>
      </p:nvGrpSpPr>
      <p:grpSpPr>
        <a:xfrm>
          <a:off x="0" y="0"/>
          <a:ext cx="0" cy="0"/>
          <a:chOff x="0" y="0"/>
          <a:chExt cx="0" cy="0"/>
        </a:xfrm>
      </p:grpSpPr>
      <p:sp>
        <p:nvSpPr>
          <p:cNvPr id="137" name="Google Shape;137;p25"/>
          <p:cNvSpPr txBox="1"/>
          <p:nvPr>
            <p:ph type="ctrTitle"/>
          </p:nvPr>
        </p:nvSpPr>
        <p:spPr>
          <a:xfrm>
            <a:off x="914400" y="2130426"/>
            <a:ext cx="10363200" cy="1470000"/>
          </a:xfrm>
          <a:prstGeom prst="rect">
            <a:avLst/>
          </a:prstGeom>
          <a:noFill/>
          <a:ln>
            <a:noFill/>
          </a:ln>
        </p:spPr>
        <p:txBody>
          <a:bodyPr anchorCtr="0" anchor="ctr" bIns="45700" lIns="91425" spcFirstLastPara="1" rIns="91425" wrap="square" tIns="45700">
            <a:noAutofit/>
          </a:bodyPr>
          <a:lstStyle>
            <a:lvl1pPr lvl="0" rtl="0" algn="l">
              <a:lnSpc>
                <a:spcPct val="83000"/>
              </a:lnSpc>
              <a:spcBef>
                <a:spcPts val="0"/>
              </a:spcBef>
              <a:spcAft>
                <a:spcPts val="0"/>
              </a:spcAft>
              <a:buSzPts val="1400"/>
              <a:buNone/>
              <a:defRPr/>
            </a:lvl1pPr>
            <a:lvl2pPr lvl="1" rtl="0" algn="l">
              <a:lnSpc>
                <a:spcPct val="83000"/>
              </a:lnSpc>
              <a:spcBef>
                <a:spcPts val="0"/>
              </a:spcBef>
              <a:spcAft>
                <a:spcPts val="0"/>
              </a:spcAft>
              <a:buSzPts val="1400"/>
              <a:buNone/>
              <a:defRPr/>
            </a:lvl2pPr>
            <a:lvl3pPr lvl="2" rtl="0" algn="l">
              <a:lnSpc>
                <a:spcPct val="83000"/>
              </a:lnSpc>
              <a:spcBef>
                <a:spcPts val="0"/>
              </a:spcBef>
              <a:spcAft>
                <a:spcPts val="0"/>
              </a:spcAft>
              <a:buSzPts val="1400"/>
              <a:buNone/>
              <a:defRPr/>
            </a:lvl3pPr>
            <a:lvl4pPr lvl="3" rtl="0" algn="l">
              <a:lnSpc>
                <a:spcPct val="83000"/>
              </a:lnSpc>
              <a:spcBef>
                <a:spcPts val="0"/>
              </a:spcBef>
              <a:spcAft>
                <a:spcPts val="0"/>
              </a:spcAft>
              <a:buSzPts val="1400"/>
              <a:buNone/>
              <a:defRPr/>
            </a:lvl4pPr>
            <a:lvl5pPr lvl="4" rtl="0" algn="l">
              <a:lnSpc>
                <a:spcPct val="83000"/>
              </a:lnSpc>
              <a:spcBef>
                <a:spcPts val="0"/>
              </a:spcBef>
              <a:spcAft>
                <a:spcPts val="0"/>
              </a:spcAft>
              <a:buSzPts val="1400"/>
              <a:buNone/>
              <a:defRPr/>
            </a:lvl5pPr>
            <a:lvl6pPr lvl="5" rtl="0" algn="l">
              <a:lnSpc>
                <a:spcPct val="83000"/>
              </a:lnSpc>
              <a:spcBef>
                <a:spcPts val="0"/>
              </a:spcBef>
              <a:spcAft>
                <a:spcPts val="0"/>
              </a:spcAft>
              <a:buSzPts val="1400"/>
              <a:buNone/>
              <a:defRPr/>
            </a:lvl6pPr>
            <a:lvl7pPr lvl="6" rtl="0" algn="l">
              <a:lnSpc>
                <a:spcPct val="83000"/>
              </a:lnSpc>
              <a:spcBef>
                <a:spcPts val="0"/>
              </a:spcBef>
              <a:spcAft>
                <a:spcPts val="0"/>
              </a:spcAft>
              <a:buSzPts val="1400"/>
              <a:buNone/>
              <a:defRPr/>
            </a:lvl7pPr>
            <a:lvl8pPr lvl="7" rtl="0" algn="l">
              <a:lnSpc>
                <a:spcPct val="83000"/>
              </a:lnSpc>
              <a:spcBef>
                <a:spcPts val="0"/>
              </a:spcBef>
              <a:spcAft>
                <a:spcPts val="0"/>
              </a:spcAft>
              <a:buSzPts val="1400"/>
              <a:buNone/>
              <a:defRPr/>
            </a:lvl8pPr>
            <a:lvl9pPr lvl="8" rtl="0" algn="l">
              <a:lnSpc>
                <a:spcPct val="83000"/>
              </a:lnSpc>
              <a:spcBef>
                <a:spcPts val="0"/>
              </a:spcBef>
              <a:spcAft>
                <a:spcPts val="0"/>
              </a:spcAft>
              <a:buSzPts val="1400"/>
              <a:buNone/>
              <a:defRPr/>
            </a:lvl9pPr>
          </a:lstStyle>
          <a:p/>
        </p:txBody>
      </p:sp>
      <p:sp>
        <p:nvSpPr>
          <p:cNvPr id="138" name="Google Shape;138;p25"/>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Autofit/>
          </a:bodyPr>
          <a:lstStyle>
            <a:lvl1pPr lvl="0" rtl="0" algn="ctr">
              <a:lnSpc>
                <a:spcPct val="83000"/>
              </a:lnSpc>
              <a:spcBef>
                <a:spcPts val="1425"/>
              </a:spcBef>
              <a:spcAft>
                <a:spcPts val="0"/>
              </a:spcAft>
              <a:buSzPts val="3200"/>
              <a:buNone/>
              <a:defRPr/>
            </a:lvl1pPr>
            <a:lvl2pPr lvl="1" rtl="0" algn="ctr">
              <a:lnSpc>
                <a:spcPct val="83000"/>
              </a:lnSpc>
              <a:spcBef>
                <a:spcPts val="1138"/>
              </a:spcBef>
              <a:spcAft>
                <a:spcPts val="0"/>
              </a:spcAft>
              <a:buSzPts val="2400"/>
              <a:buNone/>
              <a:defRPr/>
            </a:lvl2pPr>
            <a:lvl3pPr lvl="2" rtl="0" algn="ctr">
              <a:lnSpc>
                <a:spcPct val="83000"/>
              </a:lnSpc>
              <a:spcBef>
                <a:spcPts val="850"/>
              </a:spcBef>
              <a:spcAft>
                <a:spcPts val="0"/>
              </a:spcAft>
              <a:buSzPts val="2000"/>
              <a:buNone/>
              <a:defRPr/>
            </a:lvl3pPr>
            <a:lvl4pPr lvl="3" rtl="0" algn="ctr">
              <a:lnSpc>
                <a:spcPct val="83000"/>
              </a:lnSpc>
              <a:spcBef>
                <a:spcPts val="575"/>
              </a:spcBef>
              <a:spcAft>
                <a:spcPts val="0"/>
              </a:spcAft>
              <a:buSzPts val="2000"/>
              <a:buNone/>
              <a:defRPr/>
            </a:lvl4pPr>
            <a:lvl5pPr lvl="4" rtl="0" algn="ctr">
              <a:lnSpc>
                <a:spcPct val="83000"/>
              </a:lnSpc>
              <a:spcBef>
                <a:spcPts val="288"/>
              </a:spcBef>
              <a:spcAft>
                <a:spcPts val="0"/>
              </a:spcAft>
              <a:buSzPts val="2000"/>
              <a:buNone/>
              <a:defRPr/>
            </a:lvl5pPr>
            <a:lvl6pPr lvl="5" rtl="0" algn="ctr">
              <a:lnSpc>
                <a:spcPct val="83000"/>
              </a:lnSpc>
              <a:spcBef>
                <a:spcPts val="288"/>
              </a:spcBef>
              <a:spcAft>
                <a:spcPts val="0"/>
              </a:spcAft>
              <a:buSzPts val="2000"/>
              <a:buNone/>
              <a:defRPr/>
            </a:lvl6pPr>
            <a:lvl7pPr lvl="6" rtl="0" algn="ctr">
              <a:lnSpc>
                <a:spcPct val="83000"/>
              </a:lnSpc>
              <a:spcBef>
                <a:spcPts val="288"/>
              </a:spcBef>
              <a:spcAft>
                <a:spcPts val="0"/>
              </a:spcAft>
              <a:buSzPts val="2000"/>
              <a:buNone/>
              <a:defRPr/>
            </a:lvl7pPr>
            <a:lvl8pPr lvl="7" rtl="0" algn="ctr">
              <a:lnSpc>
                <a:spcPct val="83000"/>
              </a:lnSpc>
              <a:spcBef>
                <a:spcPts val="288"/>
              </a:spcBef>
              <a:spcAft>
                <a:spcPts val="0"/>
              </a:spcAft>
              <a:buSzPts val="2000"/>
              <a:buNone/>
              <a:defRPr/>
            </a:lvl8pPr>
            <a:lvl9pPr lvl="8" rtl="0" algn="ctr">
              <a:lnSpc>
                <a:spcPct val="83000"/>
              </a:lnSpc>
              <a:spcBef>
                <a:spcPts val="288"/>
              </a:spcBef>
              <a:spcAft>
                <a:spcPts val="0"/>
              </a:spcAft>
              <a:buSzPts val="2000"/>
              <a:buNone/>
              <a:defRPr/>
            </a:lvl9pPr>
          </a:lstStyle>
          <a:p/>
        </p:txBody>
      </p:sp>
      <p:sp>
        <p:nvSpPr>
          <p:cNvPr id="139" name="Google Shape;139;p25"/>
          <p:cNvSpPr txBox="1"/>
          <p:nvPr>
            <p:ph idx="10" type="dt"/>
          </p:nvPr>
        </p:nvSpPr>
        <p:spPr>
          <a:xfrm>
            <a:off x="609600" y="6356350"/>
            <a:ext cx="2843100" cy="3636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8B8B8B"/>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0" name="Google Shape;140;p25"/>
          <p:cNvSpPr txBox="1"/>
          <p:nvPr>
            <p:ph idx="12" type="sldNum"/>
          </p:nvPr>
        </p:nvSpPr>
        <p:spPr>
          <a:xfrm>
            <a:off x="8737600" y="6356350"/>
            <a:ext cx="2843100" cy="363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1pPr>
            <a:lvl2pPr indent="0" lvl="1"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2pPr>
            <a:lvl3pPr indent="0" lvl="2"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3pPr>
            <a:lvl4pPr indent="0" lvl="3"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4pPr>
            <a:lvl5pPr indent="0" lvl="4"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5pPr>
            <a:lvl6pPr indent="0" lvl="5"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6pPr>
            <a:lvl7pPr indent="0" lvl="6"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7pPr>
            <a:lvl8pPr indent="0" lvl="7"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8pPr>
            <a:lvl9pPr indent="0" lvl="8"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4" name="Shape 24"/>
        <p:cNvGrpSpPr/>
        <p:nvPr/>
      </p:nvGrpSpPr>
      <p:grpSpPr>
        <a:xfrm>
          <a:off x="0" y="0"/>
          <a:ext cx="0" cy="0"/>
          <a:chOff x="0" y="0"/>
          <a:chExt cx="0" cy="0"/>
        </a:xfrm>
      </p:grpSpPr>
      <p:sp>
        <p:nvSpPr>
          <p:cNvPr id="25" name="Google Shape;25;p4"/>
          <p:cNvSpPr txBox="1"/>
          <p:nvPr>
            <p:ph type="title"/>
          </p:nvPr>
        </p:nvSpPr>
        <p:spPr>
          <a:xfrm>
            <a:off x="914400" y="2130425"/>
            <a:ext cx="10361700" cy="1468500"/>
          </a:xfrm>
          <a:prstGeom prst="rect">
            <a:avLst/>
          </a:prstGeom>
          <a:noFill/>
          <a:ln>
            <a:noFill/>
          </a:ln>
        </p:spPr>
        <p:txBody>
          <a:bodyPr anchorCtr="0" anchor="ctr" bIns="45700" lIns="91425" spcFirstLastPara="1" rIns="91425" wrap="square" tIns="45700">
            <a:noAutofit/>
          </a:bodyPr>
          <a:lstStyle>
            <a:lvl1pPr lvl="0" rtl="0" algn="l">
              <a:lnSpc>
                <a:spcPct val="83000"/>
              </a:lnSpc>
              <a:spcBef>
                <a:spcPts val="0"/>
              </a:spcBef>
              <a:spcAft>
                <a:spcPts val="0"/>
              </a:spcAft>
              <a:buSzPts val="1400"/>
              <a:buNone/>
              <a:defRPr/>
            </a:lvl1pPr>
            <a:lvl2pPr lvl="1" rtl="0" algn="l">
              <a:lnSpc>
                <a:spcPct val="83000"/>
              </a:lnSpc>
              <a:spcBef>
                <a:spcPts val="0"/>
              </a:spcBef>
              <a:spcAft>
                <a:spcPts val="0"/>
              </a:spcAft>
              <a:buSzPts val="1400"/>
              <a:buNone/>
              <a:defRPr/>
            </a:lvl2pPr>
            <a:lvl3pPr lvl="2" rtl="0" algn="l">
              <a:lnSpc>
                <a:spcPct val="83000"/>
              </a:lnSpc>
              <a:spcBef>
                <a:spcPts val="0"/>
              </a:spcBef>
              <a:spcAft>
                <a:spcPts val="0"/>
              </a:spcAft>
              <a:buSzPts val="1400"/>
              <a:buNone/>
              <a:defRPr/>
            </a:lvl3pPr>
            <a:lvl4pPr lvl="3" rtl="0" algn="l">
              <a:lnSpc>
                <a:spcPct val="83000"/>
              </a:lnSpc>
              <a:spcBef>
                <a:spcPts val="0"/>
              </a:spcBef>
              <a:spcAft>
                <a:spcPts val="0"/>
              </a:spcAft>
              <a:buSzPts val="1400"/>
              <a:buNone/>
              <a:defRPr/>
            </a:lvl4pPr>
            <a:lvl5pPr lvl="4" rtl="0" algn="l">
              <a:lnSpc>
                <a:spcPct val="83000"/>
              </a:lnSpc>
              <a:spcBef>
                <a:spcPts val="0"/>
              </a:spcBef>
              <a:spcAft>
                <a:spcPts val="0"/>
              </a:spcAft>
              <a:buSzPts val="1400"/>
              <a:buNone/>
              <a:defRPr/>
            </a:lvl5pPr>
            <a:lvl6pPr lvl="5" rtl="0" algn="l">
              <a:lnSpc>
                <a:spcPct val="83000"/>
              </a:lnSpc>
              <a:spcBef>
                <a:spcPts val="0"/>
              </a:spcBef>
              <a:spcAft>
                <a:spcPts val="0"/>
              </a:spcAft>
              <a:buSzPts val="1400"/>
              <a:buNone/>
              <a:defRPr/>
            </a:lvl6pPr>
            <a:lvl7pPr lvl="6" rtl="0" algn="l">
              <a:lnSpc>
                <a:spcPct val="83000"/>
              </a:lnSpc>
              <a:spcBef>
                <a:spcPts val="0"/>
              </a:spcBef>
              <a:spcAft>
                <a:spcPts val="0"/>
              </a:spcAft>
              <a:buSzPts val="1400"/>
              <a:buNone/>
              <a:defRPr/>
            </a:lvl7pPr>
            <a:lvl8pPr lvl="7" rtl="0" algn="l">
              <a:lnSpc>
                <a:spcPct val="83000"/>
              </a:lnSpc>
              <a:spcBef>
                <a:spcPts val="0"/>
              </a:spcBef>
              <a:spcAft>
                <a:spcPts val="0"/>
              </a:spcAft>
              <a:buSzPts val="1400"/>
              <a:buNone/>
              <a:defRPr/>
            </a:lvl8pPr>
            <a:lvl9pPr lvl="8" rtl="0" algn="l">
              <a:lnSpc>
                <a:spcPct val="83000"/>
              </a:lnSpc>
              <a:spcBef>
                <a:spcPts val="0"/>
              </a:spcBef>
              <a:spcAft>
                <a:spcPts val="0"/>
              </a:spcAft>
              <a:buSzPts val="1400"/>
              <a:buNone/>
              <a:defRPr/>
            </a:lvl9pPr>
          </a:lstStyle>
          <a:p/>
        </p:txBody>
      </p:sp>
      <p:sp>
        <p:nvSpPr>
          <p:cNvPr id="26" name="Google Shape;26;p4"/>
          <p:cNvSpPr txBox="1"/>
          <p:nvPr>
            <p:ph idx="1" type="body"/>
          </p:nvPr>
        </p:nvSpPr>
        <p:spPr>
          <a:xfrm rot="5400000">
            <a:off x="4107662" y="-1893188"/>
            <a:ext cx="3975000" cy="10971300"/>
          </a:xfrm>
          <a:prstGeom prst="rect">
            <a:avLst/>
          </a:prstGeom>
          <a:noFill/>
          <a:ln>
            <a:noFill/>
          </a:ln>
        </p:spPr>
        <p:txBody>
          <a:bodyPr anchorCtr="0" anchor="t" bIns="0" lIns="0" spcFirstLastPara="1" rIns="0" wrap="square" tIns="69075">
            <a:noAutofit/>
          </a:bodyPr>
          <a:lstStyle>
            <a:lvl1pPr indent="-342900" lvl="0" marL="457200" rtl="0" algn="l">
              <a:lnSpc>
                <a:spcPct val="83000"/>
              </a:lnSpc>
              <a:spcBef>
                <a:spcPts val="1425"/>
              </a:spcBef>
              <a:spcAft>
                <a:spcPts val="0"/>
              </a:spcAft>
              <a:buSzPts val="1800"/>
              <a:buChar char="•"/>
              <a:defRPr/>
            </a:lvl1pPr>
            <a:lvl2pPr indent="-342900" lvl="1" marL="914400" rtl="0" algn="l">
              <a:lnSpc>
                <a:spcPct val="83000"/>
              </a:lnSpc>
              <a:spcBef>
                <a:spcPts val="1138"/>
              </a:spcBef>
              <a:spcAft>
                <a:spcPts val="0"/>
              </a:spcAft>
              <a:buSzPts val="1800"/>
              <a:buChar char="–"/>
              <a:defRPr/>
            </a:lvl2pPr>
            <a:lvl3pPr indent="-342900" lvl="2" marL="1371600" rtl="0" algn="l">
              <a:lnSpc>
                <a:spcPct val="83000"/>
              </a:lnSpc>
              <a:spcBef>
                <a:spcPts val="850"/>
              </a:spcBef>
              <a:spcAft>
                <a:spcPts val="0"/>
              </a:spcAft>
              <a:buSzPts val="1800"/>
              <a:buChar char="•"/>
              <a:defRPr/>
            </a:lvl3pPr>
            <a:lvl4pPr indent="-342900" lvl="3" marL="1828800" rtl="0" algn="l">
              <a:lnSpc>
                <a:spcPct val="83000"/>
              </a:lnSpc>
              <a:spcBef>
                <a:spcPts val="575"/>
              </a:spcBef>
              <a:spcAft>
                <a:spcPts val="0"/>
              </a:spcAft>
              <a:buSzPts val="1800"/>
              <a:buChar char="–"/>
              <a:defRPr/>
            </a:lvl4pPr>
            <a:lvl5pPr indent="-342900" lvl="4" marL="2286000" rtl="0" algn="l">
              <a:lnSpc>
                <a:spcPct val="83000"/>
              </a:lnSpc>
              <a:spcBef>
                <a:spcPts val="288"/>
              </a:spcBef>
              <a:spcAft>
                <a:spcPts val="0"/>
              </a:spcAft>
              <a:buSzPts val="1800"/>
              <a:buChar char="»"/>
              <a:defRPr/>
            </a:lvl5pPr>
            <a:lvl6pPr indent="-228600" lvl="5" marL="2743200" rtl="0" algn="l">
              <a:lnSpc>
                <a:spcPct val="83000"/>
              </a:lnSpc>
              <a:spcBef>
                <a:spcPts val="288"/>
              </a:spcBef>
              <a:spcAft>
                <a:spcPts val="0"/>
              </a:spcAft>
              <a:buSzPts val="1400"/>
              <a:buNone/>
              <a:defRPr/>
            </a:lvl6pPr>
            <a:lvl7pPr indent="-228600" lvl="6" marL="3200400" rtl="0" algn="l">
              <a:lnSpc>
                <a:spcPct val="83000"/>
              </a:lnSpc>
              <a:spcBef>
                <a:spcPts val="288"/>
              </a:spcBef>
              <a:spcAft>
                <a:spcPts val="0"/>
              </a:spcAft>
              <a:buSzPts val="1400"/>
              <a:buNone/>
              <a:defRPr/>
            </a:lvl7pPr>
            <a:lvl8pPr indent="-228600" lvl="7" marL="3657600" rtl="0" algn="l">
              <a:lnSpc>
                <a:spcPct val="83000"/>
              </a:lnSpc>
              <a:spcBef>
                <a:spcPts val="288"/>
              </a:spcBef>
              <a:spcAft>
                <a:spcPts val="0"/>
              </a:spcAft>
              <a:buSzPts val="1400"/>
              <a:buNone/>
              <a:defRPr/>
            </a:lvl8pPr>
            <a:lvl9pPr indent="-228600" lvl="8" marL="4114800" rtl="0" algn="l">
              <a:lnSpc>
                <a:spcPct val="83000"/>
              </a:lnSpc>
              <a:spcBef>
                <a:spcPts val="288"/>
              </a:spcBef>
              <a:spcAft>
                <a:spcPts val="0"/>
              </a:spcAft>
              <a:buSzPts val="1400"/>
              <a:buNone/>
              <a:defRPr/>
            </a:lvl9pPr>
          </a:lstStyle>
          <a:p/>
        </p:txBody>
      </p:sp>
      <p:sp>
        <p:nvSpPr>
          <p:cNvPr id="27" name="Google Shape;27;p4"/>
          <p:cNvSpPr txBox="1"/>
          <p:nvPr>
            <p:ph idx="10" type="dt"/>
          </p:nvPr>
        </p:nvSpPr>
        <p:spPr>
          <a:xfrm>
            <a:off x="609600" y="6356350"/>
            <a:ext cx="2843100" cy="3636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8B8B8B"/>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8737600" y="6356350"/>
            <a:ext cx="2843100" cy="363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1pPr>
            <a:lvl2pPr indent="0" lvl="1"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2pPr>
            <a:lvl3pPr indent="0" lvl="2"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3pPr>
            <a:lvl4pPr indent="0" lvl="3"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4pPr>
            <a:lvl5pPr indent="0" lvl="4"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5pPr>
            <a:lvl6pPr indent="0" lvl="5"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6pPr>
            <a:lvl7pPr indent="0" lvl="6"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7pPr>
            <a:lvl8pPr indent="0" lvl="7"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8pPr>
            <a:lvl9pPr indent="0" lvl="8"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9" name="Shape 29"/>
        <p:cNvGrpSpPr/>
        <p:nvPr/>
      </p:nvGrpSpPr>
      <p:grpSpPr>
        <a:xfrm>
          <a:off x="0" y="0"/>
          <a:ext cx="0" cy="0"/>
          <a:chOff x="0" y="0"/>
          <a:chExt cx="0" cy="0"/>
        </a:xfrm>
      </p:grpSpPr>
      <p:sp>
        <p:nvSpPr>
          <p:cNvPr id="30" name="Google Shape;30;p5"/>
          <p:cNvSpPr txBox="1"/>
          <p:nvPr>
            <p:ph type="title"/>
          </p:nvPr>
        </p:nvSpPr>
        <p:spPr>
          <a:xfrm>
            <a:off x="2389717" y="4800600"/>
            <a:ext cx="7315200" cy="566700"/>
          </a:xfrm>
          <a:prstGeom prst="rect">
            <a:avLst/>
          </a:prstGeom>
          <a:noFill/>
          <a:ln>
            <a:noFill/>
          </a:ln>
        </p:spPr>
        <p:txBody>
          <a:bodyPr anchorCtr="0" anchor="b" bIns="45700" lIns="91425" spcFirstLastPara="1" rIns="91425" wrap="square" tIns="45700">
            <a:noAutofit/>
          </a:bodyPr>
          <a:lstStyle>
            <a:lvl1pPr lvl="0" rtl="0" algn="l">
              <a:lnSpc>
                <a:spcPct val="83000"/>
              </a:lnSpc>
              <a:spcBef>
                <a:spcPts val="0"/>
              </a:spcBef>
              <a:spcAft>
                <a:spcPts val="0"/>
              </a:spcAft>
              <a:buSzPts val="1400"/>
              <a:buNone/>
              <a:defRPr b="1" sz="2000"/>
            </a:lvl1pPr>
            <a:lvl2pPr lvl="1" rtl="0" algn="l">
              <a:lnSpc>
                <a:spcPct val="83000"/>
              </a:lnSpc>
              <a:spcBef>
                <a:spcPts val="0"/>
              </a:spcBef>
              <a:spcAft>
                <a:spcPts val="0"/>
              </a:spcAft>
              <a:buSzPts val="1400"/>
              <a:buNone/>
              <a:defRPr/>
            </a:lvl2pPr>
            <a:lvl3pPr lvl="2" rtl="0" algn="l">
              <a:lnSpc>
                <a:spcPct val="83000"/>
              </a:lnSpc>
              <a:spcBef>
                <a:spcPts val="0"/>
              </a:spcBef>
              <a:spcAft>
                <a:spcPts val="0"/>
              </a:spcAft>
              <a:buSzPts val="1400"/>
              <a:buNone/>
              <a:defRPr/>
            </a:lvl3pPr>
            <a:lvl4pPr lvl="3" rtl="0" algn="l">
              <a:lnSpc>
                <a:spcPct val="83000"/>
              </a:lnSpc>
              <a:spcBef>
                <a:spcPts val="0"/>
              </a:spcBef>
              <a:spcAft>
                <a:spcPts val="0"/>
              </a:spcAft>
              <a:buSzPts val="1400"/>
              <a:buNone/>
              <a:defRPr/>
            </a:lvl4pPr>
            <a:lvl5pPr lvl="4" rtl="0" algn="l">
              <a:lnSpc>
                <a:spcPct val="83000"/>
              </a:lnSpc>
              <a:spcBef>
                <a:spcPts val="0"/>
              </a:spcBef>
              <a:spcAft>
                <a:spcPts val="0"/>
              </a:spcAft>
              <a:buSzPts val="1400"/>
              <a:buNone/>
              <a:defRPr/>
            </a:lvl5pPr>
            <a:lvl6pPr lvl="5" rtl="0" algn="l">
              <a:lnSpc>
                <a:spcPct val="83000"/>
              </a:lnSpc>
              <a:spcBef>
                <a:spcPts val="0"/>
              </a:spcBef>
              <a:spcAft>
                <a:spcPts val="0"/>
              </a:spcAft>
              <a:buSzPts val="1400"/>
              <a:buNone/>
              <a:defRPr/>
            </a:lvl6pPr>
            <a:lvl7pPr lvl="6" rtl="0" algn="l">
              <a:lnSpc>
                <a:spcPct val="83000"/>
              </a:lnSpc>
              <a:spcBef>
                <a:spcPts val="0"/>
              </a:spcBef>
              <a:spcAft>
                <a:spcPts val="0"/>
              </a:spcAft>
              <a:buSzPts val="1400"/>
              <a:buNone/>
              <a:defRPr/>
            </a:lvl7pPr>
            <a:lvl8pPr lvl="7" rtl="0" algn="l">
              <a:lnSpc>
                <a:spcPct val="83000"/>
              </a:lnSpc>
              <a:spcBef>
                <a:spcPts val="0"/>
              </a:spcBef>
              <a:spcAft>
                <a:spcPts val="0"/>
              </a:spcAft>
              <a:buSzPts val="1400"/>
              <a:buNone/>
              <a:defRPr/>
            </a:lvl8pPr>
            <a:lvl9pPr lvl="8" rtl="0" algn="l">
              <a:lnSpc>
                <a:spcPct val="83000"/>
              </a:lnSpc>
              <a:spcBef>
                <a:spcPts val="0"/>
              </a:spcBef>
              <a:spcAft>
                <a:spcPts val="0"/>
              </a:spcAft>
              <a:buSzPts val="1400"/>
              <a:buNone/>
              <a:defRPr/>
            </a:lvl9pPr>
          </a:lstStyle>
          <a:p/>
        </p:txBody>
      </p:sp>
      <p:sp>
        <p:nvSpPr>
          <p:cNvPr id="31" name="Google Shape;31;p5"/>
          <p:cNvSpPr/>
          <p:nvPr>
            <p:ph idx="2" type="pic"/>
          </p:nvPr>
        </p:nvSpPr>
        <p:spPr>
          <a:xfrm>
            <a:off x="2389717" y="612775"/>
            <a:ext cx="7315200" cy="4114800"/>
          </a:xfrm>
          <a:prstGeom prst="rect">
            <a:avLst/>
          </a:prstGeom>
          <a:noFill/>
          <a:ln>
            <a:noFill/>
          </a:ln>
        </p:spPr>
      </p:sp>
      <p:sp>
        <p:nvSpPr>
          <p:cNvPr id="32" name="Google Shape;32;p5"/>
          <p:cNvSpPr txBox="1"/>
          <p:nvPr>
            <p:ph idx="1" type="body"/>
          </p:nvPr>
        </p:nvSpPr>
        <p:spPr>
          <a:xfrm>
            <a:off x="2389717" y="5367338"/>
            <a:ext cx="7315200" cy="804900"/>
          </a:xfrm>
          <a:prstGeom prst="rect">
            <a:avLst/>
          </a:prstGeom>
          <a:noFill/>
          <a:ln>
            <a:noFill/>
          </a:ln>
        </p:spPr>
        <p:txBody>
          <a:bodyPr anchorCtr="0" anchor="t" bIns="0" lIns="0" spcFirstLastPara="1" rIns="0" wrap="square" tIns="69075">
            <a:noAutofit/>
          </a:bodyPr>
          <a:lstStyle>
            <a:lvl1pPr indent="-228600" lvl="0" marL="457200" rtl="0" algn="l">
              <a:lnSpc>
                <a:spcPct val="83000"/>
              </a:lnSpc>
              <a:spcBef>
                <a:spcPts val="1425"/>
              </a:spcBef>
              <a:spcAft>
                <a:spcPts val="0"/>
              </a:spcAft>
              <a:buSzPts val="1400"/>
              <a:buNone/>
              <a:defRPr sz="1400"/>
            </a:lvl1pPr>
            <a:lvl2pPr indent="-228600" lvl="1" marL="914400" rtl="0" algn="l">
              <a:lnSpc>
                <a:spcPct val="83000"/>
              </a:lnSpc>
              <a:spcBef>
                <a:spcPts val="1138"/>
              </a:spcBef>
              <a:spcAft>
                <a:spcPts val="0"/>
              </a:spcAft>
              <a:buSzPts val="1200"/>
              <a:buNone/>
              <a:defRPr sz="1200"/>
            </a:lvl2pPr>
            <a:lvl3pPr indent="-228600" lvl="2" marL="1371600" rtl="0" algn="l">
              <a:lnSpc>
                <a:spcPct val="83000"/>
              </a:lnSpc>
              <a:spcBef>
                <a:spcPts val="850"/>
              </a:spcBef>
              <a:spcAft>
                <a:spcPts val="0"/>
              </a:spcAft>
              <a:buSzPts val="1000"/>
              <a:buNone/>
              <a:defRPr sz="1000"/>
            </a:lvl3pPr>
            <a:lvl4pPr indent="-228600" lvl="3" marL="1828800" rtl="0" algn="l">
              <a:lnSpc>
                <a:spcPct val="83000"/>
              </a:lnSpc>
              <a:spcBef>
                <a:spcPts val="575"/>
              </a:spcBef>
              <a:spcAft>
                <a:spcPts val="0"/>
              </a:spcAft>
              <a:buSzPts val="900"/>
              <a:buNone/>
              <a:defRPr sz="900"/>
            </a:lvl4pPr>
            <a:lvl5pPr indent="-228600" lvl="4" marL="2286000" rtl="0" algn="l">
              <a:lnSpc>
                <a:spcPct val="83000"/>
              </a:lnSpc>
              <a:spcBef>
                <a:spcPts val="288"/>
              </a:spcBef>
              <a:spcAft>
                <a:spcPts val="0"/>
              </a:spcAft>
              <a:buSzPts val="900"/>
              <a:buNone/>
              <a:defRPr sz="900"/>
            </a:lvl5pPr>
            <a:lvl6pPr indent="-228600" lvl="5" marL="2743200" rtl="0" algn="l">
              <a:lnSpc>
                <a:spcPct val="83000"/>
              </a:lnSpc>
              <a:spcBef>
                <a:spcPts val="288"/>
              </a:spcBef>
              <a:spcAft>
                <a:spcPts val="0"/>
              </a:spcAft>
              <a:buSzPts val="900"/>
              <a:buNone/>
              <a:defRPr sz="900"/>
            </a:lvl6pPr>
            <a:lvl7pPr indent="-228600" lvl="6" marL="3200400" rtl="0" algn="l">
              <a:lnSpc>
                <a:spcPct val="83000"/>
              </a:lnSpc>
              <a:spcBef>
                <a:spcPts val="288"/>
              </a:spcBef>
              <a:spcAft>
                <a:spcPts val="0"/>
              </a:spcAft>
              <a:buSzPts val="900"/>
              <a:buNone/>
              <a:defRPr sz="900"/>
            </a:lvl7pPr>
            <a:lvl8pPr indent="-228600" lvl="7" marL="3657600" rtl="0" algn="l">
              <a:lnSpc>
                <a:spcPct val="83000"/>
              </a:lnSpc>
              <a:spcBef>
                <a:spcPts val="288"/>
              </a:spcBef>
              <a:spcAft>
                <a:spcPts val="0"/>
              </a:spcAft>
              <a:buSzPts val="900"/>
              <a:buNone/>
              <a:defRPr sz="900"/>
            </a:lvl8pPr>
            <a:lvl9pPr indent="-228600" lvl="8" marL="4114800" rtl="0" algn="l">
              <a:lnSpc>
                <a:spcPct val="83000"/>
              </a:lnSpc>
              <a:spcBef>
                <a:spcPts val="288"/>
              </a:spcBef>
              <a:spcAft>
                <a:spcPts val="0"/>
              </a:spcAft>
              <a:buSzPts val="900"/>
              <a:buNone/>
              <a:defRPr sz="900"/>
            </a:lvl9pPr>
          </a:lstStyle>
          <a:p/>
        </p:txBody>
      </p:sp>
      <p:sp>
        <p:nvSpPr>
          <p:cNvPr id="33" name="Google Shape;33;p5"/>
          <p:cNvSpPr txBox="1"/>
          <p:nvPr>
            <p:ph idx="10" type="dt"/>
          </p:nvPr>
        </p:nvSpPr>
        <p:spPr>
          <a:xfrm>
            <a:off x="609600" y="6356350"/>
            <a:ext cx="2843100" cy="3636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8B8B8B"/>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4" name="Google Shape;34;p5"/>
          <p:cNvSpPr txBox="1"/>
          <p:nvPr>
            <p:ph idx="12" type="sldNum"/>
          </p:nvPr>
        </p:nvSpPr>
        <p:spPr>
          <a:xfrm>
            <a:off x="8737600" y="6356350"/>
            <a:ext cx="2843100" cy="363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1pPr>
            <a:lvl2pPr indent="0" lvl="1"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2pPr>
            <a:lvl3pPr indent="0" lvl="2"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3pPr>
            <a:lvl4pPr indent="0" lvl="3"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4pPr>
            <a:lvl5pPr indent="0" lvl="4"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5pPr>
            <a:lvl6pPr indent="0" lvl="5"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6pPr>
            <a:lvl7pPr indent="0" lvl="6"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7pPr>
            <a:lvl8pPr indent="0" lvl="7"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8pPr>
            <a:lvl9pPr indent="0" lvl="8"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5" name="Shape 35"/>
        <p:cNvGrpSpPr/>
        <p:nvPr/>
      </p:nvGrpSpPr>
      <p:grpSpPr>
        <a:xfrm>
          <a:off x="0" y="0"/>
          <a:ext cx="0" cy="0"/>
          <a:chOff x="0" y="0"/>
          <a:chExt cx="0" cy="0"/>
        </a:xfrm>
      </p:grpSpPr>
      <p:sp>
        <p:nvSpPr>
          <p:cNvPr id="36" name="Google Shape;36;p6"/>
          <p:cNvSpPr txBox="1"/>
          <p:nvPr>
            <p:ph type="title"/>
          </p:nvPr>
        </p:nvSpPr>
        <p:spPr>
          <a:xfrm>
            <a:off x="609601" y="273050"/>
            <a:ext cx="4011000" cy="1162200"/>
          </a:xfrm>
          <a:prstGeom prst="rect">
            <a:avLst/>
          </a:prstGeom>
          <a:noFill/>
          <a:ln>
            <a:noFill/>
          </a:ln>
        </p:spPr>
        <p:txBody>
          <a:bodyPr anchorCtr="0" anchor="b" bIns="45700" lIns="91425" spcFirstLastPara="1" rIns="91425" wrap="square" tIns="45700">
            <a:noAutofit/>
          </a:bodyPr>
          <a:lstStyle>
            <a:lvl1pPr lvl="0" rtl="0" algn="l">
              <a:lnSpc>
                <a:spcPct val="83000"/>
              </a:lnSpc>
              <a:spcBef>
                <a:spcPts val="0"/>
              </a:spcBef>
              <a:spcAft>
                <a:spcPts val="0"/>
              </a:spcAft>
              <a:buSzPts val="1400"/>
              <a:buNone/>
              <a:defRPr b="1" sz="2000"/>
            </a:lvl1pPr>
            <a:lvl2pPr lvl="1" rtl="0" algn="l">
              <a:lnSpc>
                <a:spcPct val="83000"/>
              </a:lnSpc>
              <a:spcBef>
                <a:spcPts val="0"/>
              </a:spcBef>
              <a:spcAft>
                <a:spcPts val="0"/>
              </a:spcAft>
              <a:buSzPts val="1400"/>
              <a:buNone/>
              <a:defRPr/>
            </a:lvl2pPr>
            <a:lvl3pPr lvl="2" rtl="0" algn="l">
              <a:lnSpc>
                <a:spcPct val="83000"/>
              </a:lnSpc>
              <a:spcBef>
                <a:spcPts val="0"/>
              </a:spcBef>
              <a:spcAft>
                <a:spcPts val="0"/>
              </a:spcAft>
              <a:buSzPts val="1400"/>
              <a:buNone/>
              <a:defRPr/>
            </a:lvl3pPr>
            <a:lvl4pPr lvl="3" rtl="0" algn="l">
              <a:lnSpc>
                <a:spcPct val="83000"/>
              </a:lnSpc>
              <a:spcBef>
                <a:spcPts val="0"/>
              </a:spcBef>
              <a:spcAft>
                <a:spcPts val="0"/>
              </a:spcAft>
              <a:buSzPts val="1400"/>
              <a:buNone/>
              <a:defRPr/>
            </a:lvl4pPr>
            <a:lvl5pPr lvl="4" rtl="0" algn="l">
              <a:lnSpc>
                <a:spcPct val="83000"/>
              </a:lnSpc>
              <a:spcBef>
                <a:spcPts val="0"/>
              </a:spcBef>
              <a:spcAft>
                <a:spcPts val="0"/>
              </a:spcAft>
              <a:buSzPts val="1400"/>
              <a:buNone/>
              <a:defRPr/>
            </a:lvl5pPr>
            <a:lvl6pPr lvl="5" rtl="0" algn="l">
              <a:lnSpc>
                <a:spcPct val="83000"/>
              </a:lnSpc>
              <a:spcBef>
                <a:spcPts val="0"/>
              </a:spcBef>
              <a:spcAft>
                <a:spcPts val="0"/>
              </a:spcAft>
              <a:buSzPts val="1400"/>
              <a:buNone/>
              <a:defRPr/>
            </a:lvl6pPr>
            <a:lvl7pPr lvl="6" rtl="0" algn="l">
              <a:lnSpc>
                <a:spcPct val="83000"/>
              </a:lnSpc>
              <a:spcBef>
                <a:spcPts val="0"/>
              </a:spcBef>
              <a:spcAft>
                <a:spcPts val="0"/>
              </a:spcAft>
              <a:buSzPts val="1400"/>
              <a:buNone/>
              <a:defRPr/>
            </a:lvl7pPr>
            <a:lvl8pPr lvl="7" rtl="0" algn="l">
              <a:lnSpc>
                <a:spcPct val="83000"/>
              </a:lnSpc>
              <a:spcBef>
                <a:spcPts val="0"/>
              </a:spcBef>
              <a:spcAft>
                <a:spcPts val="0"/>
              </a:spcAft>
              <a:buSzPts val="1400"/>
              <a:buNone/>
              <a:defRPr/>
            </a:lvl8pPr>
            <a:lvl9pPr lvl="8" rtl="0" algn="l">
              <a:lnSpc>
                <a:spcPct val="83000"/>
              </a:lnSpc>
              <a:spcBef>
                <a:spcPts val="0"/>
              </a:spcBef>
              <a:spcAft>
                <a:spcPts val="0"/>
              </a:spcAft>
              <a:buSzPts val="1400"/>
              <a:buNone/>
              <a:defRPr/>
            </a:lvl9pPr>
          </a:lstStyle>
          <a:p/>
        </p:txBody>
      </p:sp>
      <p:sp>
        <p:nvSpPr>
          <p:cNvPr id="37" name="Google Shape;37;p6"/>
          <p:cNvSpPr txBox="1"/>
          <p:nvPr>
            <p:ph idx="1" type="body"/>
          </p:nvPr>
        </p:nvSpPr>
        <p:spPr>
          <a:xfrm>
            <a:off x="4766733" y="273051"/>
            <a:ext cx="6815700" cy="5853000"/>
          </a:xfrm>
          <a:prstGeom prst="rect">
            <a:avLst/>
          </a:prstGeom>
          <a:noFill/>
          <a:ln>
            <a:noFill/>
          </a:ln>
        </p:spPr>
        <p:txBody>
          <a:bodyPr anchorCtr="0" anchor="t" bIns="0" lIns="0" spcFirstLastPara="1" rIns="0" wrap="square" tIns="69075">
            <a:noAutofit/>
          </a:bodyPr>
          <a:lstStyle>
            <a:lvl1pPr indent="-431800" lvl="0" marL="457200" rtl="0" algn="l">
              <a:lnSpc>
                <a:spcPct val="83000"/>
              </a:lnSpc>
              <a:spcBef>
                <a:spcPts val="1425"/>
              </a:spcBef>
              <a:spcAft>
                <a:spcPts val="0"/>
              </a:spcAft>
              <a:buSzPts val="3200"/>
              <a:buChar char="•"/>
              <a:defRPr sz="3200"/>
            </a:lvl1pPr>
            <a:lvl2pPr indent="-406400" lvl="1" marL="914400" rtl="0" algn="l">
              <a:lnSpc>
                <a:spcPct val="83000"/>
              </a:lnSpc>
              <a:spcBef>
                <a:spcPts val="1138"/>
              </a:spcBef>
              <a:spcAft>
                <a:spcPts val="0"/>
              </a:spcAft>
              <a:buSzPts val="2800"/>
              <a:buChar char="–"/>
              <a:defRPr sz="2800"/>
            </a:lvl2pPr>
            <a:lvl3pPr indent="-381000" lvl="2" marL="1371600" rtl="0" algn="l">
              <a:lnSpc>
                <a:spcPct val="83000"/>
              </a:lnSpc>
              <a:spcBef>
                <a:spcPts val="850"/>
              </a:spcBef>
              <a:spcAft>
                <a:spcPts val="0"/>
              </a:spcAft>
              <a:buSzPts val="2400"/>
              <a:buChar char="•"/>
              <a:defRPr sz="2400"/>
            </a:lvl3pPr>
            <a:lvl4pPr indent="-355600" lvl="3" marL="1828800" rtl="0" algn="l">
              <a:lnSpc>
                <a:spcPct val="83000"/>
              </a:lnSpc>
              <a:spcBef>
                <a:spcPts val="575"/>
              </a:spcBef>
              <a:spcAft>
                <a:spcPts val="0"/>
              </a:spcAft>
              <a:buSzPts val="2000"/>
              <a:buChar char="–"/>
              <a:defRPr sz="2000"/>
            </a:lvl4pPr>
            <a:lvl5pPr indent="-355600" lvl="4" marL="2286000" rtl="0" algn="l">
              <a:lnSpc>
                <a:spcPct val="83000"/>
              </a:lnSpc>
              <a:spcBef>
                <a:spcPts val="288"/>
              </a:spcBef>
              <a:spcAft>
                <a:spcPts val="0"/>
              </a:spcAft>
              <a:buSzPts val="2000"/>
              <a:buChar char="»"/>
              <a:defRPr sz="2000"/>
            </a:lvl5pPr>
            <a:lvl6pPr indent="-228600" lvl="5" marL="2743200" rtl="0" algn="l">
              <a:lnSpc>
                <a:spcPct val="83000"/>
              </a:lnSpc>
              <a:spcBef>
                <a:spcPts val="288"/>
              </a:spcBef>
              <a:spcAft>
                <a:spcPts val="0"/>
              </a:spcAft>
              <a:buSzPts val="1400"/>
              <a:buNone/>
              <a:defRPr sz="2000"/>
            </a:lvl6pPr>
            <a:lvl7pPr indent="-228600" lvl="6" marL="3200400" rtl="0" algn="l">
              <a:lnSpc>
                <a:spcPct val="83000"/>
              </a:lnSpc>
              <a:spcBef>
                <a:spcPts val="288"/>
              </a:spcBef>
              <a:spcAft>
                <a:spcPts val="0"/>
              </a:spcAft>
              <a:buSzPts val="1400"/>
              <a:buNone/>
              <a:defRPr sz="2000"/>
            </a:lvl7pPr>
            <a:lvl8pPr indent="-228600" lvl="7" marL="3657600" rtl="0" algn="l">
              <a:lnSpc>
                <a:spcPct val="83000"/>
              </a:lnSpc>
              <a:spcBef>
                <a:spcPts val="288"/>
              </a:spcBef>
              <a:spcAft>
                <a:spcPts val="0"/>
              </a:spcAft>
              <a:buSzPts val="1400"/>
              <a:buNone/>
              <a:defRPr sz="2000"/>
            </a:lvl8pPr>
            <a:lvl9pPr indent="-228600" lvl="8" marL="4114800" rtl="0" algn="l">
              <a:lnSpc>
                <a:spcPct val="83000"/>
              </a:lnSpc>
              <a:spcBef>
                <a:spcPts val="288"/>
              </a:spcBef>
              <a:spcAft>
                <a:spcPts val="0"/>
              </a:spcAft>
              <a:buSzPts val="1400"/>
              <a:buNone/>
              <a:defRPr sz="2000"/>
            </a:lvl9pPr>
          </a:lstStyle>
          <a:p/>
        </p:txBody>
      </p:sp>
      <p:sp>
        <p:nvSpPr>
          <p:cNvPr id="38" name="Google Shape;38;p6"/>
          <p:cNvSpPr txBox="1"/>
          <p:nvPr>
            <p:ph idx="2" type="body"/>
          </p:nvPr>
        </p:nvSpPr>
        <p:spPr>
          <a:xfrm>
            <a:off x="609601" y="1435101"/>
            <a:ext cx="4011000" cy="4691100"/>
          </a:xfrm>
          <a:prstGeom prst="rect">
            <a:avLst/>
          </a:prstGeom>
          <a:noFill/>
          <a:ln>
            <a:noFill/>
          </a:ln>
        </p:spPr>
        <p:txBody>
          <a:bodyPr anchorCtr="0" anchor="t" bIns="0" lIns="0" spcFirstLastPara="1" rIns="0" wrap="square" tIns="69075">
            <a:noAutofit/>
          </a:bodyPr>
          <a:lstStyle>
            <a:lvl1pPr indent="-228600" lvl="0" marL="457200" rtl="0" algn="l">
              <a:lnSpc>
                <a:spcPct val="83000"/>
              </a:lnSpc>
              <a:spcBef>
                <a:spcPts val="1425"/>
              </a:spcBef>
              <a:spcAft>
                <a:spcPts val="0"/>
              </a:spcAft>
              <a:buSzPts val="1400"/>
              <a:buNone/>
              <a:defRPr sz="1400"/>
            </a:lvl1pPr>
            <a:lvl2pPr indent="-228600" lvl="1" marL="914400" rtl="0" algn="l">
              <a:lnSpc>
                <a:spcPct val="83000"/>
              </a:lnSpc>
              <a:spcBef>
                <a:spcPts val="1138"/>
              </a:spcBef>
              <a:spcAft>
                <a:spcPts val="0"/>
              </a:spcAft>
              <a:buSzPts val="1200"/>
              <a:buNone/>
              <a:defRPr sz="1200"/>
            </a:lvl2pPr>
            <a:lvl3pPr indent="-228600" lvl="2" marL="1371600" rtl="0" algn="l">
              <a:lnSpc>
                <a:spcPct val="83000"/>
              </a:lnSpc>
              <a:spcBef>
                <a:spcPts val="850"/>
              </a:spcBef>
              <a:spcAft>
                <a:spcPts val="0"/>
              </a:spcAft>
              <a:buSzPts val="1000"/>
              <a:buNone/>
              <a:defRPr sz="1000"/>
            </a:lvl3pPr>
            <a:lvl4pPr indent="-228600" lvl="3" marL="1828800" rtl="0" algn="l">
              <a:lnSpc>
                <a:spcPct val="83000"/>
              </a:lnSpc>
              <a:spcBef>
                <a:spcPts val="575"/>
              </a:spcBef>
              <a:spcAft>
                <a:spcPts val="0"/>
              </a:spcAft>
              <a:buSzPts val="900"/>
              <a:buNone/>
              <a:defRPr sz="900"/>
            </a:lvl4pPr>
            <a:lvl5pPr indent="-228600" lvl="4" marL="2286000" rtl="0" algn="l">
              <a:lnSpc>
                <a:spcPct val="83000"/>
              </a:lnSpc>
              <a:spcBef>
                <a:spcPts val="288"/>
              </a:spcBef>
              <a:spcAft>
                <a:spcPts val="0"/>
              </a:spcAft>
              <a:buSzPts val="900"/>
              <a:buNone/>
              <a:defRPr sz="900"/>
            </a:lvl5pPr>
            <a:lvl6pPr indent="-228600" lvl="5" marL="2743200" rtl="0" algn="l">
              <a:lnSpc>
                <a:spcPct val="83000"/>
              </a:lnSpc>
              <a:spcBef>
                <a:spcPts val="288"/>
              </a:spcBef>
              <a:spcAft>
                <a:spcPts val="0"/>
              </a:spcAft>
              <a:buSzPts val="900"/>
              <a:buNone/>
              <a:defRPr sz="900"/>
            </a:lvl6pPr>
            <a:lvl7pPr indent="-228600" lvl="6" marL="3200400" rtl="0" algn="l">
              <a:lnSpc>
                <a:spcPct val="83000"/>
              </a:lnSpc>
              <a:spcBef>
                <a:spcPts val="288"/>
              </a:spcBef>
              <a:spcAft>
                <a:spcPts val="0"/>
              </a:spcAft>
              <a:buSzPts val="900"/>
              <a:buNone/>
              <a:defRPr sz="900"/>
            </a:lvl7pPr>
            <a:lvl8pPr indent="-228600" lvl="7" marL="3657600" rtl="0" algn="l">
              <a:lnSpc>
                <a:spcPct val="83000"/>
              </a:lnSpc>
              <a:spcBef>
                <a:spcPts val="288"/>
              </a:spcBef>
              <a:spcAft>
                <a:spcPts val="0"/>
              </a:spcAft>
              <a:buSzPts val="900"/>
              <a:buNone/>
              <a:defRPr sz="900"/>
            </a:lvl8pPr>
            <a:lvl9pPr indent="-228600" lvl="8" marL="4114800" rtl="0" algn="l">
              <a:lnSpc>
                <a:spcPct val="83000"/>
              </a:lnSpc>
              <a:spcBef>
                <a:spcPts val="288"/>
              </a:spcBef>
              <a:spcAft>
                <a:spcPts val="0"/>
              </a:spcAft>
              <a:buSzPts val="900"/>
              <a:buNone/>
              <a:defRPr sz="900"/>
            </a:lvl9pPr>
          </a:lstStyle>
          <a:p/>
        </p:txBody>
      </p:sp>
      <p:sp>
        <p:nvSpPr>
          <p:cNvPr id="39" name="Google Shape;39;p6"/>
          <p:cNvSpPr txBox="1"/>
          <p:nvPr>
            <p:ph idx="10" type="dt"/>
          </p:nvPr>
        </p:nvSpPr>
        <p:spPr>
          <a:xfrm>
            <a:off x="609600" y="6356350"/>
            <a:ext cx="2843100" cy="3636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8B8B8B"/>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0" name="Google Shape;40;p6"/>
          <p:cNvSpPr txBox="1"/>
          <p:nvPr>
            <p:ph idx="12" type="sldNum"/>
          </p:nvPr>
        </p:nvSpPr>
        <p:spPr>
          <a:xfrm>
            <a:off x="8737600" y="6356350"/>
            <a:ext cx="2843100" cy="363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1pPr>
            <a:lvl2pPr indent="0" lvl="1"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2pPr>
            <a:lvl3pPr indent="0" lvl="2"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3pPr>
            <a:lvl4pPr indent="0" lvl="3"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4pPr>
            <a:lvl5pPr indent="0" lvl="4"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5pPr>
            <a:lvl6pPr indent="0" lvl="5"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6pPr>
            <a:lvl7pPr indent="0" lvl="6"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7pPr>
            <a:lvl8pPr indent="0" lvl="7"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8pPr>
            <a:lvl9pPr indent="0" lvl="8"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1" name="Shape 41"/>
        <p:cNvGrpSpPr/>
        <p:nvPr/>
      </p:nvGrpSpPr>
      <p:grpSpPr>
        <a:xfrm>
          <a:off x="0" y="0"/>
          <a:ext cx="0" cy="0"/>
          <a:chOff x="0" y="0"/>
          <a:chExt cx="0" cy="0"/>
        </a:xfrm>
      </p:grpSpPr>
      <p:sp>
        <p:nvSpPr>
          <p:cNvPr id="42" name="Google Shape;42;p7"/>
          <p:cNvSpPr txBox="1"/>
          <p:nvPr>
            <p:ph idx="10" type="dt"/>
          </p:nvPr>
        </p:nvSpPr>
        <p:spPr>
          <a:xfrm>
            <a:off x="609600" y="6356350"/>
            <a:ext cx="2843100" cy="3636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8B8B8B"/>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3" name="Google Shape;43;p7"/>
          <p:cNvSpPr txBox="1"/>
          <p:nvPr>
            <p:ph idx="12" type="sldNum"/>
          </p:nvPr>
        </p:nvSpPr>
        <p:spPr>
          <a:xfrm>
            <a:off x="8737600" y="6356350"/>
            <a:ext cx="2843100" cy="363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1pPr>
            <a:lvl2pPr indent="0" lvl="1"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2pPr>
            <a:lvl3pPr indent="0" lvl="2"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3pPr>
            <a:lvl4pPr indent="0" lvl="3"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4pPr>
            <a:lvl5pPr indent="0" lvl="4"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5pPr>
            <a:lvl6pPr indent="0" lvl="5"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6pPr>
            <a:lvl7pPr indent="0" lvl="6"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7pPr>
            <a:lvl8pPr indent="0" lvl="7"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8pPr>
            <a:lvl9pPr indent="0" lvl="8"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sp>
        <p:nvSpPr>
          <p:cNvPr id="45" name="Google Shape;45;p8"/>
          <p:cNvSpPr txBox="1"/>
          <p:nvPr>
            <p:ph type="title"/>
          </p:nvPr>
        </p:nvSpPr>
        <p:spPr>
          <a:xfrm>
            <a:off x="914400" y="2130425"/>
            <a:ext cx="10361700" cy="1468500"/>
          </a:xfrm>
          <a:prstGeom prst="rect">
            <a:avLst/>
          </a:prstGeom>
          <a:noFill/>
          <a:ln>
            <a:noFill/>
          </a:ln>
        </p:spPr>
        <p:txBody>
          <a:bodyPr anchorCtr="0" anchor="ctr" bIns="45700" lIns="91425" spcFirstLastPara="1" rIns="91425" wrap="square" tIns="45700">
            <a:noAutofit/>
          </a:bodyPr>
          <a:lstStyle>
            <a:lvl1pPr lvl="0" rtl="0" algn="l">
              <a:lnSpc>
                <a:spcPct val="83000"/>
              </a:lnSpc>
              <a:spcBef>
                <a:spcPts val="0"/>
              </a:spcBef>
              <a:spcAft>
                <a:spcPts val="0"/>
              </a:spcAft>
              <a:buSzPts val="1400"/>
              <a:buNone/>
              <a:defRPr/>
            </a:lvl1pPr>
            <a:lvl2pPr lvl="1" rtl="0" algn="l">
              <a:lnSpc>
                <a:spcPct val="83000"/>
              </a:lnSpc>
              <a:spcBef>
                <a:spcPts val="0"/>
              </a:spcBef>
              <a:spcAft>
                <a:spcPts val="0"/>
              </a:spcAft>
              <a:buSzPts val="1400"/>
              <a:buNone/>
              <a:defRPr/>
            </a:lvl2pPr>
            <a:lvl3pPr lvl="2" rtl="0" algn="l">
              <a:lnSpc>
                <a:spcPct val="83000"/>
              </a:lnSpc>
              <a:spcBef>
                <a:spcPts val="0"/>
              </a:spcBef>
              <a:spcAft>
                <a:spcPts val="0"/>
              </a:spcAft>
              <a:buSzPts val="1400"/>
              <a:buNone/>
              <a:defRPr/>
            </a:lvl3pPr>
            <a:lvl4pPr lvl="3" rtl="0" algn="l">
              <a:lnSpc>
                <a:spcPct val="83000"/>
              </a:lnSpc>
              <a:spcBef>
                <a:spcPts val="0"/>
              </a:spcBef>
              <a:spcAft>
                <a:spcPts val="0"/>
              </a:spcAft>
              <a:buSzPts val="1400"/>
              <a:buNone/>
              <a:defRPr/>
            </a:lvl4pPr>
            <a:lvl5pPr lvl="4" rtl="0" algn="l">
              <a:lnSpc>
                <a:spcPct val="83000"/>
              </a:lnSpc>
              <a:spcBef>
                <a:spcPts val="0"/>
              </a:spcBef>
              <a:spcAft>
                <a:spcPts val="0"/>
              </a:spcAft>
              <a:buSzPts val="1400"/>
              <a:buNone/>
              <a:defRPr/>
            </a:lvl5pPr>
            <a:lvl6pPr lvl="5" rtl="0" algn="l">
              <a:lnSpc>
                <a:spcPct val="83000"/>
              </a:lnSpc>
              <a:spcBef>
                <a:spcPts val="0"/>
              </a:spcBef>
              <a:spcAft>
                <a:spcPts val="0"/>
              </a:spcAft>
              <a:buSzPts val="1400"/>
              <a:buNone/>
              <a:defRPr/>
            </a:lvl6pPr>
            <a:lvl7pPr lvl="6" rtl="0" algn="l">
              <a:lnSpc>
                <a:spcPct val="83000"/>
              </a:lnSpc>
              <a:spcBef>
                <a:spcPts val="0"/>
              </a:spcBef>
              <a:spcAft>
                <a:spcPts val="0"/>
              </a:spcAft>
              <a:buSzPts val="1400"/>
              <a:buNone/>
              <a:defRPr/>
            </a:lvl7pPr>
            <a:lvl8pPr lvl="7" rtl="0" algn="l">
              <a:lnSpc>
                <a:spcPct val="83000"/>
              </a:lnSpc>
              <a:spcBef>
                <a:spcPts val="0"/>
              </a:spcBef>
              <a:spcAft>
                <a:spcPts val="0"/>
              </a:spcAft>
              <a:buSzPts val="1400"/>
              <a:buNone/>
              <a:defRPr/>
            </a:lvl8pPr>
            <a:lvl9pPr lvl="8" rtl="0" algn="l">
              <a:lnSpc>
                <a:spcPct val="83000"/>
              </a:lnSpc>
              <a:spcBef>
                <a:spcPts val="0"/>
              </a:spcBef>
              <a:spcAft>
                <a:spcPts val="0"/>
              </a:spcAft>
              <a:buSzPts val="1400"/>
              <a:buNone/>
              <a:defRPr/>
            </a:lvl9pPr>
          </a:lstStyle>
          <a:p/>
        </p:txBody>
      </p:sp>
      <p:sp>
        <p:nvSpPr>
          <p:cNvPr id="46" name="Google Shape;46;p8"/>
          <p:cNvSpPr txBox="1"/>
          <p:nvPr>
            <p:ph idx="10" type="dt"/>
          </p:nvPr>
        </p:nvSpPr>
        <p:spPr>
          <a:xfrm>
            <a:off x="609600" y="6356350"/>
            <a:ext cx="2843100" cy="3636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8B8B8B"/>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7" name="Google Shape;47;p8"/>
          <p:cNvSpPr txBox="1"/>
          <p:nvPr>
            <p:ph idx="12" type="sldNum"/>
          </p:nvPr>
        </p:nvSpPr>
        <p:spPr>
          <a:xfrm>
            <a:off x="8737600" y="6356350"/>
            <a:ext cx="2843100" cy="363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1pPr>
            <a:lvl2pPr indent="0" lvl="1"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2pPr>
            <a:lvl3pPr indent="0" lvl="2"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3pPr>
            <a:lvl4pPr indent="0" lvl="3"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4pPr>
            <a:lvl5pPr indent="0" lvl="4"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5pPr>
            <a:lvl6pPr indent="0" lvl="5"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6pPr>
            <a:lvl7pPr indent="0" lvl="6"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7pPr>
            <a:lvl8pPr indent="0" lvl="7"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8pPr>
            <a:lvl9pPr indent="0" lvl="8"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9"/>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rtl="0" algn="l">
              <a:lnSpc>
                <a:spcPct val="83000"/>
              </a:lnSpc>
              <a:spcBef>
                <a:spcPts val="0"/>
              </a:spcBef>
              <a:spcAft>
                <a:spcPts val="0"/>
              </a:spcAft>
              <a:buSzPts val="1400"/>
              <a:buNone/>
              <a:defRPr/>
            </a:lvl1pPr>
            <a:lvl2pPr lvl="1" rtl="0" algn="l">
              <a:lnSpc>
                <a:spcPct val="83000"/>
              </a:lnSpc>
              <a:spcBef>
                <a:spcPts val="0"/>
              </a:spcBef>
              <a:spcAft>
                <a:spcPts val="0"/>
              </a:spcAft>
              <a:buSzPts val="1400"/>
              <a:buNone/>
              <a:defRPr/>
            </a:lvl2pPr>
            <a:lvl3pPr lvl="2" rtl="0" algn="l">
              <a:lnSpc>
                <a:spcPct val="83000"/>
              </a:lnSpc>
              <a:spcBef>
                <a:spcPts val="0"/>
              </a:spcBef>
              <a:spcAft>
                <a:spcPts val="0"/>
              </a:spcAft>
              <a:buSzPts val="1400"/>
              <a:buNone/>
              <a:defRPr/>
            </a:lvl3pPr>
            <a:lvl4pPr lvl="3" rtl="0" algn="l">
              <a:lnSpc>
                <a:spcPct val="83000"/>
              </a:lnSpc>
              <a:spcBef>
                <a:spcPts val="0"/>
              </a:spcBef>
              <a:spcAft>
                <a:spcPts val="0"/>
              </a:spcAft>
              <a:buSzPts val="1400"/>
              <a:buNone/>
              <a:defRPr/>
            </a:lvl4pPr>
            <a:lvl5pPr lvl="4" rtl="0" algn="l">
              <a:lnSpc>
                <a:spcPct val="83000"/>
              </a:lnSpc>
              <a:spcBef>
                <a:spcPts val="0"/>
              </a:spcBef>
              <a:spcAft>
                <a:spcPts val="0"/>
              </a:spcAft>
              <a:buSzPts val="1400"/>
              <a:buNone/>
              <a:defRPr/>
            </a:lvl5pPr>
            <a:lvl6pPr lvl="5" rtl="0" algn="l">
              <a:lnSpc>
                <a:spcPct val="83000"/>
              </a:lnSpc>
              <a:spcBef>
                <a:spcPts val="0"/>
              </a:spcBef>
              <a:spcAft>
                <a:spcPts val="0"/>
              </a:spcAft>
              <a:buSzPts val="1400"/>
              <a:buNone/>
              <a:defRPr/>
            </a:lvl6pPr>
            <a:lvl7pPr lvl="6" rtl="0" algn="l">
              <a:lnSpc>
                <a:spcPct val="83000"/>
              </a:lnSpc>
              <a:spcBef>
                <a:spcPts val="0"/>
              </a:spcBef>
              <a:spcAft>
                <a:spcPts val="0"/>
              </a:spcAft>
              <a:buSzPts val="1400"/>
              <a:buNone/>
              <a:defRPr/>
            </a:lvl7pPr>
            <a:lvl8pPr lvl="7" rtl="0" algn="l">
              <a:lnSpc>
                <a:spcPct val="83000"/>
              </a:lnSpc>
              <a:spcBef>
                <a:spcPts val="0"/>
              </a:spcBef>
              <a:spcAft>
                <a:spcPts val="0"/>
              </a:spcAft>
              <a:buSzPts val="1400"/>
              <a:buNone/>
              <a:defRPr/>
            </a:lvl8pPr>
            <a:lvl9pPr lvl="8" rtl="0" algn="l">
              <a:lnSpc>
                <a:spcPct val="83000"/>
              </a:lnSpc>
              <a:spcBef>
                <a:spcPts val="0"/>
              </a:spcBef>
              <a:spcAft>
                <a:spcPts val="0"/>
              </a:spcAft>
              <a:buSzPts val="1400"/>
              <a:buNone/>
              <a:defRPr/>
            </a:lvl9pPr>
          </a:lstStyle>
          <a:p/>
        </p:txBody>
      </p:sp>
      <p:sp>
        <p:nvSpPr>
          <p:cNvPr id="50" name="Google Shape;50;p9"/>
          <p:cNvSpPr txBox="1"/>
          <p:nvPr>
            <p:ph idx="1" type="body"/>
          </p:nvPr>
        </p:nvSpPr>
        <p:spPr>
          <a:xfrm>
            <a:off x="609600" y="1535113"/>
            <a:ext cx="5386800" cy="639900"/>
          </a:xfrm>
          <a:prstGeom prst="rect">
            <a:avLst/>
          </a:prstGeom>
          <a:noFill/>
          <a:ln>
            <a:noFill/>
          </a:ln>
        </p:spPr>
        <p:txBody>
          <a:bodyPr anchorCtr="0" anchor="b" bIns="0" lIns="0" spcFirstLastPara="1" rIns="0" wrap="square" tIns="69075">
            <a:noAutofit/>
          </a:bodyPr>
          <a:lstStyle>
            <a:lvl1pPr indent="-228600" lvl="0" marL="457200" rtl="0" algn="l">
              <a:lnSpc>
                <a:spcPct val="83000"/>
              </a:lnSpc>
              <a:spcBef>
                <a:spcPts val="1425"/>
              </a:spcBef>
              <a:spcAft>
                <a:spcPts val="0"/>
              </a:spcAft>
              <a:buSzPts val="2400"/>
              <a:buNone/>
              <a:defRPr b="1" sz="2400"/>
            </a:lvl1pPr>
            <a:lvl2pPr indent="-228600" lvl="1" marL="914400" rtl="0" algn="l">
              <a:lnSpc>
                <a:spcPct val="83000"/>
              </a:lnSpc>
              <a:spcBef>
                <a:spcPts val="1138"/>
              </a:spcBef>
              <a:spcAft>
                <a:spcPts val="0"/>
              </a:spcAft>
              <a:buSzPts val="2000"/>
              <a:buNone/>
              <a:defRPr b="1" sz="2000"/>
            </a:lvl2pPr>
            <a:lvl3pPr indent="-228600" lvl="2" marL="1371600" rtl="0" algn="l">
              <a:lnSpc>
                <a:spcPct val="83000"/>
              </a:lnSpc>
              <a:spcBef>
                <a:spcPts val="850"/>
              </a:spcBef>
              <a:spcAft>
                <a:spcPts val="0"/>
              </a:spcAft>
              <a:buSzPts val="1800"/>
              <a:buNone/>
              <a:defRPr b="1" sz="1800"/>
            </a:lvl3pPr>
            <a:lvl4pPr indent="-228600" lvl="3" marL="1828800" rtl="0" algn="l">
              <a:lnSpc>
                <a:spcPct val="83000"/>
              </a:lnSpc>
              <a:spcBef>
                <a:spcPts val="575"/>
              </a:spcBef>
              <a:spcAft>
                <a:spcPts val="0"/>
              </a:spcAft>
              <a:buSzPts val="1600"/>
              <a:buNone/>
              <a:defRPr b="1" sz="1600"/>
            </a:lvl4pPr>
            <a:lvl5pPr indent="-228600" lvl="4" marL="2286000" rtl="0" algn="l">
              <a:lnSpc>
                <a:spcPct val="83000"/>
              </a:lnSpc>
              <a:spcBef>
                <a:spcPts val="288"/>
              </a:spcBef>
              <a:spcAft>
                <a:spcPts val="0"/>
              </a:spcAft>
              <a:buSzPts val="1600"/>
              <a:buNone/>
              <a:defRPr b="1" sz="1600"/>
            </a:lvl5pPr>
            <a:lvl6pPr indent="-228600" lvl="5" marL="2743200" rtl="0" algn="l">
              <a:lnSpc>
                <a:spcPct val="83000"/>
              </a:lnSpc>
              <a:spcBef>
                <a:spcPts val="288"/>
              </a:spcBef>
              <a:spcAft>
                <a:spcPts val="0"/>
              </a:spcAft>
              <a:buSzPts val="1600"/>
              <a:buNone/>
              <a:defRPr b="1" sz="1600"/>
            </a:lvl6pPr>
            <a:lvl7pPr indent="-228600" lvl="6" marL="3200400" rtl="0" algn="l">
              <a:lnSpc>
                <a:spcPct val="83000"/>
              </a:lnSpc>
              <a:spcBef>
                <a:spcPts val="288"/>
              </a:spcBef>
              <a:spcAft>
                <a:spcPts val="0"/>
              </a:spcAft>
              <a:buSzPts val="1600"/>
              <a:buNone/>
              <a:defRPr b="1" sz="1600"/>
            </a:lvl7pPr>
            <a:lvl8pPr indent="-228600" lvl="7" marL="3657600" rtl="0" algn="l">
              <a:lnSpc>
                <a:spcPct val="83000"/>
              </a:lnSpc>
              <a:spcBef>
                <a:spcPts val="288"/>
              </a:spcBef>
              <a:spcAft>
                <a:spcPts val="0"/>
              </a:spcAft>
              <a:buSzPts val="1600"/>
              <a:buNone/>
              <a:defRPr b="1" sz="1600"/>
            </a:lvl8pPr>
            <a:lvl9pPr indent="-228600" lvl="8" marL="4114800" rtl="0" algn="l">
              <a:lnSpc>
                <a:spcPct val="83000"/>
              </a:lnSpc>
              <a:spcBef>
                <a:spcPts val="288"/>
              </a:spcBef>
              <a:spcAft>
                <a:spcPts val="0"/>
              </a:spcAft>
              <a:buSzPts val="1600"/>
              <a:buNone/>
              <a:defRPr b="1" sz="1600"/>
            </a:lvl9pPr>
          </a:lstStyle>
          <a:p/>
        </p:txBody>
      </p:sp>
      <p:sp>
        <p:nvSpPr>
          <p:cNvPr id="51" name="Google Shape;51;p9"/>
          <p:cNvSpPr txBox="1"/>
          <p:nvPr>
            <p:ph idx="2" type="body"/>
          </p:nvPr>
        </p:nvSpPr>
        <p:spPr>
          <a:xfrm>
            <a:off x="609600" y="2174875"/>
            <a:ext cx="5386800" cy="3951300"/>
          </a:xfrm>
          <a:prstGeom prst="rect">
            <a:avLst/>
          </a:prstGeom>
          <a:noFill/>
          <a:ln>
            <a:noFill/>
          </a:ln>
        </p:spPr>
        <p:txBody>
          <a:bodyPr anchorCtr="0" anchor="t" bIns="0" lIns="0" spcFirstLastPara="1" rIns="0" wrap="square" tIns="69075">
            <a:noAutofit/>
          </a:bodyPr>
          <a:lstStyle>
            <a:lvl1pPr indent="-381000" lvl="0" marL="457200" rtl="0" algn="l">
              <a:lnSpc>
                <a:spcPct val="83000"/>
              </a:lnSpc>
              <a:spcBef>
                <a:spcPts val="1425"/>
              </a:spcBef>
              <a:spcAft>
                <a:spcPts val="0"/>
              </a:spcAft>
              <a:buSzPts val="2400"/>
              <a:buChar char="•"/>
              <a:defRPr sz="2400"/>
            </a:lvl1pPr>
            <a:lvl2pPr indent="-355600" lvl="1" marL="914400" rtl="0" algn="l">
              <a:lnSpc>
                <a:spcPct val="83000"/>
              </a:lnSpc>
              <a:spcBef>
                <a:spcPts val="1138"/>
              </a:spcBef>
              <a:spcAft>
                <a:spcPts val="0"/>
              </a:spcAft>
              <a:buSzPts val="2000"/>
              <a:buChar char="–"/>
              <a:defRPr sz="2000"/>
            </a:lvl2pPr>
            <a:lvl3pPr indent="-342900" lvl="2" marL="1371600" rtl="0" algn="l">
              <a:lnSpc>
                <a:spcPct val="83000"/>
              </a:lnSpc>
              <a:spcBef>
                <a:spcPts val="850"/>
              </a:spcBef>
              <a:spcAft>
                <a:spcPts val="0"/>
              </a:spcAft>
              <a:buSzPts val="1800"/>
              <a:buChar char="•"/>
              <a:defRPr sz="1800"/>
            </a:lvl3pPr>
            <a:lvl4pPr indent="-330200" lvl="3" marL="1828800" rtl="0" algn="l">
              <a:lnSpc>
                <a:spcPct val="83000"/>
              </a:lnSpc>
              <a:spcBef>
                <a:spcPts val="575"/>
              </a:spcBef>
              <a:spcAft>
                <a:spcPts val="0"/>
              </a:spcAft>
              <a:buSzPts val="1600"/>
              <a:buChar char="–"/>
              <a:defRPr sz="1600"/>
            </a:lvl4pPr>
            <a:lvl5pPr indent="-330200" lvl="4" marL="2286000" rtl="0" algn="l">
              <a:lnSpc>
                <a:spcPct val="83000"/>
              </a:lnSpc>
              <a:spcBef>
                <a:spcPts val="288"/>
              </a:spcBef>
              <a:spcAft>
                <a:spcPts val="0"/>
              </a:spcAft>
              <a:buSzPts val="1600"/>
              <a:buChar char="»"/>
              <a:defRPr sz="1600"/>
            </a:lvl5pPr>
            <a:lvl6pPr indent="-228600" lvl="5" marL="2743200" rtl="0" algn="l">
              <a:lnSpc>
                <a:spcPct val="83000"/>
              </a:lnSpc>
              <a:spcBef>
                <a:spcPts val="288"/>
              </a:spcBef>
              <a:spcAft>
                <a:spcPts val="0"/>
              </a:spcAft>
              <a:buSzPts val="1400"/>
              <a:buNone/>
              <a:defRPr sz="1600"/>
            </a:lvl6pPr>
            <a:lvl7pPr indent="-228600" lvl="6" marL="3200400" rtl="0" algn="l">
              <a:lnSpc>
                <a:spcPct val="83000"/>
              </a:lnSpc>
              <a:spcBef>
                <a:spcPts val="288"/>
              </a:spcBef>
              <a:spcAft>
                <a:spcPts val="0"/>
              </a:spcAft>
              <a:buSzPts val="1400"/>
              <a:buNone/>
              <a:defRPr sz="1600"/>
            </a:lvl7pPr>
            <a:lvl8pPr indent="-228600" lvl="7" marL="3657600" rtl="0" algn="l">
              <a:lnSpc>
                <a:spcPct val="83000"/>
              </a:lnSpc>
              <a:spcBef>
                <a:spcPts val="288"/>
              </a:spcBef>
              <a:spcAft>
                <a:spcPts val="0"/>
              </a:spcAft>
              <a:buSzPts val="1400"/>
              <a:buNone/>
              <a:defRPr sz="1600"/>
            </a:lvl8pPr>
            <a:lvl9pPr indent="-228600" lvl="8" marL="4114800" rtl="0" algn="l">
              <a:lnSpc>
                <a:spcPct val="83000"/>
              </a:lnSpc>
              <a:spcBef>
                <a:spcPts val="288"/>
              </a:spcBef>
              <a:spcAft>
                <a:spcPts val="0"/>
              </a:spcAft>
              <a:buSzPts val="1400"/>
              <a:buNone/>
              <a:defRPr sz="1600"/>
            </a:lvl9pPr>
          </a:lstStyle>
          <a:p/>
        </p:txBody>
      </p:sp>
      <p:sp>
        <p:nvSpPr>
          <p:cNvPr id="52" name="Google Shape;52;p9"/>
          <p:cNvSpPr txBox="1"/>
          <p:nvPr>
            <p:ph idx="3" type="body"/>
          </p:nvPr>
        </p:nvSpPr>
        <p:spPr>
          <a:xfrm>
            <a:off x="6193368" y="1535113"/>
            <a:ext cx="5388900" cy="639900"/>
          </a:xfrm>
          <a:prstGeom prst="rect">
            <a:avLst/>
          </a:prstGeom>
          <a:noFill/>
          <a:ln>
            <a:noFill/>
          </a:ln>
        </p:spPr>
        <p:txBody>
          <a:bodyPr anchorCtr="0" anchor="b" bIns="0" lIns="0" spcFirstLastPara="1" rIns="0" wrap="square" tIns="69075">
            <a:noAutofit/>
          </a:bodyPr>
          <a:lstStyle>
            <a:lvl1pPr indent="-228600" lvl="0" marL="457200" rtl="0" algn="l">
              <a:lnSpc>
                <a:spcPct val="83000"/>
              </a:lnSpc>
              <a:spcBef>
                <a:spcPts val="1425"/>
              </a:spcBef>
              <a:spcAft>
                <a:spcPts val="0"/>
              </a:spcAft>
              <a:buSzPts val="2400"/>
              <a:buNone/>
              <a:defRPr b="1" sz="2400"/>
            </a:lvl1pPr>
            <a:lvl2pPr indent="-228600" lvl="1" marL="914400" rtl="0" algn="l">
              <a:lnSpc>
                <a:spcPct val="83000"/>
              </a:lnSpc>
              <a:spcBef>
                <a:spcPts val="1138"/>
              </a:spcBef>
              <a:spcAft>
                <a:spcPts val="0"/>
              </a:spcAft>
              <a:buSzPts val="2000"/>
              <a:buNone/>
              <a:defRPr b="1" sz="2000"/>
            </a:lvl2pPr>
            <a:lvl3pPr indent="-228600" lvl="2" marL="1371600" rtl="0" algn="l">
              <a:lnSpc>
                <a:spcPct val="83000"/>
              </a:lnSpc>
              <a:spcBef>
                <a:spcPts val="850"/>
              </a:spcBef>
              <a:spcAft>
                <a:spcPts val="0"/>
              </a:spcAft>
              <a:buSzPts val="1800"/>
              <a:buNone/>
              <a:defRPr b="1" sz="1800"/>
            </a:lvl3pPr>
            <a:lvl4pPr indent="-228600" lvl="3" marL="1828800" rtl="0" algn="l">
              <a:lnSpc>
                <a:spcPct val="83000"/>
              </a:lnSpc>
              <a:spcBef>
                <a:spcPts val="575"/>
              </a:spcBef>
              <a:spcAft>
                <a:spcPts val="0"/>
              </a:spcAft>
              <a:buSzPts val="1600"/>
              <a:buNone/>
              <a:defRPr b="1" sz="1600"/>
            </a:lvl4pPr>
            <a:lvl5pPr indent="-228600" lvl="4" marL="2286000" rtl="0" algn="l">
              <a:lnSpc>
                <a:spcPct val="83000"/>
              </a:lnSpc>
              <a:spcBef>
                <a:spcPts val="288"/>
              </a:spcBef>
              <a:spcAft>
                <a:spcPts val="0"/>
              </a:spcAft>
              <a:buSzPts val="1600"/>
              <a:buNone/>
              <a:defRPr b="1" sz="1600"/>
            </a:lvl5pPr>
            <a:lvl6pPr indent="-228600" lvl="5" marL="2743200" rtl="0" algn="l">
              <a:lnSpc>
                <a:spcPct val="83000"/>
              </a:lnSpc>
              <a:spcBef>
                <a:spcPts val="288"/>
              </a:spcBef>
              <a:spcAft>
                <a:spcPts val="0"/>
              </a:spcAft>
              <a:buSzPts val="1600"/>
              <a:buNone/>
              <a:defRPr b="1" sz="1600"/>
            </a:lvl6pPr>
            <a:lvl7pPr indent="-228600" lvl="6" marL="3200400" rtl="0" algn="l">
              <a:lnSpc>
                <a:spcPct val="83000"/>
              </a:lnSpc>
              <a:spcBef>
                <a:spcPts val="288"/>
              </a:spcBef>
              <a:spcAft>
                <a:spcPts val="0"/>
              </a:spcAft>
              <a:buSzPts val="1600"/>
              <a:buNone/>
              <a:defRPr b="1" sz="1600"/>
            </a:lvl7pPr>
            <a:lvl8pPr indent="-228600" lvl="7" marL="3657600" rtl="0" algn="l">
              <a:lnSpc>
                <a:spcPct val="83000"/>
              </a:lnSpc>
              <a:spcBef>
                <a:spcPts val="288"/>
              </a:spcBef>
              <a:spcAft>
                <a:spcPts val="0"/>
              </a:spcAft>
              <a:buSzPts val="1600"/>
              <a:buNone/>
              <a:defRPr b="1" sz="1600"/>
            </a:lvl8pPr>
            <a:lvl9pPr indent="-228600" lvl="8" marL="4114800" rtl="0" algn="l">
              <a:lnSpc>
                <a:spcPct val="83000"/>
              </a:lnSpc>
              <a:spcBef>
                <a:spcPts val="288"/>
              </a:spcBef>
              <a:spcAft>
                <a:spcPts val="0"/>
              </a:spcAft>
              <a:buSzPts val="1600"/>
              <a:buNone/>
              <a:defRPr b="1" sz="1600"/>
            </a:lvl9pPr>
          </a:lstStyle>
          <a:p/>
        </p:txBody>
      </p:sp>
      <p:sp>
        <p:nvSpPr>
          <p:cNvPr id="53" name="Google Shape;53;p9"/>
          <p:cNvSpPr txBox="1"/>
          <p:nvPr>
            <p:ph idx="4" type="body"/>
          </p:nvPr>
        </p:nvSpPr>
        <p:spPr>
          <a:xfrm>
            <a:off x="6193368" y="2174875"/>
            <a:ext cx="5388900" cy="3951300"/>
          </a:xfrm>
          <a:prstGeom prst="rect">
            <a:avLst/>
          </a:prstGeom>
          <a:noFill/>
          <a:ln>
            <a:noFill/>
          </a:ln>
        </p:spPr>
        <p:txBody>
          <a:bodyPr anchorCtr="0" anchor="t" bIns="0" lIns="0" spcFirstLastPara="1" rIns="0" wrap="square" tIns="69075">
            <a:noAutofit/>
          </a:bodyPr>
          <a:lstStyle>
            <a:lvl1pPr indent="-381000" lvl="0" marL="457200" rtl="0" algn="l">
              <a:lnSpc>
                <a:spcPct val="83000"/>
              </a:lnSpc>
              <a:spcBef>
                <a:spcPts val="1425"/>
              </a:spcBef>
              <a:spcAft>
                <a:spcPts val="0"/>
              </a:spcAft>
              <a:buSzPts val="2400"/>
              <a:buChar char="•"/>
              <a:defRPr sz="2400"/>
            </a:lvl1pPr>
            <a:lvl2pPr indent="-355600" lvl="1" marL="914400" rtl="0" algn="l">
              <a:lnSpc>
                <a:spcPct val="83000"/>
              </a:lnSpc>
              <a:spcBef>
                <a:spcPts val="1138"/>
              </a:spcBef>
              <a:spcAft>
                <a:spcPts val="0"/>
              </a:spcAft>
              <a:buSzPts val="2000"/>
              <a:buChar char="–"/>
              <a:defRPr sz="2000"/>
            </a:lvl2pPr>
            <a:lvl3pPr indent="-342900" lvl="2" marL="1371600" rtl="0" algn="l">
              <a:lnSpc>
                <a:spcPct val="83000"/>
              </a:lnSpc>
              <a:spcBef>
                <a:spcPts val="850"/>
              </a:spcBef>
              <a:spcAft>
                <a:spcPts val="0"/>
              </a:spcAft>
              <a:buSzPts val="1800"/>
              <a:buChar char="•"/>
              <a:defRPr sz="1800"/>
            </a:lvl3pPr>
            <a:lvl4pPr indent="-330200" lvl="3" marL="1828800" rtl="0" algn="l">
              <a:lnSpc>
                <a:spcPct val="83000"/>
              </a:lnSpc>
              <a:spcBef>
                <a:spcPts val="575"/>
              </a:spcBef>
              <a:spcAft>
                <a:spcPts val="0"/>
              </a:spcAft>
              <a:buSzPts val="1600"/>
              <a:buChar char="–"/>
              <a:defRPr sz="1600"/>
            </a:lvl4pPr>
            <a:lvl5pPr indent="-330200" lvl="4" marL="2286000" rtl="0" algn="l">
              <a:lnSpc>
                <a:spcPct val="83000"/>
              </a:lnSpc>
              <a:spcBef>
                <a:spcPts val="288"/>
              </a:spcBef>
              <a:spcAft>
                <a:spcPts val="0"/>
              </a:spcAft>
              <a:buSzPts val="1600"/>
              <a:buChar char="»"/>
              <a:defRPr sz="1600"/>
            </a:lvl5pPr>
            <a:lvl6pPr indent="-228600" lvl="5" marL="2743200" rtl="0" algn="l">
              <a:lnSpc>
                <a:spcPct val="83000"/>
              </a:lnSpc>
              <a:spcBef>
                <a:spcPts val="288"/>
              </a:spcBef>
              <a:spcAft>
                <a:spcPts val="0"/>
              </a:spcAft>
              <a:buSzPts val="1400"/>
              <a:buNone/>
              <a:defRPr sz="1600"/>
            </a:lvl6pPr>
            <a:lvl7pPr indent="-228600" lvl="6" marL="3200400" rtl="0" algn="l">
              <a:lnSpc>
                <a:spcPct val="83000"/>
              </a:lnSpc>
              <a:spcBef>
                <a:spcPts val="288"/>
              </a:spcBef>
              <a:spcAft>
                <a:spcPts val="0"/>
              </a:spcAft>
              <a:buSzPts val="1400"/>
              <a:buNone/>
              <a:defRPr sz="1600"/>
            </a:lvl7pPr>
            <a:lvl8pPr indent="-228600" lvl="7" marL="3657600" rtl="0" algn="l">
              <a:lnSpc>
                <a:spcPct val="83000"/>
              </a:lnSpc>
              <a:spcBef>
                <a:spcPts val="288"/>
              </a:spcBef>
              <a:spcAft>
                <a:spcPts val="0"/>
              </a:spcAft>
              <a:buSzPts val="1400"/>
              <a:buNone/>
              <a:defRPr sz="1600"/>
            </a:lvl8pPr>
            <a:lvl9pPr indent="-228600" lvl="8" marL="4114800" rtl="0" algn="l">
              <a:lnSpc>
                <a:spcPct val="83000"/>
              </a:lnSpc>
              <a:spcBef>
                <a:spcPts val="288"/>
              </a:spcBef>
              <a:spcAft>
                <a:spcPts val="0"/>
              </a:spcAft>
              <a:buSzPts val="1400"/>
              <a:buNone/>
              <a:defRPr sz="1600"/>
            </a:lvl9pPr>
          </a:lstStyle>
          <a:p/>
        </p:txBody>
      </p:sp>
      <p:sp>
        <p:nvSpPr>
          <p:cNvPr id="54" name="Google Shape;54;p9"/>
          <p:cNvSpPr txBox="1"/>
          <p:nvPr>
            <p:ph idx="10" type="dt"/>
          </p:nvPr>
        </p:nvSpPr>
        <p:spPr>
          <a:xfrm>
            <a:off x="609600" y="6356350"/>
            <a:ext cx="2843100" cy="3636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8B8B8B"/>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5" name="Google Shape;55;p9"/>
          <p:cNvSpPr txBox="1"/>
          <p:nvPr>
            <p:ph idx="12" type="sldNum"/>
          </p:nvPr>
        </p:nvSpPr>
        <p:spPr>
          <a:xfrm>
            <a:off x="8737600" y="6356350"/>
            <a:ext cx="2843100" cy="363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1pPr>
            <a:lvl2pPr indent="0" lvl="1"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2pPr>
            <a:lvl3pPr indent="0" lvl="2"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3pPr>
            <a:lvl4pPr indent="0" lvl="3"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4pPr>
            <a:lvl5pPr indent="0" lvl="4"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5pPr>
            <a:lvl6pPr indent="0" lvl="5"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6pPr>
            <a:lvl7pPr indent="0" lvl="6"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7pPr>
            <a:lvl8pPr indent="0" lvl="7"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8pPr>
            <a:lvl9pPr indent="0" lvl="8"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6" name="Shape 56"/>
        <p:cNvGrpSpPr/>
        <p:nvPr/>
      </p:nvGrpSpPr>
      <p:grpSpPr>
        <a:xfrm>
          <a:off x="0" y="0"/>
          <a:ext cx="0" cy="0"/>
          <a:chOff x="0" y="0"/>
          <a:chExt cx="0" cy="0"/>
        </a:xfrm>
      </p:grpSpPr>
      <p:sp>
        <p:nvSpPr>
          <p:cNvPr id="57" name="Google Shape;57;p10"/>
          <p:cNvSpPr txBox="1"/>
          <p:nvPr>
            <p:ph type="title"/>
          </p:nvPr>
        </p:nvSpPr>
        <p:spPr>
          <a:xfrm>
            <a:off x="914400" y="2130425"/>
            <a:ext cx="10361700" cy="1468500"/>
          </a:xfrm>
          <a:prstGeom prst="rect">
            <a:avLst/>
          </a:prstGeom>
          <a:noFill/>
          <a:ln>
            <a:noFill/>
          </a:ln>
        </p:spPr>
        <p:txBody>
          <a:bodyPr anchorCtr="0" anchor="ctr" bIns="45700" lIns="91425" spcFirstLastPara="1" rIns="91425" wrap="square" tIns="45700">
            <a:noAutofit/>
          </a:bodyPr>
          <a:lstStyle>
            <a:lvl1pPr lvl="0" rtl="0" algn="l">
              <a:lnSpc>
                <a:spcPct val="83000"/>
              </a:lnSpc>
              <a:spcBef>
                <a:spcPts val="0"/>
              </a:spcBef>
              <a:spcAft>
                <a:spcPts val="0"/>
              </a:spcAft>
              <a:buSzPts val="1400"/>
              <a:buNone/>
              <a:defRPr/>
            </a:lvl1pPr>
            <a:lvl2pPr lvl="1" rtl="0" algn="l">
              <a:lnSpc>
                <a:spcPct val="83000"/>
              </a:lnSpc>
              <a:spcBef>
                <a:spcPts val="0"/>
              </a:spcBef>
              <a:spcAft>
                <a:spcPts val="0"/>
              </a:spcAft>
              <a:buSzPts val="1400"/>
              <a:buNone/>
              <a:defRPr/>
            </a:lvl2pPr>
            <a:lvl3pPr lvl="2" rtl="0" algn="l">
              <a:lnSpc>
                <a:spcPct val="83000"/>
              </a:lnSpc>
              <a:spcBef>
                <a:spcPts val="0"/>
              </a:spcBef>
              <a:spcAft>
                <a:spcPts val="0"/>
              </a:spcAft>
              <a:buSzPts val="1400"/>
              <a:buNone/>
              <a:defRPr/>
            </a:lvl3pPr>
            <a:lvl4pPr lvl="3" rtl="0" algn="l">
              <a:lnSpc>
                <a:spcPct val="83000"/>
              </a:lnSpc>
              <a:spcBef>
                <a:spcPts val="0"/>
              </a:spcBef>
              <a:spcAft>
                <a:spcPts val="0"/>
              </a:spcAft>
              <a:buSzPts val="1400"/>
              <a:buNone/>
              <a:defRPr/>
            </a:lvl4pPr>
            <a:lvl5pPr lvl="4" rtl="0" algn="l">
              <a:lnSpc>
                <a:spcPct val="83000"/>
              </a:lnSpc>
              <a:spcBef>
                <a:spcPts val="0"/>
              </a:spcBef>
              <a:spcAft>
                <a:spcPts val="0"/>
              </a:spcAft>
              <a:buSzPts val="1400"/>
              <a:buNone/>
              <a:defRPr/>
            </a:lvl5pPr>
            <a:lvl6pPr lvl="5" rtl="0" algn="l">
              <a:lnSpc>
                <a:spcPct val="83000"/>
              </a:lnSpc>
              <a:spcBef>
                <a:spcPts val="0"/>
              </a:spcBef>
              <a:spcAft>
                <a:spcPts val="0"/>
              </a:spcAft>
              <a:buSzPts val="1400"/>
              <a:buNone/>
              <a:defRPr/>
            </a:lvl6pPr>
            <a:lvl7pPr lvl="6" rtl="0" algn="l">
              <a:lnSpc>
                <a:spcPct val="83000"/>
              </a:lnSpc>
              <a:spcBef>
                <a:spcPts val="0"/>
              </a:spcBef>
              <a:spcAft>
                <a:spcPts val="0"/>
              </a:spcAft>
              <a:buSzPts val="1400"/>
              <a:buNone/>
              <a:defRPr/>
            </a:lvl7pPr>
            <a:lvl8pPr lvl="7" rtl="0" algn="l">
              <a:lnSpc>
                <a:spcPct val="83000"/>
              </a:lnSpc>
              <a:spcBef>
                <a:spcPts val="0"/>
              </a:spcBef>
              <a:spcAft>
                <a:spcPts val="0"/>
              </a:spcAft>
              <a:buSzPts val="1400"/>
              <a:buNone/>
              <a:defRPr/>
            </a:lvl8pPr>
            <a:lvl9pPr lvl="8" rtl="0" algn="l">
              <a:lnSpc>
                <a:spcPct val="83000"/>
              </a:lnSpc>
              <a:spcBef>
                <a:spcPts val="0"/>
              </a:spcBef>
              <a:spcAft>
                <a:spcPts val="0"/>
              </a:spcAft>
              <a:buSzPts val="1400"/>
              <a:buNone/>
              <a:defRPr/>
            </a:lvl9pPr>
          </a:lstStyle>
          <a:p/>
        </p:txBody>
      </p:sp>
      <p:sp>
        <p:nvSpPr>
          <p:cNvPr id="58" name="Google Shape;58;p10"/>
          <p:cNvSpPr txBox="1"/>
          <p:nvPr>
            <p:ph idx="1" type="body"/>
          </p:nvPr>
        </p:nvSpPr>
        <p:spPr>
          <a:xfrm>
            <a:off x="609601" y="1604963"/>
            <a:ext cx="5382600" cy="3975000"/>
          </a:xfrm>
          <a:prstGeom prst="rect">
            <a:avLst/>
          </a:prstGeom>
          <a:noFill/>
          <a:ln>
            <a:noFill/>
          </a:ln>
        </p:spPr>
        <p:txBody>
          <a:bodyPr anchorCtr="0" anchor="t" bIns="0" lIns="0" spcFirstLastPara="1" rIns="0" wrap="square" tIns="69075">
            <a:noAutofit/>
          </a:bodyPr>
          <a:lstStyle>
            <a:lvl1pPr indent="-406400" lvl="0" marL="457200" rtl="0" algn="l">
              <a:lnSpc>
                <a:spcPct val="83000"/>
              </a:lnSpc>
              <a:spcBef>
                <a:spcPts val="1425"/>
              </a:spcBef>
              <a:spcAft>
                <a:spcPts val="0"/>
              </a:spcAft>
              <a:buSzPts val="2800"/>
              <a:buChar char="•"/>
              <a:defRPr sz="2800"/>
            </a:lvl1pPr>
            <a:lvl2pPr indent="-381000" lvl="1" marL="914400" rtl="0" algn="l">
              <a:lnSpc>
                <a:spcPct val="83000"/>
              </a:lnSpc>
              <a:spcBef>
                <a:spcPts val="1138"/>
              </a:spcBef>
              <a:spcAft>
                <a:spcPts val="0"/>
              </a:spcAft>
              <a:buSzPts val="2400"/>
              <a:buChar char="–"/>
              <a:defRPr sz="2400"/>
            </a:lvl2pPr>
            <a:lvl3pPr indent="-355600" lvl="2" marL="1371600" rtl="0" algn="l">
              <a:lnSpc>
                <a:spcPct val="83000"/>
              </a:lnSpc>
              <a:spcBef>
                <a:spcPts val="850"/>
              </a:spcBef>
              <a:spcAft>
                <a:spcPts val="0"/>
              </a:spcAft>
              <a:buSzPts val="2000"/>
              <a:buChar char="•"/>
              <a:defRPr sz="2000"/>
            </a:lvl3pPr>
            <a:lvl4pPr indent="-342900" lvl="3" marL="1828800" rtl="0" algn="l">
              <a:lnSpc>
                <a:spcPct val="83000"/>
              </a:lnSpc>
              <a:spcBef>
                <a:spcPts val="575"/>
              </a:spcBef>
              <a:spcAft>
                <a:spcPts val="0"/>
              </a:spcAft>
              <a:buSzPts val="1800"/>
              <a:buChar char="–"/>
              <a:defRPr sz="1800"/>
            </a:lvl4pPr>
            <a:lvl5pPr indent="-342900" lvl="4" marL="2286000" rtl="0" algn="l">
              <a:lnSpc>
                <a:spcPct val="83000"/>
              </a:lnSpc>
              <a:spcBef>
                <a:spcPts val="288"/>
              </a:spcBef>
              <a:spcAft>
                <a:spcPts val="0"/>
              </a:spcAft>
              <a:buSzPts val="1800"/>
              <a:buChar char="»"/>
              <a:defRPr sz="1800"/>
            </a:lvl5pPr>
            <a:lvl6pPr indent="-228600" lvl="5" marL="2743200" rtl="0" algn="l">
              <a:lnSpc>
                <a:spcPct val="83000"/>
              </a:lnSpc>
              <a:spcBef>
                <a:spcPts val="288"/>
              </a:spcBef>
              <a:spcAft>
                <a:spcPts val="0"/>
              </a:spcAft>
              <a:buSzPts val="1400"/>
              <a:buNone/>
              <a:defRPr sz="1800"/>
            </a:lvl6pPr>
            <a:lvl7pPr indent="-228600" lvl="6" marL="3200400" rtl="0" algn="l">
              <a:lnSpc>
                <a:spcPct val="83000"/>
              </a:lnSpc>
              <a:spcBef>
                <a:spcPts val="288"/>
              </a:spcBef>
              <a:spcAft>
                <a:spcPts val="0"/>
              </a:spcAft>
              <a:buSzPts val="1400"/>
              <a:buNone/>
              <a:defRPr sz="1800"/>
            </a:lvl7pPr>
            <a:lvl8pPr indent="-228600" lvl="7" marL="3657600" rtl="0" algn="l">
              <a:lnSpc>
                <a:spcPct val="83000"/>
              </a:lnSpc>
              <a:spcBef>
                <a:spcPts val="288"/>
              </a:spcBef>
              <a:spcAft>
                <a:spcPts val="0"/>
              </a:spcAft>
              <a:buSzPts val="1400"/>
              <a:buNone/>
              <a:defRPr sz="1800"/>
            </a:lvl8pPr>
            <a:lvl9pPr indent="-228600" lvl="8" marL="4114800" rtl="0" algn="l">
              <a:lnSpc>
                <a:spcPct val="83000"/>
              </a:lnSpc>
              <a:spcBef>
                <a:spcPts val="288"/>
              </a:spcBef>
              <a:spcAft>
                <a:spcPts val="0"/>
              </a:spcAft>
              <a:buSzPts val="1400"/>
              <a:buNone/>
              <a:defRPr sz="1800"/>
            </a:lvl9pPr>
          </a:lstStyle>
          <a:p/>
        </p:txBody>
      </p:sp>
      <p:sp>
        <p:nvSpPr>
          <p:cNvPr id="59" name="Google Shape;59;p10"/>
          <p:cNvSpPr txBox="1"/>
          <p:nvPr>
            <p:ph idx="2" type="body"/>
          </p:nvPr>
        </p:nvSpPr>
        <p:spPr>
          <a:xfrm>
            <a:off x="6195484" y="1604963"/>
            <a:ext cx="5384700" cy="3975000"/>
          </a:xfrm>
          <a:prstGeom prst="rect">
            <a:avLst/>
          </a:prstGeom>
          <a:noFill/>
          <a:ln>
            <a:noFill/>
          </a:ln>
        </p:spPr>
        <p:txBody>
          <a:bodyPr anchorCtr="0" anchor="t" bIns="0" lIns="0" spcFirstLastPara="1" rIns="0" wrap="square" tIns="69075">
            <a:noAutofit/>
          </a:bodyPr>
          <a:lstStyle>
            <a:lvl1pPr indent="-406400" lvl="0" marL="457200" rtl="0" algn="l">
              <a:lnSpc>
                <a:spcPct val="83000"/>
              </a:lnSpc>
              <a:spcBef>
                <a:spcPts val="1425"/>
              </a:spcBef>
              <a:spcAft>
                <a:spcPts val="0"/>
              </a:spcAft>
              <a:buSzPts val="2800"/>
              <a:buChar char="•"/>
              <a:defRPr sz="2800"/>
            </a:lvl1pPr>
            <a:lvl2pPr indent="-381000" lvl="1" marL="914400" rtl="0" algn="l">
              <a:lnSpc>
                <a:spcPct val="83000"/>
              </a:lnSpc>
              <a:spcBef>
                <a:spcPts val="1138"/>
              </a:spcBef>
              <a:spcAft>
                <a:spcPts val="0"/>
              </a:spcAft>
              <a:buSzPts val="2400"/>
              <a:buChar char="–"/>
              <a:defRPr sz="2400"/>
            </a:lvl2pPr>
            <a:lvl3pPr indent="-355600" lvl="2" marL="1371600" rtl="0" algn="l">
              <a:lnSpc>
                <a:spcPct val="83000"/>
              </a:lnSpc>
              <a:spcBef>
                <a:spcPts val="850"/>
              </a:spcBef>
              <a:spcAft>
                <a:spcPts val="0"/>
              </a:spcAft>
              <a:buSzPts val="2000"/>
              <a:buChar char="•"/>
              <a:defRPr sz="2000"/>
            </a:lvl3pPr>
            <a:lvl4pPr indent="-342900" lvl="3" marL="1828800" rtl="0" algn="l">
              <a:lnSpc>
                <a:spcPct val="83000"/>
              </a:lnSpc>
              <a:spcBef>
                <a:spcPts val="575"/>
              </a:spcBef>
              <a:spcAft>
                <a:spcPts val="0"/>
              </a:spcAft>
              <a:buSzPts val="1800"/>
              <a:buChar char="–"/>
              <a:defRPr sz="1800"/>
            </a:lvl4pPr>
            <a:lvl5pPr indent="-342900" lvl="4" marL="2286000" rtl="0" algn="l">
              <a:lnSpc>
                <a:spcPct val="83000"/>
              </a:lnSpc>
              <a:spcBef>
                <a:spcPts val="288"/>
              </a:spcBef>
              <a:spcAft>
                <a:spcPts val="0"/>
              </a:spcAft>
              <a:buSzPts val="1800"/>
              <a:buChar char="»"/>
              <a:defRPr sz="1800"/>
            </a:lvl5pPr>
            <a:lvl6pPr indent="-228600" lvl="5" marL="2743200" rtl="0" algn="l">
              <a:lnSpc>
                <a:spcPct val="83000"/>
              </a:lnSpc>
              <a:spcBef>
                <a:spcPts val="288"/>
              </a:spcBef>
              <a:spcAft>
                <a:spcPts val="0"/>
              </a:spcAft>
              <a:buSzPts val="1400"/>
              <a:buNone/>
              <a:defRPr sz="1800"/>
            </a:lvl6pPr>
            <a:lvl7pPr indent="-228600" lvl="6" marL="3200400" rtl="0" algn="l">
              <a:lnSpc>
                <a:spcPct val="83000"/>
              </a:lnSpc>
              <a:spcBef>
                <a:spcPts val="288"/>
              </a:spcBef>
              <a:spcAft>
                <a:spcPts val="0"/>
              </a:spcAft>
              <a:buSzPts val="1400"/>
              <a:buNone/>
              <a:defRPr sz="1800"/>
            </a:lvl7pPr>
            <a:lvl8pPr indent="-228600" lvl="7" marL="3657600" rtl="0" algn="l">
              <a:lnSpc>
                <a:spcPct val="83000"/>
              </a:lnSpc>
              <a:spcBef>
                <a:spcPts val="288"/>
              </a:spcBef>
              <a:spcAft>
                <a:spcPts val="0"/>
              </a:spcAft>
              <a:buSzPts val="1400"/>
              <a:buNone/>
              <a:defRPr sz="1800"/>
            </a:lvl8pPr>
            <a:lvl9pPr indent="-228600" lvl="8" marL="4114800" rtl="0" algn="l">
              <a:lnSpc>
                <a:spcPct val="83000"/>
              </a:lnSpc>
              <a:spcBef>
                <a:spcPts val="288"/>
              </a:spcBef>
              <a:spcAft>
                <a:spcPts val="0"/>
              </a:spcAft>
              <a:buSzPts val="1400"/>
              <a:buNone/>
              <a:defRPr sz="1800"/>
            </a:lvl9pPr>
          </a:lstStyle>
          <a:p/>
        </p:txBody>
      </p:sp>
      <p:sp>
        <p:nvSpPr>
          <p:cNvPr id="60" name="Google Shape;60;p10"/>
          <p:cNvSpPr txBox="1"/>
          <p:nvPr>
            <p:ph idx="10" type="dt"/>
          </p:nvPr>
        </p:nvSpPr>
        <p:spPr>
          <a:xfrm>
            <a:off x="609600" y="6356350"/>
            <a:ext cx="2843100" cy="3636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8B8B8B"/>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1" name="Google Shape;61;p10"/>
          <p:cNvSpPr txBox="1"/>
          <p:nvPr>
            <p:ph idx="12" type="sldNum"/>
          </p:nvPr>
        </p:nvSpPr>
        <p:spPr>
          <a:xfrm>
            <a:off x="8737600" y="6356350"/>
            <a:ext cx="2843100" cy="363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1pPr>
            <a:lvl2pPr indent="0" lvl="1"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2pPr>
            <a:lvl3pPr indent="0" lvl="2"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3pPr>
            <a:lvl4pPr indent="0" lvl="3"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4pPr>
            <a:lvl5pPr indent="0" lvl="4"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5pPr>
            <a:lvl6pPr indent="0" lvl="5"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6pPr>
            <a:lvl7pPr indent="0" lvl="6"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7pPr>
            <a:lvl8pPr indent="0" lvl="7"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8pPr>
            <a:lvl9pPr indent="0" lvl="8"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914400" y="2130425"/>
            <a:ext cx="10361700" cy="1468500"/>
          </a:xfrm>
          <a:prstGeom prst="rect">
            <a:avLst/>
          </a:prstGeom>
          <a:noFill/>
          <a:ln>
            <a:noFill/>
          </a:ln>
        </p:spPr>
        <p:txBody>
          <a:bodyPr anchorCtr="0" anchor="ctr" bIns="45700" lIns="91425" spcFirstLastPara="1" rIns="91425" wrap="square" tIns="45700">
            <a:noAutofit/>
          </a:bodyPr>
          <a:lstStyle>
            <a:lvl1pPr lvl="0" marR="0" rtl="0" algn="l">
              <a:lnSpc>
                <a:spcPct val="83000"/>
              </a:lnSpc>
              <a:spcBef>
                <a:spcPts val="0"/>
              </a:spcBef>
              <a:spcAft>
                <a:spcPts val="0"/>
              </a:spcAft>
              <a:buSzPts val="1400"/>
              <a:buNone/>
              <a:defRPr b="0" i="0" sz="4400" u="none" cap="none" strike="noStrike">
                <a:solidFill>
                  <a:srgbClr val="000000"/>
                </a:solidFill>
                <a:latin typeface="Calibri"/>
                <a:ea typeface="Calibri"/>
                <a:cs typeface="Calibri"/>
                <a:sym typeface="Calibri"/>
              </a:defRPr>
            </a:lvl1pPr>
            <a:lvl2pPr lvl="1" marR="0" rtl="0" algn="l">
              <a:lnSpc>
                <a:spcPct val="83000"/>
              </a:lnSpc>
              <a:spcBef>
                <a:spcPts val="0"/>
              </a:spcBef>
              <a:spcAft>
                <a:spcPts val="0"/>
              </a:spcAft>
              <a:buSzPts val="1400"/>
              <a:buNone/>
              <a:defRPr b="0" i="0" sz="4400" u="none" cap="none" strike="noStrike">
                <a:solidFill>
                  <a:srgbClr val="000000"/>
                </a:solidFill>
                <a:latin typeface="Calibri"/>
                <a:ea typeface="Calibri"/>
                <a:cs typeface="Calibri"/>
                <a:sym typeface="Calibri"/>
              </a:defRPr>
            </a:lvl2pPr>
            <a:lvl3pPr lvl="2" marR="0" rtl="0" algn="l">
              <a:lnSpc>
                <a:spcPct val="83000"/>
              </a:lnSpc>
              <a:spcBef>
                <a:spcPts val="0"/>
              </a:spcBef>
              <a:spcAft>
                <a:spcPts val="0"/>
              </a:spcAft>
              <a:buSzPts val="1400"/>
              <a:buNone/>
              <a:defRPr b="0" i="0" sz="4400" u="none" cap="none" strike="noStrike">
                <a:solidFill>
                  <a:srgbClr val="000000"/>
                </a:solidFill>
                <a:latin typeface="Calibri"/>
                <a:ea typeface="Calibri"/>
                <a:cs typeface="Calibri"/>
                <a:sym typeface="Calibri"/>
              </a:defRPr>
            </a:lvl3pPr>
            <a:lvl4pPr lvl="3" marR="0" rtl="0" algn="l">
              <a:lnSpc>
                <a:spcPct val="83000"/>
              </a:lnSpc>
              <a:spcBef>
                <a:spcPts val="0"/>
              </a:spcBef>
              <a:spcAft>
                <a:spcPts val="0"/>
              </a:spcAft>
              <a:buSzPts val="1400"/>
              <a:buNone/>
              <a:defRPr b="0" i="0" sz="4400" u="none" cap="none" strike="noStrike">
                <a:solidFill>
                  <a:srgbClr val="000000"/>
                </a:solidFill>
                <a:latin typeface="Calibri"/>
                <a:ea typeface="Calibri"/>
                <a:cs typeface="Calibri"/>
                <a:sym typeface="Calibri"/>
              </a:defRPr>
            </a:lvl4pPr>
            <a:lvl5pPr lvl="4" marR="0" rtl="0" algn="l">
              <a:lnSpc>
                <a:spcPct val="83000"/>
              </a:lnSpc>
              <a:spcBef>
                <a:spcPts val="0"/>
              </a:spcBef>
              <a:spcAft>
                <a:spcPts val="0"/>
              </a:spcAft>
              <a:buSzPts val="1400"/>
              <a:buNone/>
              <a:defRPr b="0" i="0" sz="4400" u="none" cap="none" strike="noStrike">
                <a:solidFill>
                  <a:srgbClr val="000000"/>
                </a:solidFill>
                <a:latin typeface="Calibri"/>
                <a:ea typeface="Calibri"/>
                <a:cs typeface="Calibri"/>
                <a:sym typeface="Calibri"/>
              </a:defRPr>
            </a:lvl5pPr>
            <a:lvl6pPr lvl="5" marR="0" rtl="0" algn="l">
              <a:lnSpc>
                <a:spcPct val="83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83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83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83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11" name="Google Shape;11;p1"/>
          <p:cNvSpPr txBox="1"/>
          <p:nvPr>
            <p:ph idx="10" type="dt"/>
          </p:nvPr>
        </p:nvSpPr>
        <p:spPr>
          <a:xfrm>
            <a:off x="609600" y="6356350"/>
            <a:ext cx="2843100" cy="363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B8B8B"/>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 name="Google Shape;12;p1"/>
          <p:cNvSpPr txBox="1"/>
          <p:nvPr/>
        </p:nvSpPr>
        <p:spPr>
          <a:xfrm>
            <a:off x="4165600" y="6356350"/>
            <a:ext cx="38607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 name="Google Shape;13;p1"/>
          <p:cNvSpPr txBox="1"/>
          <p:nvPr>
            <p:ph idx="12" type="sldNum"/>
          </p:nvPr>
        </p:nvSpPr>
        <p:spPr>
          <a:xfrm>
            <a:off x="8737600" y="6356350"/>
            <a:ext cx="2843100" cy="363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1pPr>
            <a:lvl2pPr indent="0" lvl="1"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2pPr>
            <a:lvl3pPr indent="0" lvl="2"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3pPr>
            <a:lvl4pPr indent="0" lvl="3"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4pPr>
            <a:lvl5pPr indent="0" lvl="4"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5pPr>
            <a:lvl6pPr indent="0" lvl="5"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6pPr>
            <a:lvl7pPr indent="0" lvl="6"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7pPr>
            <a:lvl8pPr indent="0" lvl="7"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8pPr>
            <a:lvl9pPr indent="0" lvl="8"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14" name="Google Shape;14;p1"/>
          <p:cNvSpPr txBox="1"/>
          <p:nvPr>
            <p:ph idx="1" type="body"/>
          </p:nvPr>
        </p:nvSpPr>
        <p:spPr>
          <a:xfrm>
            <a:off x="609600" y="1604962"/>
            <a:ext cx="10971300" cy="3975000"/>
          </a:xfrm>
          <a:prstGeom prst="rect">
            <a:avLst/>
          </a:prstGeom>
          <a:noFill/>
          <a:ln>
            <a:noFill/>
          </a:ln>
        </p:spPr>
        <p:txBody>
          <a:bodyPr anchorCtr="0" anchor="t" bIns="0" lIns="0" spcFirstLastPara="1" rIns="0" wrap="square" tIns="69075">
            <a:noAutofit/>
          </a:bodyPr>
          <a:lstStyle>
            <a:lvl1pPr indent="-431800" lvl="0" marL="457200" marR="0" rtl="0" algn="l">
              <a:lnSpc>
                <a:spcPct val="83000"/>
              </a:lnSpc>
              <a:spcBef>
                <a:spcPts val="1425"/>
              </a:spcBef>
              <a:spcAft>
                <a:spcPts val="0"/>
              </a:spcAft>
              <a:buClr>
                <a:srgbClr val="000000"/>
              </a:buClr>
              <a:buSzPts val="3200"/>
              <a:buFont typeface="Times New Roman"/>
              <a:buChar char="•"/>
              <a:defRPr b="0" i="0" sz="3200" u="none" cap="none" strike="noStrike">
                <a:solidFill>
                  <a:srgbClr val="000000"/>
                </a:solidFill>
                <a:latin typeface="Calibri"/>
                <a:ea typeface="Calibri"/>
                <a:cs typeface="Calibri"/>
                <a:sym typeface="Calibri"/>
              </a:defRPr>
            </a:lvl1pPr>
            <a:lvl2pPr indent="-381000" lvl="1" marL="914400" marR="0" rtl="0" algn="l">
              <a:lnSpc>
                <a:spcPct val="83000"/>
              </a:lnSpc>
              <a:spcBef>
                <a:spcPts val="1138"/>
              </a:spcBef>
              <a:spcAft>
                <a:spcPts val="0"/>
              </a:spcAft>
              <a:buClr>
                <a:srgbClr val="000000"/>
              </a:buClr>
              <a:buSzPts val="2400"/>
              <a:buFont typeface="Times New Roman"/>
              <a:buChar char="–"/>
              <a:defRPr b="0" i="0" sz="2400" u="none" cap="none" strike="noStrike">
                <a:solidFill>
                  <a:srgbClr val="000000"/>
                </a:solidFill>
                <a:latin typeface="Calibri"/>
                <a:ea typeface="Calibri"/>
                <a:cs typeface="Calibri"/>
                <a:sym typeface="Calibri"/>
              </a:defRPr>
            </a:lvl2pPr>
            <a:lvl3pPr indent="-355600" lvl="2" marL="1371600" marR="0" rtl="0" algn="l">
              <a:lnSpc>
                <a:spcPct val="83000"/>
              </a:lnSpc>
              <a:spcBef>
                <a:spcPts val="850"/>
              </a:spcBef>
              <a:spcAft>
                <a:spcPts val="0"/>
              </a:spcAft>
              <a:buClr>
                <a:srgbClr val="000000"/>
              </a:buClr>
              <a:buSzPts val="2000"/>
              <a:buFont typeface="Times New Roman"/>
              <a:buChar char="•"/>
              <a:defRPr b="0" i="0" sz="2000" u="none" cap="none" strike="noStrike">
                <a:solidFill>
                  <a:srgbClr val="000000"/>
                </a:solidFill>
                <a:latin typeface="Calibri"/>
                <a:ea typeface="Calibri"/>
                <a:cs typeface="Calibri"/>
                <a:sym typeface="Calibri"/>
              </a:defRPr>
            </a:lvl3pPr>
            <a:lvl4pPr indent="-355600" lvl="3" marL="1828800" marR="0" rtl="0" algn="l">
              <a:lnSpc>
                <a:spcPct val="83000"/>
              </a:lnSpc>
              <a:spcBef>
                <a:spcPts val="575"/>
              </a:spcBef>
              <a:spcAft>
                <a:spcPts val="0"/>
              </a:spcAft>
              <a:buClr>
                <a:srgbClr val="000000"/>
              </a:buClr>
              <a:buSzPts val="2000"/>
              <a:buFont typeface="Times New Roman"/>
              <a:buChar char="–"/>
              <a:defRPr b="0" i="0" sz="2000" u="none" cap="none" strike="noStrike">
                <a:solidFill>
                  <a:srgbClr val="000000"/>
                </a:solidFill>
                <a:latin typeface="Calibri"/>
                <a:ea typeface="Calibri"/>
                <a:cs typeface="Calibri"/>
                <a:sym typeface="Calibri"/>
              </a:defRPr>
            </a:lvl4pPr>
            <a:lvl5pPr indent="-355600" lvl="4" marL="2286000" marR="0" rtl="0" algn="l">
              <a:lnSpc>
                <a:spcPct val="83000"/>
              </a:lnSpc>
              <a:spcBef>
                <a:spcPts val="288"/>
              </a:spcBef>
              <a:spcAft>
                <a:spcPts val="0"/>
              </a:spcAft>
              <a:buClr>
                <a:srgbClr val="000000"/>
              </a:buClr>
              <a:buSzPts val="2000"/>
              <a:buFont typeface="Times New Roman"/>
              <a:buChar char="»"/>
              <a:defRPr b="0" i="0" sz="2000" u="none" cap="none" strike="noStrike">
                <a:solidFill>
                  <a:srgbClr val="000000"/>
                </a:solidFill>
                <a:latin typeface="Calibri"/>
                <a:ea typeface="Calibri"/>
                <a:cs typeface="Calibri"/>
                <a:sym typeface="Calibri"/>
              </a:defRPr>
            </a:lvl5pPr>
            <a:lvl6pPr indent="-228600" lvl="5" marL="2743200" marR="0" rtl="0" algn="l">
              <a:lnSpc>
                <a:spcPct val="83000"/>
              </a:lnSpc>
              <a:spcBef>
                <a:spcPts val="288"/>
              </a:spcBef>
              <a:spcAft>
                <a:spcPts val="0"/>
              </a:spcAft>
              <a:buSzPts val="1400"/>
              <a:buNone/>
              <a:defRPr b="0" i="0" sz="2000" u="none" cap="none" strike="noStrike">
                <a:solidFill>
                  <a:srgbClr val="000000"/>
                </a:solidFill>
                <a:latin typeface="Calibri"/>
                <a:ea typeface="Calibri"/>
                <a:cs typeface="Calibri"/>
                <a:sym typeface="Calibri"/>
              </a:defRPr>
            </a:lvl6pPr>
            <a:lvl7pPr indent="-228600" lvl="6" marL="3200400" marR="0" rtl="0" algn="l">
              <a:lnSpc>
                <a:spcPct val="83000"/>
              </a:lnSpc>
              <a:spcBef>
                <a:spcPts val="288"/>
              </a:spcBef>
              <a:spcAft>
                <a:spcPts val="0"/>
              </a:spcAft>
              <a:buSzPts val="1400"/>
              <a:buNone/>
              <a:defRPr b="0" i="0" sz="2000" u="none" cap="none" strike="noStrike">
                <a:solidFill>
                  <a:srgbClr val="000000"/>
                </a:solidFill>
                <a:latin typeface="Calibri"/>
                <a:ea typeface="Calibri"/>
                <a:cs typeface="Calibri"/>
                <a:sym typeface="Calibri"/>
              </a:defRPr>
            </a:lvl7pPr>
            <a:lvl8pPr indent="-228600" lvl="7" marL="3657600" marR="0" rtl="0" algn="l">
              <a:lnSpc>
                <a:spcPct val="83000"/>
              </a:lnSpc>
              <a:spcBef>
                <a:spcPts val="288"/>
              </a:spcBef>
              <a:spcAft>
                <a:spcPts val="0"/>
              </a:spcAft>
              <a:buSzPts val="1400"/>
              <a:buNone/>
              <a:defRPr b="0" i="0" sz="2000" u="none" cap="none" strike="noStrike">
                <a:solidFill>
                  <a:srgbClr val="000000"/>
                </a:solidFill>
                <a:latin typeface="Calibri"/>
                <a:ea typeface="Calibri"/>
                <a:cs typeface="Calibri"/>
                <a:sym typeface="Calibri"/>
              </a:defRPr>
            </a:lvl8pPr>
            <a:lvl9pPr indent="-228600" lvl="8" marL="4114800" marR="0" rtl="0" algn="l">
              <a:lnSpc>
                <a:spcPct val="83000"/>
              </a:lnSpc>
              <a:spcBef>
                <a:spcPts val="288"/>
              </a:spcBef>
              <a:spcAft>
                <a:spcPts val="0"/>
              </a:spcAft>
              <a:buSzPts val="1400"/>
              <a:buNone/>
              <a:defRPr b="0" i="0" sz="2000" u="none" cap="none" strike="noStrike">
                <a:solidFill>
                  <a:srgbClr val="000000"/>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7" name="Shape 77"/>
        <p:cNvGrpSpPr/>
        <p:nvPr/>
      </p:nvGrpSpPr>
      <p:grpSpPr>
        <a:xfrm>
          <a:off x="0" y="0"/>
          <a:ext cx="0" cy="0"/>
          <a:chOff x="0" y="0"/>
          <a:chExt cx="0" cy="0"/>
        </a:xfrm>
      </p:grpSpPr>
      <p:sp>
        <p:nvSpPr>
          <p:cNvPr id="78" name="Google Shape;78;p14"/>
          <p:cNvSpPr txBox="1"/>
          <p:nvPr>
            <p:ph type="title"/>
          </p:nvPr>
        </p:nvSpPr>
        <p:spPr>
          <a:xfrm>
            <a:off x="609600" y="274637"/>
            <a:ext cx="10971300" cy="1141500"/>
          </a:xfrm>
          <a:prstGeom prst="rect">
            <a:avLst/>
          </a:prstGeom>
          <a:noFill/>
          <a:ln>
            <a:noFill/>
          </a:ln>
        </p:spPr>
        <p:txBody>
          <a:bodyPr anchorCtr="0" anchor="ctr" bIns="45700" lIns="91425" spcFirstLastPara="1" rIns="91425" wrap="square" tIns="45700">
            <a:noAutofit/>
          </a:bodyPr>
          <a:lstStyle>
            <a:lvl1pPr lvl="0" marR="0" rtl="0" algn="l">
              <a:lnSpc>
                <a:spcPct val="83000"/>
              </a:lnSpc>
              <a:spcBef>
                <a:spcPts val="0"/>
              </a:spcBef>
              <a:spcAft>
                <a:spcPts val="0"/>
              </a:spcAft>
              <a:buSzPts val="1400"/>
              <a:buNone/>
              <a:defRPr b="0" i="0" sz="4400" u="none" cap="none" strike="noStrike">
                <a:solidFill>
                  <a:srgbClr val="000000"/>
                </a:solidFill>
                <a:latin typeface="Calibri"/>
                <a:ea typeface="Calibri"/>
                <a:cs typeface="Calibri"/>
                <a:sym typeface="Calibri"/>
              </a:defRPr>
            </a:lvl1pPr>
            <a:lvl2pPr lvl="1" marR="0" rtl="0" algn="l">
              <a:lnSpc>
                <a:spcPct val="83000"/>
              </a:lnSpc>
              <a:spcBef>
                <a:spcPts val="0"/>
              </a:spcBef>
              <a:spcAft>
                <a:spcPts val="0"/>
              </a:spcAft>
              <a:buSzPts val="1400"/>
              <a:buNone/>
              <a:defRPr b="0" i="0" sz="4400" u="none" cap="none" strike="noStrike">
                <a:solidFill>
                  <a:srgbClr val="000000"/>
                </a:solidFill>
                <a:latin typeface="Calibri"/>
                <a:ea typeface="Calibri"/>
                <a:cs typeface="Calibri"/>
                <a:sym typeface="Calibri"/>
              </a:defRPr>
            </a:lvl2pPr>
            <a:lvl3pPr lvl="2" marR="0" rtl="0" algn="l">
              <a:lnSpc>
                <a:spcPct val="83000"/>
              </a:lnSpc>
              <a:spcBef>
                <a:spcPts val="0"/>
              </a:spcBef>
              <a:spcAft>
                <a:spcPts val="0"/>
              </a:spcAft>
              <a:buSzPts val="1400"/>
              <a:buNone/>
              <a:defRPr b="0" i="0" sz="4400" u="none" cap="none" strike="noStrike">
                <a:solidFill>
                  <a:srgbClr val="000000"/>
                </a:solidFill>
                <a:latin typeface="Calibri"/>
                <a:ea typeface="Calibri"/>
                <a:cs typeface="Calibri"/>
                <a:sym typeface="Calibri"/>
              </a:defRPr>
            </a:lvl3pPr>
            <a:lvl4pPr lvl="3" marR="0" rtl="0" algn="l">
              <a:lnSpc>
                <a:spcPct val="83000"/>
              </a:lnSpc>
              <a:spcBef>
                <a:spcPts val="0"/>
              </a:spcBef>
              <a:spcAft>
                <a:spcPts val="0"/>
              </a:spcAft>
              <a:buSzPts val="1400"/>
              <a:buNone/>
              <a:defRPr b="0" i="0" sz="4400" u="none" cap="none" strike="noStrike">
                <a:solidFill>
                  <a:srgbClr val="000000"/>
                </a:solidFill>
                <a:latin typeface="Calibri"/>
                <a:ea typeface="Calibri"/>
                <a:cs typeface="Calibri"/>
                <a:sym typeface="Calibri"/>
              </a:defRPr>
            </a:lvl4pPr>
            <a:lvl5pPr lvl="4" marR="0" rtl="0" algn="l">
              <a:lnSpc>
                <a:spcPct val="83000"/>
              </a:lnSpc>
              <a:spcBef>
                <a:spcPts val="0"/>
              </a:spcBef>
              <a:spcAft>
                <a:spcPts val="0"/>
              </a:spcAft>
              <a:buSzPts val="1400"/>
              <a:buNone/>
              <a:defRPr b="0" i="0" sz="4400" u="none" cap="none" strike="noStrike">
                <a:solidFill>
                  <a:srgbClr val="000000"/>
                </a:solidFill>
                <a:latin typeface="Calibri"/>
                <a:ea typeface="Calibri"/>
                <a:cs typeface="Calibri"/>
                <a:sym typeface="Calibri"/>
              </a:defRPr>
            </a:lvl5pPr>
            <a:lvl6pPr lvl="5" marR="0" rtl="0" algn="l">
              <a:lnSpc>
                <a:spcPct val="83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83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83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83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79" name="Google Shape;79;p14"/>
          <p:cNvSpPr txBox="1"/>
          <p:nvPr>
            <p:ph idx="1" type="body"/>
          </p:nvPr>
        </p:nvSpPr>
        <p:spPr>
          <a:xfrm>
            <a:off x="609600" y="1600200"/>
            <a:ext cx="10971300" cy="45243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83000"/>
              </a:lnSpc>
              <a:spcBef>
                <a:spcPts val="1425"/>
              </a:spcBef>
              <a:spcAft>
                <a:spcPts val="0"/>
              </a:spcAft>
              <a:buClr>
                <a:srgbClr val="000000"/>
              </a:buClr>
              <a:buSzPts val="3200"/>
              <a:buFont typeface="Times New Roman"/>
              <a:buChar char="•"/>
              <a:defRPr b="0" i="0" sz="3200" u="none" cap="none" strike="noStrike">
                <a:solidFill>
                  <a:srgbClr val="000000"/>
                </a:solidFill>
                <a:latin typeface="Calibri"/>
                <a:ea typeface="Calibri"/>
                <a:cs typeface="Calibri"/>
                <a:sym typeface="Calibri"/>
              </a:defRPr>
            </a:lvl1pPr>
            <a:lvl2pPr indent="-381000" lvl="1" marL="914400" marR="0" rtl="0" algn="l">
              <a:lnSpc>
                <a:spcPct val="83000"/>
              </a:lnSpc>
              <a:spcBef>
                <a:spcPts val="1138"/>
              </a:spcBef>
              <a:spcAft>
                <a:spcPts val="0"/>
              </a:spcAft>
              <a:buClr>
                <a:srgbClr val="000000"/>
              </a:buClr>
              <a:buSzPts val="2400"/>
              <a:buFont typeface="Times New Roman"/>
              <a:buChar char="–"/>
              <a:defRPr b="0" i="0" sz="2400" u="none" cap="none" strike="noStrike">
                <a:solidFill>
                  <a:srgbClr val="000000"/>
                </a:solidFill>
                <a:latin typeface="Calibri"/>
                <a:ea typeface="Calibri"/>
                <a:cs typeface="Calibri"/>
                <a:sym typeface="Calibri"/>
              </a:defRPr>
            </a:lvl2pPr>
            <a:lvl3pPr indent="-355600" lvl="2" marL="1371600" marR="0" rtl="0" algn="l">
              <a:lnSpc>
                <a:spcPct val="83000"/>
              </a:lnSpc>
              <a:spcBef>
                <a:spcPts val="850"/>
              </a:spcBef>
              <a:spcAft>
                <a:spcPts val="0"/>
              </a:spcAft>
              <a:buClr>
                <a:srgbClr val="000000"/>
              </a:buClr>
              <a:buSzPts val="2000"/>
              <a:buFont typeface="Times New Roman"/>
              <a:buChar char="•"/>
              <a:defRPr b="0" i="0" sz="2000" u="none" cap="none" strike="noStrike">
                <a:solidFill>
                  <a:srgbClr val="000000"/>
                </a:solidFill>
                <a:latin typeface="Calibri"/>
                <a:ea typeface="Calibri"/>
                <a:cs typeface="Calibri"/>
                <a:sym typeface="Calibri"/>
              </a:defRPr>
            </a:lvl3pPr>
            <a:lvl4pPr indent="-355600" lvl="3" marL="1828800" marR="0" rtl="0" algn="l">
              <a:lnSpc>
                <a:spcPct val="83000"/>
              </a:lnSpc>
              <a:spcBef>
                <a:spcPts val="575"/>
              </a:spcBef>
              <a:spcAft>
                <a:spcPts val="0"/>
              </a:spcAft>
              <a:buClr>
                <a:srgbClr val="000000"/>
              </a:buClr>
              <a:buSzPts val="2000"/>
              <a:buFont typeface="Times New Roman"/>
              <a:buChar char="–"/>
              <a:defRPr b="0" i="0" sz="2000" u="none" cap="none" strike="noStrike">
                <a:solidFill>
                  <a:srgbClr val="000000"/>
                </a:solidFill>
                <a:latin typeface="Calibri"/>
                <a:ea typeface="Calibri"/>
                <a:cs typeface="Calibri"/>
                <a:sym typeface="Calibri"/>
              </a:defRPr>
            </a:lvl4pPr>
            <a:lvl5pPr indent="-355600" lvl="4" marL="2286000" marR="0" rtl="0" algn="l">
              <a:lnSpc>
                <a:spcPct val="83000"/>
              </a:lnSpc>
              <a:spcBef>
                <a:spcPts val="288"/>
              </a:spcBef>
              <a:spcAft>
                <a:spcPts val="0"/>
              </a:spcAft>
              <a:buClr>
                <a:srgbClr val="000000"/>
              </a:buClr>
              <a:buSzPts val="2000"/>
              <a:buFont typeface="Times New Roman"/>
              <a:buChar char="»"/>
              <a:defRPr b="0" i="0" sz="2000" u="none" cap="none" strike="noStrike">
                <a:solidFill>
                  <a:srgbClr val="000000"/>
                </a:solidFill>
                <a:latin typeface="Calibri"/>
                <a:ea typeface="Calibri"/>
                <a:cs typeface="Calibri"/>
                <a:sym typeface="Calibri"/>
              </a:defRPr>
            </a:lvl5pPr>
            <a:lvl6pPr indent="-228600" lvl="5" marL="2743200" marR="0" rtl="0" algn="l">
              <a:lnSpc>
                <a:spcPct val="83000"/>
              </a:lnSpc>
              <a:spcBef>
                <a:spcPts val="288"/>
              </a:spcBef>
              <a:spcAft>
                <a:spcPts val="0"/>
              </a:spcAft>
              <a:buSzPts val="1400"/>
              <a:buNone/>
              <a:defRPr b="0" i="0" sz="2000" u="none" cap="none" strike="noStrike">
                <a:solidFill>
                  <a:srgbClr val="000000"/>
                </a:solidFill>
                <a:latin typeface="Calibri"/>
                <a:ea typeface="Calibri"/>
                <a:cs typeface="Calibri"/>
                <a:sym typeface="Calibri"/>
              </a:defRPr>
            </a:lvl6pPr>
            <a:lvl7pPr indent="-228600" lvl="6" marL="3200400" marR="0" rtl="0" algn="l">
              <a:lnSpc>
                <a:spcPct val="83000"/>
              </a:lnSpc>
              <a:spcBef>
                <a:spcPts val="288"/>
              </a:spcBef>
              <a:spcAft>
                <a:spcPts val="0"/>
              </a:spcAft>
              <a:buSzPts val="1400"/>
              <a:buNone/>
              <a:defRPr b="0" i="0" sz="2000" u="none" cap="none" strike="noStrike">
                <a:solidFill>
                  <a:srgbClr val="000000"/>
                </a:solidFill>
                <a:latin typeface="Calibri"/>
                <a:ea typeface="Calibri"/>
                <a:cs typeface="Calibri"/>
                <a:sym typeface="Calibri"/>
              </a:defRPr>
            </a:lvl7pPr>
            <a:lvl8pPr indent="-228600" lvl="7" marL="3657600" marR="0" rtl="0" algn="l">
              <a:lnSpc>
                <a:spcPct val="83000"/>
              </a:lnSpc>
              <a:spcBef>
                <a:spcPts val="288"/>
              </a:spcBef>
              <a:spcAft>
                <a:spcPts val="0"/>
              </a:spcAft>
              <a:buSzPts val="1400"/>
              <a:buNone/>
              <a:defRPr b="0" i="0" sz="2000" u="none" cap="none" strike="noStrike">
                <a:solidFill>
                  <a:srgbClr val="000000"/>
                </a:solidFill>
                <a:latin typeface="Calibri"/>
                <a:ea typeface="Calibri"/>
                <a:cs typeface="Calibri"/>
                <a:sym typeface="Calibri"/>
              </a:defRPr>
            </a:lvl8pPr>
            <a:lvl9pPr indent="-228600" lvl="8" marL="4114800" marR="0" rtl="0" algn="l">
              <a:lnSpc>
                <a:spcPct val="83000"/>
              </a:lnSpc>
              <a:spcBef>
                <a:spcPts val="288"/>
              </a:spcBef>
              <a:spcAft>
                <a:spcPts val="0"/>
              </a:spcAft>
              <a:buSzPts val="1400"/>
              <a:buNone/>
              <a:defRPr b="0" i="0" sz="2000" u="none" cap="none" strike="noStrike">
                <a:solidFill>
                  <a:srgbClr val="000000"/>
                </a:solidFill>
                <a:latin typeface="Calibri"/>
                <a:ea typeface="Calibri"/>
                <a:cs typeface="Calibri"/>
                <a:sym typeface="Calibri"/>
              </a:defRPr>
            </a:lvl9pPr>
          </a:lstStyle>
          <a:p/>
        </p:txBody>
      </p:sp>
      <p:sp>
        <p:nvSpPr>
          <p:cNvPr id="80" name="Google Shape;80;p14"/>
          <p:cNvSpPr txBox="1"/>
          <p:nvPr>
            <p:ph idx="10" type="dt"/>
          </p:nvPr>
        </p:nvSpPr>
        <p:spPr>
          <a:xfrm>
            <a:off x="609600" y="6356350"/>
            <a:ext cx="2843100" cy="363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8B8B8B"/>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1" name="Google Shape;81;p14"/>
          <p:cNvSpPr txBox="1"/>
          <p:nvPr/>
        </p:nvSpPr>
        <p:spPr>
          <a:xfrm>
            <a:off x="4165600" y="6356350"/>
            <a:ext cx="38607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2" name="Google Shape;82;p14"/>
          <p:cNvSpPr txBox="1"/>
          <p:nvPr>
            <p:ph idx="12" type="sldNum"/>
          </p:nvPr>
        </p:nvSpPr>
        <p:spPr>
          <a:xfrm>
            <a:off x="8737600" y="6356350"/>
            <a:ext cx="2843100" cy="363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1pPr>
            <a:lvl2pPr indent="0" lvl="1"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2pPr>
            <a:lvl3pPr indent="0" lvl="2"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3pPr>
            <a:lvl4pPr indent="0" lvl="3"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4pPr>
            <a:lvl5pPr indent="0" lvl="4"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5pPr>
            <a:lvl6pPr indent="0" lvl="5"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6pPr>
            <a:lvl7pPr indent="0" lvl="6"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7pPr>
            <a:lvl8pPr indent="0" lvl="7"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8pPr>
            <a:lvl9pPr indent="0" lvl="8" marL="0" marR="0" rtl="0" algn="r">
              <a:lnSpc>
                <a:spcPct val="100000"/>
              </a:lnSpc>
              <a:spcBef>
                <a:spcPts val="0"/>
              </a:spcBef>
              <a:spcAft>
                <a:spcPts val="0"/>
              </a:spcAft>
              <a:buClr>
                <a:srgbClr val="8B8B8B"/>
              </a:buClr>
              <a:buSzPts val="1200"/>
              <a:buFont typeface="Calibri"/>
              <a:buNone/>
              <a:defRPr b="0" i="0" sz="1200" u="non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jpg"/><Relationship Id="rId5" Type="http://schemas.openxmlformats.org/officeDocument/2006/relationships/image" Target="../media/image4.jpg"/><Relationship Id="rId6"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jpg"/><Relationship Id="rId5"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idx="4294967295" type="subTitle"/>
          </p:nvPr>
        </p:nvSpPr>
        <p:spPr>
          <a:xfrm>
            <a:off x="95250" y="5600700"/>
            <a:ext cx="3168600" cy="10572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400"/>
              <a:buFont typeface="Times New Roman"/>
              <a:buNone/>
            </a:pPr>
            <a:r>
              <a:rPr b="1" i="0" lang="en-US" sz="2400" u="none" cap="none" strike="noStrike">
                <a:solidFill>
                  <a:schemeClr val="dk1"/>
                </a:solidFill>
                <a:latin typeface="Arial Narrow"/>
                <a:ea typeface="Arial Narrow"/>
                <a:cs typeface="Arial Narrow"/>
                <a:sym typeface="Arial Narrow"/>
              </a:rPr>
              <a:t>PRESENTED</a:t>
            </a:r>
            <a:endParaRPr/>
          </a:p>
          <a:p>
            <a:pPr indent="0" lvl="0" marL="0" marR="0" rtl="0" algn="just">
              <a:lnSpc>
                <a:spcPct val="100000"/>
              </a:lnSpc>
              <a:spcBef>
                <a:spcPts val="0"/>
              </a:spcBef>
              <a:spcAft>
                <a:spcPts val="0"/>
              </a:spcAft>
              <a:buClr>
                <a:srgbClr val="000000"/>
              </a:buClr>
              <a:buSzPts val="2400"/>
              <a:buFont typeface="Times New Roman"/>
              <a:buNone/>
            </a:pPr>
            <a:r>
              <a:rPr b="1" i="0" lang="en-US" sz="2400" u="none" cap="none" strike="noStrike">
                <a:solidFill>
                  <a:schemeClr val="dk1"/>
                </a:solidFill>
                <a:latin typeface="Arial Narrow"/>
                <a:ea typeface="Arial Narrow"/>
                <a:cs typeface="Arial Narrow"/>
                <a:sym typeface="Arial Narrow"/>
              </a:rPr>
              <a:t>HARIVARSHINI G</a:t>
            </a:r>
            <a:endParaRPr/>
          </a:p>
          <a:p>
            <a:pPr indent="0" lvl="0" marL="0" marR="0" rtl="0" algn="just">
              <a:lnSpc>
                <a:spcPct val="100000"/>
              </a:lnSpc>
              <a:spcBef>
                <a:spcPts val="0"/>
              </a:spcBef>
              <a:spcAft>
                <a:spcPts val="0"/>
              </a:spcAft>
              <a:buClr>
                <a:srgbClr val="000000"/>
              </a:buClr>
              <a:buSzPts val="2400"/>
              <a:buFont typeface="Times New Roman"/>
              <a:buNone/>
            </a:pPr>
            <a:r>
              <a:rPr b="1" i="0" lang="en-US" sz="2400" u="none" cap="none" strike="noStrike">
                <a:solidFill>
                  <a:schemeClr val="dk1"/>
                </a:solidFill>
                <a:latin typeface="Arial Narrow"/>
                <a:ea typeface="Arial Narrow"/>
                <a:cs typeface="Arial Narrow"/>
                <a:sym typeface="Arial Narrow"/>
              </a:rPr>
              <a:t>2303811710422059</a:t>
            </a:r>
            <a:endParaRPr/>
          </a:p>
        </p:txBody>
      </p:sp>
      <p:sp>
        <p:nvSpPr>
          <p:cNvPr id="147" name="Google Shape;147;p26"/>
          <p:cNvSpPr txBox="1"/>
          <p:nvPr/>
        </p:nvSpPr>
        <p:spPr>
          <a:xfrm>
            <a:off x="1679575" y="-1684337"/>
            <a:ext cx="3543300" cy="35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148" name="Google Shape;148;p26"/>
          <p:cNvPicPr preferRelativeResize="0"/>
          <p:nvPr/>
        </p:nvPicPr>
        <p:blipFill rotWithShape="1">
          <a:blip r:embed="rId3">
            <a:alphaModFix/>
          </a:blip>
          <a:srcRect b="0" l="0" r="0" t="0"/>
          <a:stretch/>
        </p:blipFill>
        <p:spPr>
          <a:xfrm>
            <a:off x="187325" y="73025"/>
            <a:ext cx="1066800" cy="1057275"/>
          </a:xfrm>
          <a:prstGeom prst="rect">
            <a:avLst/>
          </a:prstGeom>
          <a:noFill/>
          <a:ln>
            <a:noFill/>
          </a:ln>
        </p:spPr>
      </p:pic>
      <p:sp>
        <p:nvSpPr>
          <p:cNvPr id="149" name="Google Shape;149;p26"/>
          <p:cNvSpPr txBox="1"/>
          <p:nvPr/>
        </p:nvSpPr>
        <p:spPr>
          <a:xfrm>
            <a:off x="1382712" y="236537"/>
            <a:ext cx="9425100" cy="95250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FF0066"/>
              </a:buClr>
              <a:buSzPts val="2800"/>
              <a:buFont typeface="Arial"/>
              <a:buNone/>
            </a:pPr>
            <a:r>
              <a:rPr b="1" i="0" lang="en-US" sz="2800" u="none">
                <a:solidFill>
                  <a:srgbClr val="FF0066"/>
                </a:solidFill>
                <a:latin typeface="Arial"/>
                <a:ea typeface="Arial"/>
                <a:cs typeface="Arial"/>
                <a:sym typeface="Arial"/>
              </a:rPr>
              <a:t>K.RAMAKRISHNAN COLLEGE OF TECHNOLOGY</a:t>
            </a:r>
            <a:endParaRPr/>
          </a:p>
          <a:p>
            <a:pPr indent="0" lvl="0" marL="0" marR="0" rtl="0" algn="ctr">
              <a:lnSpc>
                <a:spcPct val="100000"/>
              </a:lnSpc>
              <a:spcBef>
                <a:spcPts val="0"/>
              </a:spcBef>
              <a:spcAft>
                <a:spcPts val="0"/>
              </a:spcAft>
              <a:buClr>
                <a:srgbClr val="FF0066"/>
              </a:buClr>
              <a:buSzPts val="2800"/>
              <a:buFont typeface="Arial"/>
              <a:buNone/>
            </a:pPr>
            <a:r>
              <a:rPr b="1" i="0" lang="en-US" sz="2800" u="none">
                <a:solidFill>
                  <a:srgbClr val="FF0066"/>
                </a:solidFill>
                <a:latin typeface="Arial"/>
                <a:ea typeface="Arial"/>
                <a:cs typeface="Arial"/>
                <a:sym typeface="Arial"/>
              </a:rPr>
              <a:t>(AUTONOMOUS), TRICHY.</a:t>
            </a:r>
            <a:endParaRPr/>
          </a:p>
        </p:txBody>
      </p:sp>
      <p:pic>
        <p:nvPicPr>
          <p:cNvPr id="150" name="Google Shape;150;p26"/>
          <p:cNvPicPr preferRelativeResize="0"/>
          <p:nvPr/>
        </p:nvPicPr>
        <p:blipFill rotWithShape="1">
          <a:blip r:embed="rId4">
            <a:alphaModFix/>
          </a:blip>
          <a:srcRect b="0" l="0" r="0" t="0"/>
          <a:stretch/>
        </p:blipFill>
        <p:spPr>
          <a:xfrm>
            <a:off x="10866437" y="160337"/>
            <a:ext cx="1154112" cy="1103312"/>
          </a:xfrm>
          <a:prstGeom prst="rect">
            <a:avLst/>
          </a:prstGeom>
          <a:noFill/>
          <a:ln>
            <a:noFill/>
          </a:ln>
        </p:spPr>
      </p:pic>
      <p:sp>
        <p:nvSpPr>
          <p:cNvPr id="151" name="Google Shape;151;p26"/>
          <p:cNvSpPr txBox="1"/>
          <p:nvPr/>
        </p:nvSpPr>
        <p:spPr>
          <a:xfrm>
            <a:off x="8688387" y="5468937"/>
            <a:ext cx="3059100" cy="10827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2400"/>
              <a:buFont typeface="Arial Narrow"/>
              <a:buNone/>
            </a:pPr>
            <a:r>
              <a:rPr b="1" i="0" lang="en-US" sz="2400" u="none">
                <a:solidFill>
                  <a:schemeClr val="dk1"/>
                </a:solidFill>
                <a:latin typeface="Arial Narrow"/>
                <a:ea typeface="Arial Narrow"/>
                <a:cs typeface="Arial Narrow"/>
                <a:sym typeface="Arial Narrow"/>
              </a:rPr>
              <a:t>SUPERVISOR</a:t>
            </a:r>
            <a:endParaRPr/>
          </a:p>
          <a:p>
            <a:pPr indent="0" lvl="0" marL="0" marR="0" rtl="0" algn="just">
              <a:lnSpc>
                <a:spcPct val="100000"/>
              </a:lnSpc>
              <a:spcBef>
                <a:spcPts val="0"/>
              </a:spcBef>
              <a:spcAft>
                <a:spcPts val="0"/>
              </a:spcAft>
              <a:buClr>
                <a:schemeClr val="dk1"/>
              </a:buClr>
              <a:buSzPts val="2400"/>
              <a:buFont typeface="Arial Narrow"/>
              <a:buNone/>
            </a:pPr>
            <a:r>
              <a:rPr b="1" i="0" lang="en-US" sz="2400" u="none">
                <a:solidFill>
                  <a:schemeClr val="dk1"/>
                </a:solidFill>
                <a:latin typeface="Arial Narrow"/>
                <a:ea typeface="Arial Narrow"/>
                <a:cs typeface="Arial Narrow"/>
                <a:sym typeface="Arial Narrow"/>
              </a:rPr>
              <a:t>Mr. M. Saravanan, M.E.,</a:t>
            </a:r>
            <a:endParaRPr/>
          </a:p>
          <a:p>
            <a:pPr indent="0" lvl="0" marL="0" marR="0" rtl="0" algn="just">
              <a:lnSpc>
                <a:spcPct val="100000"/>
              </a:lnSpc>
              <a:spcBef>
                <a:spcPts val="0"/>
              </a:spcBef>
              <a:spcAft>
                <a:spcPts val="0"/>
              </a:spcAft>
              <a:buClr>
                <a:schemeClr val="dk1"/>
              </a:buClr>
              <a:buSzPts val="2400"/>
              <a:buFont typeface="Arial Narrow"/>
              <a:buNone/>
            </a:pPr>
            <a:r>
              <a:rPr b="1" i="0" lang="en-US" sz="2400" u="none">
                <a:solidFill>
                  <a:schemeClr val="dk1"/>
                </a:solidFill>
                <a:latin typeface="Arial Narrow"/>
                <a:ea typeface="Arial Narrow"/>
                <a:cs typeface="Arial Narrow"/>
                <a:sym typeface="Arial Narrow"/>
              </a:rPr>
              <a:t>AP/CSE.</a:t>
            </a:r>
            <a:endParaRPr/>
          </a:p>
        </p:txBody>
      </p:sp>
      <p:sp>
        <p:nvSpPr>
          <p:cNvPr id="152" name="Google Shape;152;p26"/>
          <p:cNvSpPr txBox="1"/>
          <p:nvPr/>
        </p:nvSpPr>
        <p:spPr>
          <a:xfrm>
            <a:off x="1919287" y="2979737"/>
            <a:ext cx="72246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4000"/>
              <a:buFont typeface="Arial Narrow"/>
              <a:buNone/>
            </a:pPr>
            <a:r>
              <a:rPr b="1" i="0" lang="en-US" sz="4000" u="none">
                <a:solidFill>
                  <a:schemeClr val="dk1"/>
                </a:solidFill>
                <a:latin typeface="Arial Narrow"/>
                <a:ea typeface="Arial Narrow"/>
                <a:cs typeface="Arial Narrow"/>
                <a:sym typeface="Arial Narrow"/>
              </a:rPr>
              <a:t>   ALUMNI MANAGEMENT SYSTEM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5"/>
          <p:cNvSpPr txBox="1"/>
          <p:nvPr>
            <p:ph type="title"/>
          </p:nvPr>
        </p:nvSpPr>
        <p:spPr>
          <a:xfrm>
            <a:off x="1981200" y="190500"/>
            <a:ext cx="8229600" cy="758700"/>
          </a:xfrm>
          <a:prstGeom prst="rect">
            <a:avLst/>
          </a:prstGeom>
          <a:noFill/>
          <a:ln>
            <a:noFill/>
          </a:ln>
        </p:spPr>
        <p:txBody>
          <a:bodyPr anchorCtr="0" anchor="ctr" bIns="45700" lIns="91425" spcFirstLastPara="1" rIns="91425" wrap="square" tIns="45700">
            <a:noAutofit/>
          </a:bodyPr>
          <a:lstStyle/>
          <a:p>
            <a:pPr indent="0" lvl="0" marL="0" rtl="0" algn="ctr">
              <a:lnSpc>
                <a:spcPct val="150000"/>
              </a:lnSpc>
              <a:spcBef>
                <a:spcPts val="0"/>
              </a:spcBef>
              <a:spcAft>
                <a:spcPts val="0"/>
              </a:spcAft>
              <a:buSzPts val="3200"/>
              <a:buNone/>
            </a:pPr>
            <a:r>
              <a:rPr b="1" i="0" lang="en-US" sz="3200" u="none">
                <a:solidFill>
                  <a:srgbClr val="000000"/>
                </a:solidFill>
                <a:latin typeface="Calibri"/>
                <a:ea typeface="Calibri"/>
                <a:cs typeface="Calibri"/>
                <a:sym typeface="Calibri"/>
              </a:rPr>
              <a:t>MERITS</a:t>
            </a:r>
            <a:endParaRPr/>
          </a:p>
        </p:txBody>
      </p:sp>
      <p:sp>
        <p:nvSpPr>
          <p:cNvPr id="233" name="Google Shape;233;p35"/>
          <p:cNvSpPr txBox="1"/>
          <p:nvPr/>
        </p:nvSpPr>
        <p:spPr>
          <a:xfrm>
            <a:off x="0" y="1114425"/>
            <a:ext cx="12187200" cy="57435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rgbClr val="000000"/>
              </a:buClr>
              <a:buSzPts val="2000"/>
              <a:buFont typeface="Arial"/>
              <a:buChar char="•"/>
            </a:pPr>
            <a:r>
              <a:rPr b="1" i="0" lang="en-US" sz="2000" u="none">
                <a:solidFill>
                  <a:srgbClr val="000000"/>
                </a:solidFill>
                <a:latin typeface="Times New Roman"/>
                <a:ea typeface="Times New Roman"/>
                <a:cs typeface="Times New Roman"/>
                <a:sym typeface="Times New Roman"/>
              </a:rPr>
              <a:t>Centralized Data Management</a:t>
            </a:r>
            <a:r>
              <a:rPr b="0" i="0" lang="en-US" sz="2000" u="none">
                <a:solidFill>
                  <a:srgbClr val="000000"/>
                </a:solidFill>
                <a:latin typeface="Times New Roman"/>
                <a:ea typeface="Times New Roman"/>
                <a:cs typeface="Times New Roman"/>
                <a:sym typeface="Times New Roman"/>
              </a:rPr>
              <a:t>: AMS allows institutions to maintain an organized, up-to-date database of alumni, making it easier to track and manage alumni information, interactions, and contributions in one place.</a:t>
            </a:r>
            <a:endParaRPr/>
          </a:p>
          <a:p>
            <a:pPr indent="-342900" lvl="0" marL="342900" marR="0" rtl="0" algn="just">
              <a:lnSpc>
                <a:spcPct val="150000"/>
              </a:lnSpc>
              <a:spcBef>
                <a:spcPts val="0"/>
              </a:spcBef>
              <a:spcAft>
                <a:spcPts val="0"/>
              </a:spcAft>
              <a:buClr>
                <a:srgbClr val="000000"/>
              </a:buClr>
              <a:buSzPts val="2000"/>
              <a:buFont typeface="Arial"/>
              <a:buChar char="•"/>
            </a:pPr>
            <a:r>
              <a:rPr b="1" i="0" lang="en-US" sz="2000" u="none">
                <a:solidFill>
                  <a:srgbClr val="000000"/>
                </a:solidFill>
                <a:latin typeface="Times New Roman"/>
                <a:ea typeface="Times New Roman"/>
                <a:cs typeface="Times New Roman"/>
                <a:sym typeface="Times New Roman"/>
              </a:rPr>
              <a:t>Improved Communication</a:t>
            </a:r>
            <a:r>
              <a:rPr b="0" i="0" lang="en-US" sz="2000" u="none">
                <a:solidFill>
                  <a:srgbClr val="000000"/>
                </a:solidFill>
                <a:latin typeface="Times New Roman"/>
                <a:ea typeface="Times New Roman"/>
                <a:cs typeface="Times New Roman"/>
                <a:sym typeface="Times New Roman"/>
              </a:rPr>
              <a:t>: The system facilitates seamless communication between the institution and alumni, whether through newsletters, event invitations, or job opportunities, ensuring strong and ongoing engagement.</a:t>
            </a:r>
            <a:endParaRPr/>
          </a:p>
          <a:p>
            <a:pPr indent="-342900" lvl="0" marL="342900" marR="0" rtl="0" algn="just">
              <a:lnSpc>
                <a:spcPct val="150000"/>
              </a:lnSpc>
              <a:spcBef>
                <a:spcPts val="0"/>
              </a:spcBef>
              <a:spcAft>
                <a:spcPts val="0"/>
              </a:spcAft>
              <a:buClr>
                <a:srgbClr val="000000"/>
              </a:buClr>
              <a:buSzPts val="2000"/>
              <a:buFont typeface="Arial"/>
              <a:buChar char="•"/>
            </a:pPr>
            <a:r>
              <a:rPr b="1" i="0" lang="en-US" sz="2000" u="none">
                <a:solidFill>
                  <a:srgbClr val="000000"/>
                </a:solidFill>
                <a:latin typeface="Times New Roman"/>
                <a:ea typeface="Times New Roman"/>
                <a:cs typeface="Times New Roman"/>
                <a:sym typeface="Times New Roman"/>
              </a:rPr>
              <a:t>Networking Opportunities</a:t>
            </a:r>
            <a:r>
              <a:rPr b="0" i="0" lang="en-US" sz="2000" u="none">
                <a:solidFill>
                  <a:srgbClr val="000000"/>
                </a:solidFill>
                <a:latin typeface="Times New Roman"/>
                <a:ea typeface="Times New Roman"/>
                <a:cs typeface="Times New Roman"/>
                <a:sym typeface="Times New Roman"/>
              </a:rPr>
              <a:t>: AMS creates a platform for alumni to connect, share experiences, and offer mentorship, fostering a sense of community and supporting professional growth</a:t>
            </a:r>
            <a:r>
              <a:rPr b="0" i="0" lang="en-US" sz="1400" u="none">
                <a:solidFill>
                  <a:srgbClr val="000000"/>
                </a:solidFill>
                <a:latin typeface="Calibri"/>
                <a:ea typeface="Calibri"/>
                <a:cs typeface="Calibri"/>
                <a:sym typeface="Calibri"/>
              </a:rPr>
              <a:t>.</a:t>
            </a:r>
            <a:endParaRPr/>
          </a:p>
          <a:p>
            <a:pPr indent="-342900" lvl="0" marL="342900" marR="0" rtl="0" algn="just">
              <a:lnSpc>
                <a:spcPct val="150000"/>
              </a:lnSpc>
              <a:spcBef>
                <a:spcPts val="0"/>
              </a:spcBef>
              <a:spcAft>
                <a:spcPts val="0"/>
              </a:spcAft>
              <a:buClr>
                <a:srgbClr val="000000"/>
              </a:buClr>
              <a:buSzPts val="2000"/>
              <a:buFont typeface="Arial"/>
              <a:buChar char="•"/>
            </a:pPr>
            <a:r>
              <a:rPr b="1" i="0" lang="en-US" sz="2000" u="none">
                <a:solidFill>
                  <a:srgbClr val="000000"/>
                </a:solidFill>
                <a:latin typeface="Times New Roman"/>
                <a:ea typeface="Times New Roman"/>
                <a:cs typeface="Times New Roman"/>
                <a:sym typeface="Times New Roman"/>
              </a:rPr>
              <a:t>Event Management</a:t>
            </a:r>
            <a:r>
              <a:rPr b="0" i="0" lang="en-US" sz="2000" u="none">
                <a:solidFill>
                  <a:srgbClr val="000000"/>
                </a:solidFill>
                <a:latin typeface="Times New Roman"/>
                <a:ea typeface="Times New Roman"/>
                <a:cs typeface="Times New Roman"/>
                <a:sym typeface="Times New Roman"/>
              </a:rPr>
              <a:t>: It simplifies organizing and managing alumni events, reunions, and networking opportunities by automating processes such as registration, invitations, and reminders</a:t>
            </a:r>
            <a:endParaRPr/>
          </a:p>
          <a:p>
            <a:pPr indent="-342900" lvl="0" marL="342900" marR="0" rtl="0" algn="just">
              <a:lnSpc>
                <a:spcPct val="150000"/>
              </a:lnSpc>
              <a:spcBef>
                <a:spcPts val="0"/>
              </a:spcBef>
              <a:spcAft>
                <a:spcPts val="0"/>
              </a:spcAft>
              <a:buClr>
                <a:srgbClr val="000000"/>
              </a:buClr>
              <a:buSzPts val="2000"/>
              <a:buFont typeface="Arial"/>
              <a:buChar char="•"/>
            </a:pPr>
            <a:r>
              <a:rPr b="1" i="0" lang="en-US" sz="2000" u="none">
                <a:solidFill>
                  <a:srgbClr val="000000"/>
                </a:solidFill>
                <a:latin typeface="Times New Roman"/>
                <a:ea typeface="Times New Roman"/>
                <a:cs typeface="Times New Roman"/>
                <a:sym typeface="Times New Roman"/>
              </a:rPr>
              <a:t>Data Security</a:t>
            </a:r>
            <a:r>
              <a:rPr b="0" i="0" lang="en-US" sz="2000" u="none">
                <a:solidFill>
                  <a:srgbClr val="000000"/>
                </a:solidFill>
                <a:latin typeface="Times New Roman"/>
                <a:ea typeface="Times New Roman"/>
                <a:cs typeface="Times New Roman"/>
                <a:sym typeface="Times New Roman"/>
              </a:rPr>
              <a:t>: AMS ensures that alumni data is stored securely with encryption and access control, providing peace of mind regarding privacy and data protection.</a:t>
            </a:r>
            <a:endParaRPr/>
          </a:p>
          <a:p>
            <a:pPr indent="-342900" lvl="0" marL="342900" marR="0" rtl="0" algn="just">
              <a:lnSpc>
                <a:spcPct val="150000"/>
              </a:lnSpc>
              <a:spcBef>
                <a:spcPts val="0"/>
              </a:spcBef>
              <a:spcAft>
                <a:spcPts val="0"/>
              </a:spcAft>
              <a:buClr>
                <a:srgbClr val="000000"/>
              </a:buClr>
              <a:buSzPts val="2000"/>
              <a:buFont typeface="Arial"/>
              <a:buChar char="•"/>
            </a:pPr>
            <a:r>
              <a:rPr b="1" i="0" lang="en-US" sz="2000" u="none">
                <a:solidFill>
                  <a:srgbClr val="000000"/>
                </a:solidFill>
                <a:latin typeface="Times New Roman"/>
                <a:ea typeface="Times New Roman"/>
                <a:cs typeface="Times New Roman"/>
                <a:sym typeface="Times New Roman"/>
              </a:rPr>
              <a:t>Time and Cost Efficiency</a:t>
            </a:r>
            <a:r>
              <a:rPr b="0" i="0" lang="en-US" sz="2000" u="none">
                <a:solidFill>
                  <a:srgbClr val="000000"/>
                </a:solidFill>
                <a:latin typeface="Times New Roman"/>
                <a:ea typeface="Times New Roman"/>
                <a:cs typeface="Times New Roman"/>
                <a:sym typeface="Times New Roman"/>
              </a:rPr>
              <a:t>: By automating processes such as data collection, communication, and event organization, AMS reduces administrative workload, saving time and reducing operational costs</a:t>
            </a:r>
            <a:r>
              <a:rPr b="0" i="0" lang="en-US" sz="1200" u="none">
                <a:solidFill>
                  <a:srgbClr val="000000"/>
                </a:solidFill>
                <a:latin typeface="Calibri"/>
                <a:ea typeface="Calibri"/>
                <a:cs typeface="Calibri"/>
                <a:sym typeface="Calibri"/>
              </a:rPr>
              <a:t>.</a:t>
            </a:r>
            <a:endParaRPr/>
          </a:p>
        </p:txBody>
      </p:sp>
      <p:pic>
        <p:nvPicPr>
          <p:cNvPr id="234" name="Google Shape;234;p35"/>
          <p:cNvPicPr preferRelativeResize="0"/>
          <p:nvPr/>
        </p:nvPicPr>
        <p:blipFill rotWithShape="1">
          <a:blip r:embed="rId3">
            <a:alphaModFix/>
          </a:blip>
          <a:srcRect b="0" l="0" r="0" t="0"/>
          <a:stretch/>
        </p:blipFill>
        <p:spPr>
          <a:xfrm>
            <a:off x="168275" y="57150"/>
            <a:ext cx="1066800" cy="1057275"/>
          </a:xfrm>
          <a:prstGeom prst="rect">
            <a:avLst/>
          </a:prstGeom>
          <a:noFill/>
          <a:ln>
            <a:noFill/>
          </a:ln>
        </p:spPr>
      </p:pic>
      <p:pic>
        <p:nvPicPr>
          <p:cNvPr id="235" name="Google Shape;235;p35"/>
          <p:cNvPicPr preferRelativeResize="0"/>
          <p:nvPr/>
        </p:nvPicPr>
        <p:blipFill rotWithShape="1">
          <a:blip r:embed="rId4">
            <a:alphaModFix/>
          </a:blip>
          <a:srcRect b="0" l="0" r="0" t="0"/>
          <a:stretch/>
        </p:blipFill>
        <p:spPr>
          <a:xfrm>
            <a:off x="11033125" y="117475"/>
            <a:ext cx="1154112" cy="110331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6"/>
          <p:cNvSpPr txBox="1"/>
          <p:nvPr>
            <p:ph type="title"/>
          </p:nvPr>
        </p:nvSpPr>
        <p:spPr>
          <a:xfrm>
            <a:off x="1981200" y="190500"/>
            <a:ext cx="8229600" cy="758700"/>
          </a:xfrm>
          <a:prstGeom prst="rect">
            <a:avLst/>
          </a:prstGeom>
          <a:noFill/>
          <a:ln>
            <a:noFill/>
          </a:ln>
        </p:spPr>
        <p:txBody>
          <a:bodyPr anchorCtr="0" anchor="ctr" bIns="45700" lIns="91425" spcFirstLastPara="1" rIns="91425" wrap="square" tIns="45700">
            <a:noAutofit/>
          </a:bodyPr>
          <a:lstStyle/>
          <a:p>
            <a:pPr indent="0" lvl="0" marL="0" rtl="0" algn="ctr">
              <a:lnSpc>
                <a:spcPct val="150000"/>
              </a:lnSpc>
              <a:spcBef>
                <a:spcPts val="0"/>
              </a:spcBef>
              <a:spcAft>
                <a:spcPts val="0"/>
              </a:spcAft>
              <a:buSzPts val="3200"/>
              <a:buNone/>
            </a:pPr>
            <a:r>
              <a:rPr b="1" i="0" lang="en-US" sz="3200" u="none">
                <a:solidFill>
                  <a:srgbClr val="000000"/>
                </a:solidFill>
                <a:latin typeface="Calibri"/>
                <a:ea typeface="Calibri"/>
                <a:cs typeface="Calibri"/>
                <a:sym typeface="Calibri"/>
              </a:rPr>
              <a:t>RESULTS AND DISCUSSION</a:t>
            </a:r>
            <a:endParaRPr/>
          </a:p>
        </p:txBody>
      </p:sp>
      <p:sp>
        <p:nvSpPr>
          <p:cNvPr id="242" name="Google Shape;242;p36"/>
          <p:cNvSpPr txBox="1"/>
          <p:nvPr/>
        </p:nvSpPr>
        <p:spPr>
          <a:xfrm>
            <a:off x="0" y="1220787"/>
            <a:ext cx="12187200" cy="5637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243" name="Google Shape;243;p36"/>
          <p:cNvPicPr preferRelativeResize="0"/>
          <p:nvPr/>
        </p:nvPicPr>
        <p:blipFill rotWithShape="1">
          <a:blip r:embed="rId3">
            <a:alphaModFix/>
          </a:blip>
          <a:srcRect b="0" l="0" r="0" t="0"/>
          <a:stretch/>
        </p:blipFill>
        <p:spPr>
          <a:xfrm>
            <a:off x="168275" y="57150"/>
            <a:ext cx="1066800" cy="1057275"/>
          </a:xfrm>
          <a:prstGeom prst="rect">
            <a:avLst/>
          </a:prstGeom>
          <a:noFill/>
          <a:ln>
            <a:noFill/>
          </a:ln>
        </p:spPr>
      </p:pic>
      <p:pic>
        <p:nvPicPr>
          <p:cNvPr id="244" name="Google Shape;244;p36"/>
          <p:cNvPicPr preferRelativeResize="0"/>
          <p:nvPr/>
        </p:nvPicPr>
        <p:blipFill rotWithShape="1">
          <a:blip r:embed="rId4">
            <a:alphaModFix/>
          </a:blip>
          <a:srcRect b="0" l="0" r="0" t="0"/>
          <a:stretch/>
        </p:blipFill>
        <p:spPr>
          <a:xfrm>
            <a:off x="11033125" y="117475"/>
            <a:ext cx="1154112" cy="1103312"/>
          </a:xfrm>
          <a:prstGeom prst="rect">
            <a:avLst/>
          </a:prstGeom>
          <a:noFill/>
          <a:ln>
            <a:noFill/>
          </a:ln>
        </p:spPr>
      </p:pic>
      <p:sp>
        <p:nvSpPr>
          <p:cNvPr id="245" name="Google Shape;245;p36"/>
          <p:cNvSpPr txBox="1"/>
          <p:nvPr/>
        </p:nvSpPr>
        <p:spPr>
          <a:xfrm>
            <a:off x="4762" y="1076325"/>
            <a:ext cx="12187200" cy="5637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246" name="Google Shape;246;p36"/>
          <p:cNvPicPr preferRelativeResize="0"/>
          <p:nvPr/>
        </p:nvPicPr>
        <p:blipFill rotWithShape="1">
          <a:blip r:embed="rId5">
            <a:alphaModFix/>
          </a:blip>
          <a:srcRect b="0" l="0" r="0" t="0"/>
          <a:stretch/>
        </p:blipFill>
        <p:spPr>
          <a:xfrm>
            <a:off x="407987" y="1557337"/>
            <a:ext cx="4743451" cy="3230561"/>
          </a:xfrm>
          <a:prstGeom prst="rect">
            <a:avLst/>
          </a:prstGeom>
          <a:noFill/>
          <a:ln>
            <a:noFill/>
          </a:ln>
        </p:spPr>
      </p:pic>
      <p:pic>
        <p:nvPicPr>
          <p:cNvPr id="247" name="Google Shape;247;p36"/>
          <p:cNvPicPr preferRelativeResize="0"/>
          <p:nvPr/>
        </p:nvPicPr>
        <p:blipFill rotWithShape="1">
          <a:blip r:embed="rId6">
            <a:alphaModFix/>
          </a:blip>
          <a:srcRect b="0" l="0" r="0" t="0"/>
          <a:stretch/>
        </p:blipFill>
        <p:spPr>
          <a:xfrm>
            <a:off x="6330950" y="1489075"/>
            <a:ext cx="4670426" cy="3552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7"/>
          <p:cNvSpPr txBox="1"/>
          <p:nvPr>
            <p:ph type="title"/>
          </p:nvPr>
        </p:nvSpPr>
        <p:spPr>
          <a:xfrm>
            <a:off x="1774825" y="2492375"/>
            <a:ext cx="8229600" cy="760500"/>
          </a:xfrm>
          <a:prstGeom prst="rect">
            <a:avLst/>
          </a:prstGeom>
          <a:noFill/>
          <a:ln>
            <a:noFill/>
          </a:ln>
        </p:spPr>
        <p:txBody>
          <a:bodyPr anchorCtr="0" anchor="ctr" bIns="45700" lIns="91425" spcFirstLastPara="1" rIns="91425" wrap="square" tIns="45700">
            <a:noAutofit/>
          </a:bodyPr>
          <a:lstStyle/>
          <a:p>
            <a:pPr indent="0" lvl="0" marL="0" rtl="0" algn="ctr">
              <a:lnSpc>
                <a:spcPct val="150000"/>
              </a:lnSpc>
              <a:spcBef>
                <a:spcPts val="0"/>
              </a:spcBef>
              <a:spcAft>
                <a:spcPts val="0"/>
              </a:spcAft>
              <a:buSzPts val="4800"/>
              <a:buNone/>
            </a:pPr>
            <a:r>
              <a:rPr b="1" i="0" lang="en-US" sz="4800" u="none">
                <a:solidFill>
                  <a:srgbClr val="000000"/>
                </a:solidFill>
                <a:latin typeface="Calibri"/>
                <a:ea typeface="Calibri"/>
                <a:cs typeface="Calibri"/>
                <a:sym typeface="Calibri"/>
              </a:rPr>
              <a:t>QUERIES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1981200" y="190500"/>
            <a:ext cx="8229600" cy="758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3000"/>
              <a:buNone/>
            </a:pPr>
            <a:r>
              <a:rPr b="1" i="0" lang="en-US" sz="3000" u="none">
                <a:solidFill>
                  <a:srgbClr val="000000"/>
                </a:solidFill>
                <a:latin typeface="Arial"/>
                <a:ea typeface="Arial"/>
                <a:cs typeface="Arial"/>
                <a:sym typeface="Arial"/>
              </a:rPr>
              <a:t>PRESENTATION OVERVIEW</a:t>
            </a:r>
            <a:endParaRPr/>
          </a:p>
        </p:txBody>
      </p:sp>
      <p:sp>
        <p:nvSpPr>
          <p:cNvPr id="159" name="Google Shape;159;p27"/>
          <p:cNvSpPr txBox="1"/>
          <p:nvPr/>
        </p:nvSpPr>
        <p:spPr>
          <a:xfrm>
            <a:off x="623887" y="1412875"/>
            <a:ext cx="11187000" cy="5040300"/>
          </a:xfrm>
          <a:prstGeom prst="rect">
            <a:avLst/>
          </a:prstGeom>
          <a:noFill/>
          <a:ln>
            <a:noFill/>
          </a:ln>
        </p:spPr>
        <p:txBody>
          <a:bodyPr anchorCtr="0" anchor="t" bIns="45700" lIns="91425" spcFirstLastPara="1" rIns="91425" wrap="square" tIns="45700">
            <a:noAutofit/>
          </a:bodyPr>
          <a:lstStyle/>
          <a:p>
            <a:pPr indent="-457200" lvl="0" marL="457200" marR="0" rtl="0" algn="just">
              <a:lnSpc>
                <a:spcPct val="150000"/>
              </a:lnSpc>
              <a:spcBef>
                <a:spcPts val="0"/>
              </a:spcBef>
              <a:spcAft>
                <a:spcPts val="0"/>
              </a:spcAft>
              <a:buClr>
                <a:srgbClr val="000000"/>
              </a:buClr>
              <a:buSzPts val="2400"/>
              <a:buFont typeface="Calibri"/>
              <a:buAutoNum type="arabicPeriod"/>
            </a:pPr>
            <a:r>
              <a:rPr b="1" i="0" lang="en-US" sz="2400" u="none">
                <a:solidFill>
                  <a:srgbClr val="000000"/>
                </a:solidFill>
                <a:latin typeface="Arial"/>
                <a:ea typeface="Arial"/>
                <a:cs typeface="Arial"/>
                <a:sym typeface="Arial"/>
              </a:rPr>
              <a:t>Objective</a:t>
            </a:r>
            <a:endParaRPr/>
          </a:p>
          <a:p>
            <a:pPr indent="-457200" lvl="0" marL="457200" marR="0" rtl="0" algn="just">
              <a:lnSpc>
                <a:spcPct val="150000"/>
              </a:lnSpc>
              <a:spcBef>
                <a:spcPts val="0"/>
              </a:spcBef>
              <a:spcAft>
                <a:spcPts val="0"/>
              </a:spcAft>
              <a:buClr>
                <a:srgbClr val="000000"/>
              </a:buClr>
              <a:buSzPts val="2400"/>
              <a:buFont typeface="Calibri"/>
              <a:buAutoNum type="arabicPeriod"/>
            </a:pPr>
            <a:r>
              <a:rPr b="1" i="0" lang="en-US" sz="2400" u="none">
                <a:solidFill>
                  <a:srgbClr val="000000"/>
                </a:solidFill>
                <a:latin typeface="Arial"/>
                <a:ea typeface="Arial"/>
                <a:cs typeface="Arial"/>
                <a:sym typeface="Arial"/>
              </a:rPr>
              <a:t>Project Introduction</a:t>
            </a:r>
            <a:endParaRPr/>
          </a:p>
          <a:p>
            <a:pPr indent="-457200" lvl="0" marL="457200" marR="0" rtl="0" algn="just">
              <a:lnSpc>
                <a:spcPct val="150000"/>
              </a:lnSpc>
              <a:spcBef>
                <a:spcPts val="0"/>
              </a:spcBef>
              <a:spcAft>
                <a:spcPts val="0"/>
              </a:spcAft>
              <a:buClr>
                <a:srgbClr val="000000"/>
              </a:buClr>
              <a:buSzPts val="2400"/>
              <a:buFont typeface="Calibri"/>
              <a:buAutoNum type="arabicPeriod"/>
            </a:pPr>
            <a:r>
              <a:rPr b="1" i="0" lang="en-US" sz="2400" u="none">
                <a:solidFill>
                  <a:srgbClr val="000000"/>
                </a:solidFill>
                <a:latin typeface="Arial"/>
                <a:ea typeface="Arial"/>
                <a:cs typeface="Arial"/>
                <a:sym typeface="Arial"/>
              </a:rPr>
              <a:t>Problem Statement</a:t>
            </a:r>
            <a:endParaRPr/>
          </a:p>
          <a:p>
            <a:pPr indent="-457200" lvl="0" marL="457200" marR="0" rtl="0" algn="just">
              <a:lnSpc>
                <a:spcPct val="150000"/>
              </a:lnSpc>
              <a:spcBef>
                <a:spcPts val="0"/>
              </a:spcBef>
              <a:spcAft>
                <a:spcPts val="0"/>
              </a:spcAft>
              <a:buClr>
                <a:srgbClr val="000000"/>
              </a:buClr>
              <a:buSzPts val="2400"/>
              <a:buFont typeface="Calibri"/>
              <a:buAutoNum type="arabicPeriod"/>
            </a:pPr>
            <a:r>
              <a:rPr b="1" i="0" lang="en-US" sz="2400" u="none">
                <a:solidFill>
                  <a:srgbClr val="000000"/>
                </a:solidFill>
                <a:latin typeface="Arial"/>
                <a:ea typeface="Arial"/>
                <a:cs typeface="Arial"/>
                <a:sym typeface="Arial"/>
              </a:rPr>
              <a:t>Methodologies (Programming concepts relevant to problem statement)</a:t>
            </a:r>
            <a:endParaRPr/>
          </a:p>
          <a:p>
            <a:pPr indent="-457200" lvl="0" marL="457200" marR="0" rtl="0" algn="just">
              <a:lnSpc>
                <a:spcPct val="150000"/>
              </a:lnSpc>
              <a:spcBef>
                <a:spcPts val="0"/>
              </a:spcBef>
              <a:spcAft>
                <a:spcPts val="0"/>
              </a:spcAft>
              <a:buClr>
                <a:srgbClr val="000000"/>
              </a:buClr>
              <a:buSzPts val="2400"/>
              <a:buFont typeface="Calibri"/>
              <a:buAutoNum type="arabicPeriod"/>
            </a:pPr>
            <a:r>
              <a:rPr b="1" i="0" lang="en-US" sz="2400" u="none">
                <a:solidFill>
                  <a:schemeClr val="dk1"/>
                </a:solidFill>
                <a:latin typeface="Arial"/>
                <a:ea typeface="Arial"/>
                <a:cs typeface="Arial"/>
                <a:sym typeface="Arial"/>
              </a:rPr>
              <a:t>Architecture of the proposed system </a:t>
            </a:r>
            <a:endParaRPr/>
          </a:p>
          <a:p>
            <a:pPr indent="-457200" lvl="0" marL="457200" marR="0" rtl="0" algn="just">
              <a:lnSpc>
                <a:spcPct val="150000"/>
              </a:lnSpc>
              <a:spcBef>
                <a:spcPts val="0"/>
              </a:spcBef>
              <a:spcAft>
                <a:spcPts val="0"/>
              </a:spcAft>
              <a:buClr>
                <a:srgbClr val="000000"/>
              </a:buClr>
              <a:buSzPts val="2400"/>
              <a:buFont typeface="Calibri"/>
              <a:buAutoNum type="arabicPeriod"/>
            </a:pPr>
            <a:r>
              <a:rPr b="1" i="0" lang="en-US" sz="2400" u="none">
                <a:solidFill>
                  <a:srgbClr val="000000"/>
                </a:solidFill>
                <a:latin typeface="Arial"/>
                <a:ea typeface="Arial"/>
                <a:cs typeface="Arial"/>
                <a:sym typeface="Arial"/>
              </a:rPr>
              <a:t>List of Modules</a:t>
            </a:r>
            <a:endParaRPr/>
          </a:p>
          <a:p>
            <a:pPr indent="-457200" lvl="0" marL="457200" marR="0" rtl="0" algn="just">
              <a:lnSpc>
                <a:spcPct val="150000"/>
              </a:lnSpc>
              <a:spcBef>
                <a:spcPts val="0"/>
              </a:spcBef>
              <a:spcAft>
                <a:spcPts val="0"/>
              </a:spcAft>
              <a:buClr>
                <a:srgbClr val="000000"/>
              </a:buClr>
              <a:buSzPts val="2400"/>
              <a:buFont typeface="Calibri"/>
              <a:buAutoNum type="arabicPeriod"/>
            </a:pPr>
            <a:r>
              <a:rPr b="1" i="0" lang="en-US" sz="2400" u="none">
                <a:solidFill>
                  <a:schemeClr val="dk1"/>
                </a:solidFill>
                <a:latin typeface="Arial"/>
                <a:ea typeface="Arial"/>
                <a:cs typeface="Arial"/>
                <a:sym typeface="Arial"/>
              </a:rPr>
              <a:t>Merits </a:t>
            </a:r>
            <a:endParaRPr/>
          </a:p>
          <a:p>
            <a:pPr indent="-457200" lvl="0" marL="457200" marR="0" rtl="0" algn="just">
              <a:lnSpc>
                <a:spcPct val="150000"/>
              </a:lnSpc>
              <a:spcBef>
                <a:spcPts val="0"/>
              </a:spcBef>
              <a:spcAft>
                <a:spcPts val="0"/>
              </a:spcAft>
              <a:buClr>
                <a:srgbClr val="000000"/>
              </a:buClr>
              <a:buSzPts val="2400"/>
              <a:buFont typeface="Calibri"/>
              <a:buAutoNum type="arabicPeriod"/>
            </a:pPr>
            <a:r>
              <a:rPr b="1" i="0" lang="en-US" sz="2400" u="none">
                <a:solidFill>
                  <a:schemeClr val="dk1"/>
                </a:solidFill>
                <a:latin typeface="Arial"/>
                <a:ea typeface="Arial"/>
                <a:cs typeface="Arial"/>
                <a:sym typeface="Arial"/>
              </a:rPr>
              <a:t>Results and Discussion</a:t>
            </a:r>
            <a:endParaRPr/>
          </a:p>
          <a:p>
            <a:pPr indent="-457200" lvl="0" marL="457200" marR="0" rtl="0" algn="just">
              <a:lnSpc>
                <a:spcPct val="150000"/>
              </a:lnSpc>
              <a:spcBef>
                <a:spcPts val="0"/>
              </a:spcBef>
              <a:spcAft>
                <a:spcPts val="0"/>
              </a:spcAft>
              <a:buClr>
                <a:srgbClr val="000000"/>
              </a:buClr>
              <a:buSzPts val="2400"/>
              <a:buFont typeface="Calibri"/>
              <a:buAutoNum type="arabicPeriod"/>
            </a:pPr>
            <a:r>
              <a:rPr b="1" i="0" lang="en-US" sz="2400" u="none">
                <a:solidFill>
                  <a:schemeClr val="dk1"/>
                </a:solidFill>
                <a:latin typeface="Arial"/>
                <a:ea typeface="Arial"/>
                <a:cs typeface="Arial"/>
                <a:sym typeface="Arial"/>
              </a:rPr>
              <a:t>Queries</a:t>
            </a:r>
            <a:endParaRPr/>
          </a:p>
        </p:txBody>
      </p:sp>
      <p:pic>
        <p:nvPicPr>
          <p:cNvPr id="160" name="Google Shape;160;p27"/>
          <p:cNvPicPr preferRelativeResize="0"/>
          <p:nvPr/>
        </p:nvPicPr>
        <p:blipFill rotWithShape="1">
          <a:blip r:embed="rId3">
            <a:alphaModFix/>
          </a:blip>
          <a:srcRect b="0" l="0" r="0" t="0"/>
          <a:stretch/>
        </p:blipFill>
        <p:spPr>
          <a:xfrm>
            <a:off x="168275" y="57150"/>
            <a:ext cx="1066800" cy="1057275"/>
          </a:xfrm>
          <a:prstGeom prst="rect">
            <a:avLst/>
          </a:prstGeom>
          <a:noFill/>
          <a:ln>
            <a:noFill/>
          </a:ln>
        </p:spPr>
      </p:pic>
      <p:pic>
        <p:nvPicPr>
          <p:cNvPr id="161" name="Google Shape;161;p27"/>
          <p:cNvPicPr preferRelativeResize="0"/>
          <p:nvPr/>
        </p:nvPicPr>
        <p:blipFill rotWithShape="1">
          <a:blip r:embed="rId4">
            <a:alphaModFix/>
          </a:blip>
          <a:srcRect b="0" l="0" r="0" t="0"/>
          <a:stretch/>
        </p:blipFill>
        <p:spPr>
          <a:xfrm>
            <a:off x="11033125" y="117475"/>
            <a:ext cx="1154112" cy="110331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1981200" y="190500"/>
            <a:ext cx="8229600" cy="758700"/>
          </a:xfrm>
          <a:prstGeom prst="rect">
            <a:avLst/>
          </a:prstGeom>
          <a:noFill/>
          <a:ln>
            <a:noFill/>
          </a:ln>
        </p:spPr>
        <p:txBody>
          <a:bodyPr anchorCtr="0" anchor="ctr" bIns="45700" lIns="91425" spcFirstLastPara="1" rIns="91425" wrap="square" tIns="45700">
            <a:noAutofit/>
          </a:bodyPr>
          <a:lstStyle/>
          <a:p>
            <a:pPr indent="0" lvl="0" marL="0" rtl="0" algn="ctr">
              <a:lnSpc>
                <a:spcPct val="150000"/>
              </a:lnSpc>
              <a:spcBef>
                <a:spcPts val="0"/>
              </a:spcBef>
              <a:spcAft>
                <a:spcPts val="0"/>
              </a:spcAft>
              <a:buSzPts val="3200"/>
              <a:buNone/>
            </a:pPr>
            <a:r>
              <a:rPr b="1" i="0" lang="en-US" sz="3200" u="none">
                <a:solidFill>
                  <a:srgbClr val="000000"/>
                </a:solidFill>
                <a:latin typeface="Calibri"/>
                <a:ea typeface="Calibri"/>
                <a:cs typeface="Calibri"/>
                <a:sym typeface="Calibri"/>
              </a:rPr>
              <a:t>OBJECTIVE</a:t>
            </a:r>
            <a:endParaRPr/>
          </a:p>
        </p:txBody>
      </p:sp>
      <p:sp>
        <p:nvSpPr>
          <p:cNvPr id="168" name="Google Shape;168;p28"/>
          <p:cNvSpPr txBox="1"/>
          <p:nvPr/>
        </p:nvSpPr>
        <p:spPr>
          <a:xfrm>
            <a:off x="-96837" y="1220787"/>
            <a:ext cx="12284100" cy="56373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The objective of an Alumni Management System (AMS) is to facilitate and strengthen the relationship between an educational institution and its former students. By creating a centralized platform, the system allows the institution to efficiently maintain a database of alumni, track their professional progress, and engage them in various activities. AMS aims to promote networking opportunities, collaboration, and support for current students, as alumni can offer mentorship, internships, or job opportunities. Additionally, the system helps to organize events, reunions, and fundraising initiatives, encouraging alumni to contribute to the institution's development. </a:t>
            </a:r>
            <a:endParaRPr/>
          </a:p>
        </p:txBody>
      </p:sp>
      <p:pic>
        <p:nvPicPr>
          <p:cNvPr id="169" name="Google Shape;169;p28"/>
          <p:cNvPicPr preferRelativeResize="0"/>
          <p:nvPr/>
        </p:nvPicPr>
        <p:blipFill rotWithShape="1">
          <a:blip r:embed="rId3">
            <a:alphaModFix/>
          </a:blip>
          <a:srcRect b="0" l="0" r="0" t="0"/>
          <a:stretch/>
        </p:blipFill>
        <p:spPr>
          <a:xfrm>
            <a:off x="168275" y="57150"/>
            <a:ext cx="1066800" cy="1057275"/>
          </a:xfrm>
          <a:prstGeom prst="rect">
            <a:avLst/>
          </a:prstGeom>
          <a:noFill/>
          <a:ln>
            <a:noFill/>
          </a:ln>
        </p:spPr>
      </p:pic>
      <p:pic>
        <p:nvPicPr>
          <p:cNvPr id="170" name="Google Shape;170;p28"/>
          <p:cNvPicPr preferRelativeResize="0"/>
          <p:nvPr/>
        </p:nvPicPr>
        <p:blipFill rotWithShape="1">
          <a:blip r:embed="rId4">
            <a:alphaModFix/>
          </a:blip>
          <a:srcRect b="0" l="0" r="0" t="0"/>
          <a:stretch/>
        </p:blipFill>
        <p:spPr>
          <a:xfrm>
            <a:off x="11033125" y="117475"/>
            <a:ext cx="1154112" cy="110331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1981200" y="190500"/>
            <a:ext cx="8229600" cy="758700"/>
          </a:xfrm>
          <a:prstGeom prst="rect">
            <a:avLst/>
          </a:prstGeom>
          <a:noFill/>
          <a:ln>
            <a:noFill/>
          </a:ln>
        </p:spPr>
        <p:txBody>
          <a:bodyPr anchorCtr="0" anchor="ctr" bIns="45700" lIns="91425" spcFirstLastPara="1" rIns="91425" wrap="square" tIns="45700">
            <a:noAutofit/>
          </a:bodyPr>
          <a:lstStyle/>
          <a:p>
            <a:pPr indent="0" lvl="0" marL="0" rtl="0" algn="ctr">
              <a:lnSpc>
                <a:spcPct val="150000"/>
              </a:lnSpc>
              <a:spcBef>
                <a:spcPts val="0"/>
              </a:spcBef>
              <a:spcAft>
                <a:spcPts val="0"/>
              </a:spcAft>
              <a:buSzPts val="3200"/>
              <a:buNone/>
            </a:pPr>
            <a:r>
              <a:rPr b="1" i="0" lang="en-US" sz="3200" u="none">
                <a:solidFill>
                  <a:srgbClr val="000000"/>
                </a:solidFill>
                <a:latin typeface="Calibri"/>
                <a:ea typeface="Calibri"/>
                <a:cs typeface="Calibri"/>
                <a:sym typeface="Calibri"/>
              </a:rPr>
              <a:t>PROJECT INTRODUCTION</a:t>
            </a:r>
            <a:endParaRPr/>
          </a:p>
        </p:txBody>
      </p:sp>
      <p:sp>
        <p:nvSpPr>
          <p:cNvPr id="177" name="Google Shape;177;p29"/>
          <p:cNvSpPr txBox="1"/>
          <p:nvPr/>
        </p:nvSpPr>
        <p:spPr>
          <a:xfrm>
            <a:off x="0" y="1220787"/>
            <a:ext cx="12187200" cy="56373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An Alumni Management System (AMS) is a software platform designed to manage and engage an institution's alumni community. It allows educational institutions, such as schools, colleges, and universities, to maintain detailed records of their former students, track their achievements, and facilitate communication. The system typically includes features like profile management, event scheduling, job and mentorship opportunities, donation tracking, and alumni networking. By centralizing this data, an AMS helps institutions foster stronger relationships with their alumni, encourage donations and support, and provide alumni with networking opportunities that can benefit both their professional and personal growth.</a:t>
            </a:r>
            <a:endParaRPr/>
          </a:p>
        </p:txBody>
      </p:sp>
      <p:pic>
        <p:nvPicPr>
          <p:cNvPr id="178" name="Google Shape;178;p29"/>
          <p:cNvPicPr preferRelativeResize="0"/>
          <p:nvPr/>
        </p:nvPicPr>
        <p:blipFill rotWithShape="1">
          <a:blip r:embed="rId3">
            <a:alphaModFix/>
          </a:blip>
          <a:srcRect b="0" l="0" r="0" t="0"/>
          <a:stretch/>
        </p:blipFill>
        <p:spPr>
          <a:xfrm>
            <a:off x="168275" y="57150"/>
            <a:ext cx="1066800" cy="1057275"/>
          </a:xfrm>
          <a:prstGeom prst="rect">
            <a:avLst/>
          </a:prstGeom>
          <a:noFill/>
          <a:ln>
            <a:noFill/>
          </a:ln>
        </p:spPr>
      </p:pic>
      <p:pic>
        <p:nvPicPr>
          <p:cNvPr id="179" name="Google Shape;179;p29"/>
          <p:cNvPicPr preferRelativeResize="0"/>
          <p:nvPr/>
        </p:nvPicPr>
        <p:blipFill rotWithShape="1">
          <a:blip r:embed="rId4">
            <a:alphaModFix/>
          </a:blip>
          <a:srcRect b="0" l="0" r="0" t="0"/>
          <a:stretch/>
        </p:blipFill>
        <p:spPr>
          <a:xfrm>
            <a:off x="11033125" y="117475"/>
            <a:ext cx="1154112" cy="110331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1981200" y="190500"/>
            <a:ext cx="8229600" cy="758700"/>
          </a:xfrm>
          <a:prstGeom prst="rect">
            <a:avLst/>
          </a:prstGeom>
          <a:noFill/>
          <a:ln>
            <a:noFill/>
          </a:ln>
        </p:spPr>
        <p:txBody>
          <a:bodyPr anchorCtr="0" anchor="ctr" bIns="45700" lIns="91425" spcFirstLastPara="1" rIns="91425" wrap="square" tIns="45700">
            <a:noAutofit/>
          </a:bodyPr>
          <a:lstStyle/>
          <a:p>
            <a:pPr indent="0" lvl="0" marL="0" rtl="0" algn="ctr">
              <a:lnSpc>
                <a:spcPct val="150000"/>
              </a:lnSpc>
              <a:spcBef>
                <a:spcPts val="0"/>
              </a:spcBef>
              <a:spcAft>
                <a:spcPts val="0"/>
              </a:spcAft>
              <a:buSzPts val="3200"/>
              <a:buNone/>
            </a:pPr>
            <a:r>
              <a:rPr b="1" i="0" lang="en-US" sz="3200" u="none">
                <a:solidFill>
                  <a:srgbClr val="000000"/>
                </a:solidFill>
                <a:latin typeface="Calibri"/>
                <a:ea typeface="Calibri"/>
                <a:cs typeface="Calibri"/>
                <a:sym typeface="Calibri"/>
              </a:rPr>
              <a:t>PROBLEM STATEMENT</a:t>
            </a:r>
            <a:endParaRPr/>
          </a:p>
        </p:txBody>
      </p:sp>
      <p:sp>
        <p:nvSpPr>
          <p:cNvPr id="186" name="Google Shape;186;p30"/>
          <p:cNvSpPr txBox="1"/>
          <p:nvPr/>
        </p:nvSpPr>
        <p:spPr>
          <a:xfrm>
            <a:off x="0" y="1220787"/>
            <a:ext cx="12187200" cy="56373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The problem with managing alumni data and engagement manually is that it becomes time-consuming, inefficient, and prone to errors. Educational institutions often struggle to maintain up-to-date records, track alumni interactions, and foster meaningful connections between alumni and the institution. Without a centralized system, it becomes difficult to organize events, offer career support, and encourage alumni contributions or mentorship. An effective Alumni Management System (AMS) addresses these challenges by automating processes, improving communication, and enhancing alumni relations, leading to more successful long-term engagement.</a:t>
            </a:r>
            <a:endParaRPr/>
          </a:p>
        </p:txBody>
      </p:sp>
      <p:pic>
        <p:nvPicPr>
          <p:cNvPr id="187" name="Google Shape;187;p30"/>
          <p:cNvPicPr preferRelativeResize="0"/>
          <p:nvPr/>
        </p:nvPicPr>
        <p:blipFill rotWithShape="1">
          <a:blip r:embed="rId3">
            <a:alphaModFix/>
          </a:blip>
          <a:srcRect b="0" l="0" r="0" t="0"/>
          <a:stretch/>
        </p:blipFill>
        <p:spPr>
          <a:xfrm>
            <a:off x="168275" y="57150"/>
            <a:ext cx="1066800" cy="1057275"/>
          </a:xfrm>
          <a:prstGeom prst="rect">
            <a:avLst/>
          </a:prstGeom>
          <a:noFill/>
          <a:ln>
            <a:noFill/>
          </a:ln>
        </p:spPr>
      </p:pic>
      <p:pic>
        <p:nvPicPr>
          <p:cNvPr id="188" name="Google Shape;188;p30"/>
          <p:cNvPicPr preferRelativeResize="0"/>
          <p:nvPr/>
        </p:nvPicPr>
        <p:blipFill rotWithShape="1">
          <a:blip r:embed="rId4">
            <a:alphaModFix/>
          </a:blip>
          <a:srcRect b="0" l="0" r="0" t="0"/>
          <a:stretch/>
        </p:blipFill>
        <p:spPr>
          <a:xfrm>
            <a:off x="11033125" y="117475"/>
            <a:ext cx="1154112" cy="110331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1981200" y="190500"/>
            <a:ext cx="8229600" cy="758700"/>
          </a:xfrm>
          <a:prstGeom prst="rect">
            <a:avLst/>
          </a:prstGeom>
          <a:noFill/>
          <a:ln>
            <a:noFill/>
          </a:ln>
        </p:spPr>
        <p:txBody>
          <a:bodyPr anchorCtr="0" anchor="ctr" bIns="45700" lIns="91425" spcFirstLastPara="1" rIns="91425" wrap="square" tIns="45700">
            <a:noAutofit/>
          </a:bodyPr>
          <a:lstStyle/>
          <a:p>
            <a:pPr indent="0" lvl="0" marL="0" rtl="0" algn="ctr">
              <a:lnSpc>
                <a:spcPct val="150000"/>
              </a:lnSpc>
              <a:spcBef>
                <a:spcPts val="0"/>
              </a:spcBef>
              <a:spcAft>
                <a:spcPts val="0"/>
              </a:spcAft>
              <a:buSzPts val="3200"/>
              <a:buNone/>
            </a:pPr>
            <a:r>
              <a:rPr b="1" i="0" lang="en-US" sz="3200" u="none">
                <a:solidFill>
                  <a:srgbClr val="000000"/>
                </a:solidFill>
                <a:latin typeface="Calibri"/>
                <a:ea typeface="Calibri"/>
                <a:cs typeface="Calibri"/>
                <a:sym typeface="Calibri"/>
              </a:rPr>
              <a:t>METHODOLOGIES</a:t>
            </a:r>
            <a:endParaRPr/>
          </a:p>
        </p:txBody>
      </p:sp>
      <p:sp>
        <p:nvSpPr>
          <p:cNvPr id="195" name="Google Shape;195;p31"/>
          <p:cNvSpPr txBox="1"/>
          <p:nvPr/>
        </p:nvSpPr>
        <p:spPr>
          <a:xfrm>
            <a:off x="0" y="1220787"/>
            <a:ext cx="12187200" cy="5637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196" name="Google Shape;196;p31"/>
          <p:cNvPicPr preferRelativeResize="0"/>
          <p:nvPr/>
        </p:nvPicPr>
        <p:blipFill rotWithShape="1">
          <a:blip r:embed="rId3">
            <a:alphaModFix/>
          </a:blip>
          <a:srcRect b="0" l="0" r="0" t="0"/>
          <a:stretch/>
        </p:blipFill>
        <p:spPr>
          <a:xfrm>
            <a:off x="168275" y="57150"/>
            <a:ext cx="1066800" cy="1057275"/>
          </a:xfrm>
          <a:prstGeom prst="rect">
            <a:avLst/>
          </a:prstGeom>
          <a:noFill/>
          <a:ln>
            <a:noFill/>
          </a:ln>
        </p:spPr>
      </p:pic>
      <p:pic>
        <p:nvPicPr>
          <p:cNvPr id="197" name="Google Shape;197;p31"/>
          <p:cNvPicPr preferRelativeResize="0"/>
          <p:nvPr/>
        </p:nvPicPr>
        <p:blipFill rotWithShape="1">
          <a:blip r:embed="rId4">
            <a:alphaModFix/>
          </a:blip>
          <a:srcRect b="0" l="0" r="0" t="0"/>
          <a:stretch/>
        </p:blipFill>
        <p:spPr>
          <a:xfrm>
            <a:off x="11033125" y="117475"/>
            <a:ext cx="1154112" cy="1103312"/>
          </a:xfrm>
          <a:prstGeom prst="rect">
            <a:avLst/>
          </a:prstGeom>
          <a:noFill/>
          <a:ln>
            <a:noFill/>
          </a:ln>
        </p:spPr>
      </p:pic>
      <p:sp>
        <p:nvSpPr>
          <p:cNvPr id="198" name="Google Shape;198;p31"/>
          <p:cNvSpPr txBox="1"/>
          <p:nvPr/>
        </p:nvSpPr>
        <p:spPr>
          <a:xfrm>
            <a:off x="11112" y="1220787"/>
            <a:ext cx="12187200" cy="56373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rgbClr val="000000"/>
              </a:buClr>
              <a:buSzPts val="2400"/>
              <a:buFont typeface="Noto Sans Symbols"/>
              <a:buChar char="✔"/>
            </a:pPr>
            <a:r>
              <a:rPr b="1" i="0" lang="en-US" sz="2400" u="none">
                <a:solidFill>
                  <a:srgbClr val="000000"/>
                </a:solidFill>
                <a:latin typeface="Times New Roman"/>
                <a:ea typeface="Times New Roman"/>
                <a:cs typeface="Times New Roman"/>
                <a:sym typeface="Times New Roman"/>
              </a:rPr>
              <a:t>Agile Methodology</a:t>
            </a:r>
            <a:r>
              <a:rPr b="0" i="0" lang="en-US" sz="2400" u="none">
                <a:solidFill>
                  <a:srgbClr val="000000"/>
                </a:solidFill>
                <a:latin typeface="Times New Roman"/>
                <a:ea typeface="Times New Roman"/>
                <a:cs typeface="Times New Roman"/>
                <a:sym typeface="Times New Roman"/>
              </a:rPr>
              <a:t>: This iterative approach allows the development team to work in cycles (sprints), providing flexibility to adapt to changing requirements and incorporating regular feedback from stakeholders (such as alumni and institutional staff).</a:t>
            </a:r>
            <a:endParaRPr/>
          </a:p>
          <a:p>
            <a:pPr indent="-342900" lvl="0" marL="342900" marR="0" rtl="0" algn="just">
              <a:lnSpc>
                <a:spcPct val="150000"/>
              </a:lnSpc>
              <a:spcBef>
                <a:spcPts val="0"/>
              </a:spcBef>
              <a:spcAft>
                <a:spcPts val="0"/>
              </a:spcAft>
              <a:buClr>
                <a:srgbClr val="000000"/>
              </a:buClr>
              <a:buSzPts val="2400"/>
              <a:buFont typeface="Noto Sans Symbols"/>
              <a:buChar char="✔"/>
            </a:pPr>
            <a:r>
              <a:rPr b="1" i="0" lang="en-US" sz="2400" u="none">
                <a:solidFill>
                  <a:srgbClr val="000000"/>
                </a:solidFill>
                <a:latin typeface="Times New Roman"/>
                <a:ea typeface="Times New Roman"/>
                <a:cs typeface="Times New Roman"/>
                <a:sym typeface="Times New Roman"/>
              </a:rPr>
              <a:t>Object-Oriented Programming (OOP)</a:t>
            </a:r>
            <a:r>
              <a:rPr b="0" i="0" lang="en-US" sz="2400" u="none">
                <a:solidFill>
                  <a:srgbClr val="000000"/>
                </a:solidFill>
                <a:latin typeface="Times New Roman"/>
                <a:ea typeface="Times New Roman"/>
                <a:cs typeface="Times New Roman"/>
                <a:sym typeface="Times New Roman"/>
              </a:rPr>
              <a:t>: This methodology structures the system using objects and classes, promoting reusability, scalability, and easier maintenance.</a:t>
            </a:r>
            <a:endParaRPr/>
          </a:p>
          <a:p>
            <a:pPr indent="-342900" lvl="0" marL="342900" marR="0" rtl="0" algn="just">
              <a:lnSpc>
                <a:spcPct val="150000"/>
              </a:lnSpc>
              <a:spcBef>
                <a:spcPts val="0"/>
              </a:spcBef>
              <a:spcAft>
                <a:spcPts val="0"/>
              </a:spcAft>
              <a:buClr>
                <a:srgbClr val="000000"/>
              </a:buClr>
              <a:buSzPts val="2400"/>
              <a:buFont typeface="Noto Sans Symbols"/>
              <a:buChar char="✔"/>
            </a:pPr>
            <a:r>
              <a:rPr b="1" i="0" lang="en-US" sz="2400" u="none">
                <a:solidFill>
                  <a:srgbClr val="000000"/>
                </a:solidFill>
                <a:latin typeface="Times New Roman"/>
                <a:ea typeface="Times New Roman"/>
                <a:cs typeface="Times New Roman"/>
                <a:sym typeface="Times New Roman"/>
              </a:rPr>
              <a:t>Database Management</a:t>
            </a:r>
            <a:r>
              <a:rPr b="0" i="0" lang="en-US" sz="2400" u="none">
                <a:solidFill>
                  <a:srgbClr val="000000"/>
                </a:solidFill>
                <a:latin typeface="Times New Roman"/>
                <a:ea typeface="Times New Roman"/>
                <a:cs typeface="Times New Roman"/>
                <a:sym typeface="Times New Roman"/>
              </a:rPr>
              <a:t>: A relational database management system (RDBMS) is typically used to store and manage alumni data.</a:t>
            </a:r>
            <a:endParaRPr/>
          </a:p>
          <a:p>
            <a:pPr indent="-342900" lvl="0" marL="342900" marR="0" rtl="0" algn="just">
              <a:lnSpc>
                <a:spcPct val="150000"/>
              </a:lnSpc>
              <a:spcBef>
                <a:spcPts val="0"/>
              </a:spcBef>
              <a:spcAft>
                <a:spcPts val="0"/>
              </a:spcAft>
              <a:buClr>
                <a:srgbClr val="000000"/>
              </a:buClr>
              <a:buSzPts val="2400"/>
              <a:buFont typeface="Noto Sans Symbols"/>
              <a:buChar char="✔"/>
            </a:pPr>
            <a:r>
              <a:rPr b="1" i="0" lang="en-US" sz="2400" u="none">
                <a:solidFill>
                  <a:srgbClr val="000000"/>
                </a:solidFill>
                <a:latin typeface="Times New Roman"/>
                <a:ea typeface="Times New Roman"/>
                <a:cs typeface="Times New Roman"/>
                <a:sym typeface="Times New Roman"/>
              </a:rPr>
              <a:t>User-Centered Design (UCD)</a:t>
            </a:r>
            <a:r>
              <a:rPr b="0" i="0" lang="en-US" sz="2400" u="none">
                <a:solidFill>
                  <a:srgbClr val="000000"/>
                </a:solidFill>
                <a:latin typeface="Times New Roman"/>
                <a:ea typeface="Times New Roman"/>
                <a:cs typeface="Times New Roman"/>
                <a:sym typeface="Times New Roman"/>
              </a:rPr>
              <a:t>: This design methodology focuses on understanding the needs, behaviors, and goals of users (alumni and administrators) to ensure the system is intuitive and user-friendly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1981200" y="190500"/>
            <a:ext cx="8229600" cy="758700"/>
          </a:xfrm>
          <a:prstGeom prst="rect">
            <a:avLst/>
          </a:prstGeom>
          <a:noFill/>
          <a:ln>
            <a:noFill/>
          </a:ln>
        </p:spPr>
        <p:txBody>
          <a:bodyPr anchorCtr="0" anchor="ctr" bIns="45700" lIns="91425" spcFirstLastPara="1" rIns="91425" wrap="square" tIns="45700">
            <a:noAutofit/>
          </a:bodyPr>
          <a:lstStyle/>
          <a:p>
            <a:pPr indent="0" lvl="0" marL="0" rtl="0" algn="ctr">
              <a:lnSpc>
                <a:spcPct val="150000"/>
              </a:lnSpc>
              <a:spcBef>
                <a:spcPts val="0"/>
              </a:spcBef>
              <a:spcAft>
                <a:spcPts val="0"/>
              </a:spcAft>
              <a:buSzPts val="3200"/>
              <a:buNone/>
            </a:pPr>
            <a:r>
              <a:rPr b="1" i="0" lang="en-US" sz="3200" u="none">
                <a:solidFill>
                  <a:srgbClr val="000000"/>
                </a:solidFill>
                <a:latin typeface="Calibri"/>
                <a:ea typeface="Calibri"/>
                <a:cs typeface="Calibri"/>
                <a:sym typeface="Calibri"/>
              </a:rPr>
              <a:t>ARCHITECTURE OF THE PROPOSED SYSTEM </a:t>
            </a:r>
            <a:endParaRPr/>
          </a:p>
        </p:txBody>
      </p:sp>
      <p:sp>
        <p:nvSpPr>
          <p:cNvPr id="205" name="Google Shape;205;p32"/>
          <p:cNvSpPr txBox="1"/>
          <p:nvPr/>
        </p:nvSpPr>
        <p:spPr>
          <a:xfrm>
            <a:off x="0" y="1220787"/>
            <a:ext cx="12187200" cy="5637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206" name="Google Shape;206;p32"/>
          <p:cNvPicPr preferRelativeResize="0"/>
          <p:nvPr/>
        </p:nvPicPr>
        <p:blipFill rotWithShape="1">
          <a:blip r:embed="rId3">
            <a:alphaModFix/>
          </a:blip>
          <a:srcRect b="0" l="0" r="0" t="0"/>
          <a:stretch/>
        </p:blipFill>
        <p:spPr>
          <a:xfrm>
            <a:off x="168275" y="57150"/>
            <a:ext cx="1066800" cy="1057275"/>
          </a:xfrm>
          <a:prstGeom prst="rect">
            <a:avLst/>
          </a:prstGeom>
          <a:noFill/>
          <a:ln>
            <a:noFill/>
          </a:ln>
        </p:spPr>
      </p:pic>
      <p:pic>
        <p:nvPicPr>
          <p:cNvPr id="207" name="Google Shape;207;p32"/>
          <p:cNvPicPr preferRelativeResize="0"/>
          <p:nvPr/>
        </p:nvPicPr>
        <p:blipFill rotWithShape="1">
          <a:blip r:embed="rId4">
            <a:alphaModFix/>
          </a:blip>
          <a:srcRect b="0" l="0" r="0" t="0"/>
          <a:stretch/>
        </p:blipFill>
        <p:spPr>
          <a:xfrm>
            <a:off x="11033125" y="117475"/>
            <a:ext cx="1154112" cy="1103312"/>
          </a:xfrm>
          <a:prstGeom prst="rect">
            <a:avLst/>
          </a:prstGeom>
          <a:noFill/>
          <a:ln>
            <a:noFill/>
          </a:ln>
        </p:spPr>
      </p:pic>
      <p:pic>
        <p:nvPicPr>
          <p:cNvPr id="208" name="Google Shape;208;p32"/>
          <p:cNvPicPr preferRelativeResize="0"/>
          <p:nvPr/>
        </p:nvPicPr>
        <p:blipFill rotWithShape="1">
          <a:blip r:embed="rId5">
            <a:alphaModFix/>
          </a:blip>
          <a:srcRect b="0" l="0" r="0" t="0"/>
          <a:stretch/>
        </p:blipFill>
        <p:spPr>
          <a:xfrm>
            <a:off x="1281112" y="1557337"/>
            <a:ext cx="8929687" cy="464343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3"/>
          <p:cNvSpPr txBox="1"/>
          <p:nvPr>
            <p:ph type="title"/>
          </p:nvPr>
        </p:nvSpPr>
        <p:spPr>
          <a:xfrm>
            <a:off x="1981200" y="190500"/>
            <a:ext cx="8229600" cy="758700"/>
          </a:xfrm>
          <a:prstGeom prst="rect">
            <a:avLst/>
          </a:prstGeom>
          <a:noFill/>
          <a:ln>
            <a:noFill/>
          </a:ln>
        </p:spPr>
        <p:txBody>
          <a:bodyPr anchorCtr="0" anchor="ctr" bIns="45700" lIns="91425" spcFirstLastPara="1" rIns="91425" wrap="square" tIns="45700">
            <a:noAutofit/>
          </a:bodyPr>
          <a:lstStyle/>
          <a:p>
            <a:pPr indent="0" lvl="0" marL="0" rtl="0" algn="ctr">
              <a:lnSpc>
                <a:spcPct val="150000"/>
              </a:lnSpc>
              <a:spcBef>
                <a:spcPts val="0"/>
              </a:spcBef>
              <a:spcAft>
                <a:spcPts val="0"/>
              </a:spcAft>
              <a:buSzPts val="3200"/>
              <a:buNone/>
            </a:pPr>
            <a:r>
              <a:rPr b="1" i="0" lang="en-US" sz="3200" u="none">
                <a:solidFill>
                  <a:srgbClr val="000000"/>
                </a:solidFill>
                <a:latin typeface="Calibri"/>
                <a:ea typeface="Calibri"/>
                <a:cs typeface="Calibri"/>
                <a:sym typeface="Calibri"/>
              </a:rPr>
              <a:t>LIST OF MODULES</a:t>
            </a:r>
            <a:endParaRPr/>
          </a:p>
        </p:txBody>
      </p:sp>
      <p:sp>
        <p:nvSpPr>
          <p:cNvPr id="215" name="Google Shape;215;p33"/>
          <p:cNvSpPr txBox="1"/>
          <p:nvPr/>
        </p:nvSpPr>
        <p:spPr>
          <a:xfrm>
            <a:off x="0" y="1220787"/>
            <a:ext cx="11928600" cy="5637300"/>
          </a:xfrm>
          <a:prstGeom prst="rect">
            <a:avLst/>
          </a:prstGeom>
          <a:noFill/>
          <a:ln>
            <a:noFill/>
          </a:ln>
        </p:spPr>
        <p:txBody>
          <a:bodyPr anchorCtr="0" anchor="t" bIns="45700" lIns="91425" spcFirstLastPara="1" rIns="91425" wrap="square" tIns="45700">
            <a:noAutofit/>
          </a:bodyPr>
          <a:lstStyle/>
          <a:p>
            <a:pPr indent="-177800" lvl="0" marL="0" marR="0" rtl="0" algn="just">
              <a:lnSpc>
                <a:spcPct val="150000"/>
              </a:lnSpc>
              <a:spcBef>
                <a:spcPts val="0"/>
              </a:spcBef>
              <a:spcAft>
                <a:spcPts val="0"/>
              </a:spcAft>
              <a:buClr>
                <a:srgbClr val="000000"/>
              </a:buClr>
              <a:buSzPts val="2800"/>
              <a:buFont typeface="Noto Sans Symbols"/>
              <a:buChar char="⮚"/>
            </a:pPr>
            <a:r>
              <a:rPr b="1" i="0" lang="en-US" sz="2800" u="none">
                <a:solidFill>
                  <a:srgbClr val="0D0D0D"/>
                </a:solidFill>
                <a:latin typeface="Times New Roman"/>
                <a:ea typeface="Times New Roman"/>
                <a:cs typeface="Times New Roman"/>
                <a:sym typeface="Times New Roman"/>
              </a:rPr>
              <a:t>Alumni Class</a:t>
            </a:r>
            <a:r>
              <a:rPr b="0" i="0" lang="en-US" sz="2800" u="none">
                <a:solidFill>
                  <a:srgbClr val="0D0D0D"/>
                </a:solidFill>
                <a:latin typeface="Times New Roman"/>
                <a:ea typeface="Times New Roman"/>
                <a:cs typeface="Times New Roman"/>
                <a:sym typeface="Times New Roman"/>
              </a:rPr>
              <a:t> – Stores and handles data for each alumni.</a:t>
            </a:r>
            <a:endParaRPr/>
          </a:p>
          <a:p>
            <a:pPr indent="-177800" lvl="0" marL="0" marR="0" rtl="0" algn="just">
              <a:lnSpc>
                <a:spcPct val="150000"/>
              </a:lnSpc>
              <a:spcBef>
                <a:spcPts val="1400"/>
              </a:spcBef>
              <a:spcAft>
                <a:spcPts val="0"/>
              </a:spcAft>
              <a:buClr>
                <a:srgbClr val="000000"/>
              </a:buClr>
              <a:buSzPts val="2800"/>
              <a:buFont typeface="Noto Sans Symbols"/>
              <a:buChar char="⮚"/>
            </a:pPr>
            <a:r>
              <a:rPr b="1" i="0" lang="en-US" sz="2800" u="none">
                <a:solidFill>
                  <a:srgbClr val="0D0D0D"/>
                </a:solidFill>
                <a:latin typeface="Times New Roman"/>
                <a:ea typeface="Times New Roman"/>
                <a:cs typeface="Times New Roman"/>
                <a:sym typeface="Times New Roman"/>
              </a:rPr>
              <a:t>Alumni Management System Class</a:t>
            </a:r>
            <a:r>
              <a:rPr b="0" i="0" lang="en-US" sz="2800" u="none">
                <a:solidFill>
                  <a:srgbClr val="0D0D0D"/>
                </a:solidFill>
                <a:latin typeface="Times New Roman"/>
                <a:ea typeface="Times New Roman"/>
                <a:cs typeface="Times New Roman"/>
                <a:sym typeface="Times New Roman"/>
              </a:rPr>
              <a:t> – Manages the overall system, like adding, searching, and displaying alumni.</a:t>
            </a:r>
            <a:endParaRPr/>
          </a:p>
          <a:p>
            <a:pPr indent="-177800" lvl="0" marL="0" marR="0" rtl="0" algn="just">
              <a:lnSpc>
                <a:spcPct val="150000"/>
              </a:lnSpc>
              <a:spcBef>
                <a:spcPts val="1400"/>
              </a:spcBef>
              <a:spcAft>
                <a:spcPts val="0"/>
              </a:spcAft>
              <a:buClr>
                <a:srgbClr val="000000"/>
              </a:buClr>
              <a:buSzPts val="2800"/>
              <a:buFont typeface="Noto Sans Symbols"/>
              <a:buChar char="⮚"/>
            </a:pPr>
            <a:r>
              <a:rPr b="1" i="0" lang="en-US" sz="2800" u="none">
                <a:solidFill>
                  <a:srgbClr val="0D0D0D"/>
                </a:solidFill>
                <a:latin typeface="Times New Roman"/>
                <a:ea typeface="Times New Roman"/>
                <a:cs typeface="Times New Roman"/>
                <a:sym typeface="Times New Roman"/>
              </a:rPr>
              <a:t>Main Method</a:t>
            </a:r>
            <a:r>
              <a:rPr b="0" i="0" lang="en-US" sz="2800" u="none">
                <a:solidFill>
                  <a:srgbClr val="0D0D0D"/>
                </a:solidFill>
                <a:latin typeface="Times New Roman"/>
                <a:ea typeface="Times New Roman"/>
                <a:cs typeface="Times New Roman"/>
                <a:sym typeface="Times New Roman"/>
              </a:rPr>
              <a:t> – The entry point of the program, where the user interacts with the system.</a:t>
            </a:r>
            <a:endParaRPr/>
          </a:p>
          <a:p>
            <a:pPr indent="-177800" lvl="0" marL="0" marR="0" rtl="0" algn="just">
              <a:lnSpc>
                <a:spcPct val="150000"/>
              </a:lnSpc>
              <a:spcBef>
                <a:spcPts val="1400"/>
              </a:spcBef>
              <a:spcAft>
                <a:spcPts val="0"/>
              </a:spcAft>
              <a:buClr>
                <a:srgbClr val="000000"/>
              </a:buClr>
              <a:buSzPts val="2800"/>
              <a:buFont typeface="Noto Sans Symbols"/>
              <a:buChar char="⮚"/>
            </a:pPr>
            <a:r>
              <a:rPr b="1" i="0" lang="en-US" sz="2800" u="none">
                <a:solidFill>
                  <a:srgbClr val="0D0D0D"/>
                </a:solidFill>
                <a:latin typeface="Times New Roman"/>
                <a:ea typeface="Times New Roman"/>
                <a:cs typeface="Times New Roman"/>
                <a:sym typeface="Times New Roman"/>
              </a:rPr>
              <a:t>Validation Methods</a:t>
            </a:r>
            <a:r>
              <a:rPr b="0" i="0" lang="en-US" sz="2800" u="none">
                <a:solidFill>
                  <a:srgbClr val="0D0D0D"/>
                </a:solidFill>
                <a:latin typeface="Times New Roman"/>
                <a:ea typeface="Times New Roman"/>
                <a:cs typeface="Times New Roman"/>
                <a:sym typeface="Times New Roman"/>
              </a:rPr>
              <a:t> – Ensures correct input for year and email.</a:t>
            </a:r>
            <a:endParaRPr/>
          </a:p>
          <a:p>
            <a:pPr indent="0" lvl="0" marL="0" marR="0" rtl="0" algn="l">
              <a:lnSpc>
                <a:spcPct val="100000"/>
              </a:lnSpc>
              <a:spcBef>
                <a:spcPts val="0"/>
              </a:spcBef>
              <a:spcAft>
                <a:spcPts val="0"/>
              </a:spcAft>
              <a:buNone/>
            </a:pPr>
            <a:r>
              <a:t/>
            </a:r>
            <a:endParaRPr b="0" i="0" sz="2800" u="none">
              <a:solidFill>
                <a:srgbClr val="0D0D0D"/>
              </a:solidFill>
              <a:latin typeface="Times New Roman"/>
              <a:ea typeface="Times New Roman"/>
              <a:cs typeface="Times New Roman"/>
              <a:sym typeface="Times New Roman"/>
            </a:endParaRPr>
          </a:p>
        </p:txBody>
      </p:sp>
      <p:pic>
        <p:nvPicPr>
          <p:cNvPr id="216" name="Google Shape;216;p33"/>
          <p:cNvPicPr preferRelativeResize="0"/>
          <p:nvPr/>
        </p:nvPicPr>
        <p:blipFill rotWithShape="1">
          <a:blip r:embed="rId3">
            <a:alphaModFix/>
          </a:blip>
          <a:srcRect b="0" l="0" r="0" t="0"/>
          <a:stretch/>
        </p:blipFill>
        <p:spPr>
          <a:xfrm>
            <a:off x="168275" y="57150"/>
            <a:ext cx="1066800" cy="1057275"/>
          </a:xfrm>
          <a:prstGeom prst="rect">
            <a:avLst/>
          </a:prstGeom>
          <a:noFill/>
          <a:ln>
            <a:noFill/>
          </a:ln>
        </p:spPr>
      </p:pic>
      <p:pic>
        <p:nvPicPr>
          <p:cNvPr id="217" name="Google Shape;217;p33"/>
          <p:cNvPicPr preferRelativeResize="0"/>
          <p:nvPr/>
        </p:nvPicPr>
        <p:blipFill rotWithShape="1">
          <a:blip r:embed="rId4">
            <a:alphaModFix/>
          </a:blip>
          <a:srcRect b="0" l="0" r="0" t="0"/>
          <a:stretch/>
        </p:blipFill>
        <p:spPr>
          <a:xfrm>
            <a:off x="11033125" y="117475"/>
            <a:ext cx="1154112" cy="110331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609600" y="274637"/>
            <a:ext cx="10971300" cy="1141500"/>
          </a:xfrm>
          <a:prstGeom prst="rect">
            <a:avLst/>
          </a:prstGeom>
          <a:noFill/>
          <a:ln>
            <a:noFill/>
          </a:ln>
        </p:spPr>
        <p:txBody>
          <a:bodyPr anchorCtr="0" anchor="ctr" bIns="45700" lIns="91425" spcFirstLastPara="1" rIns="91425" wrap="square" tIns="45700">
            <a:noAutofit/>
          </a:bodyPr>
          <a:lstStyle/>
          <a:p>
            <a:pPr indent="0" lvl="0" marL="0" rtl="0" algn="l">
              <a:lnSpc>
                <a:spcPct val="83000"/>
              </a:lnSpc>
              <a:spcBef>
                <a:spcPts val="0"/>
              </a:spcBef>
              <a:spcAft>
                <a:spcPts val="0"/>
              </a:spcAft>
              <a:buSzPts val="4400"/>
              <a:buNone/>
            </a:pPr>
            <a:r>
              <a:rPr b="1" i="0" lang="en-US" sz="4400" u="none">
                <a:solidFill>
                  <a:srgbClr val="000000"/>
                </a:solidFill>
                <a:latin typeface="Calibri"/>
                <a:ea typeface="Calibri"/>
                <a:cs typeface="Calibri"/>
                <a:sym typeface="Calibri"/>
              </a:rPr>
              <a:t>                       LIST OF MODULES</a:t>
            </a:r>
            <a:endParaRPr/>
          </a:p>
        </p:txBody>
      </p:sp>
      <p:sp>
        <p:nvSpPr>
          <p:cNvPr id="223" name="Google Shape;223;p34"/>
          <p:cNvSpPr txBox="1"/>
          <p:nvPr>
            <p:ph idx="1" type="body"/>
          </p:nvPr>
        </p:nvSpPr>
        <p:spPr>
          <a:xfrm>
            <a:off x="609600" y="1331912"/>
            <a:ext cx="10971300" cy="47928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70000"/>
              </a:lnSpc>
              <a:spcBef>
                <a:spcPts val="0"/>
              </a:spcBef>
              <a:spcAft>
                <a:spcPts val="0"/>
              </a:spcAft>
              <a:buClr>
                <a:srgbClr val="000000"/>
              </a:buClr>
              <a:buSzPts val="2400"/>
              <a:buFont typeface="Noto Sans Symbols"/>
              <a:buChar char="⮚"/>
            </a:pPr>
            <a:r>
              <a:rPr b="1" i="0" lang="en-US" sz="2400" u="none" cap="none" strike="noStrike">
                <a:solidFill>
                  <a:srgbClr val="0D0D0D"/>
                </a:solidFill>
                <a:latin typeface="Times New Roman"/>
                <a:ea typeface="Times New Roman"/>
                <a:cs typeface="Times New Roman"/>
                <a:sym typeface="Times New Roman"/>
              </a:rPr>
              <a:t>Add Alumni</a:t>
            </a:r>
            <a:r>
              <a:rPr b="0" i="0" lang="en-US" sz="2400" u="none" cap="none" strike="noStrike">
                <a:solidFill>
                  <a:srgbClr val="0D0D0D"/>
                </a:solidFill>
                <a:latin typeface="Times New Roman"/>
                <a:ea typeface="Times New Roman"/>
                <a:cs typeface="Times New Roman"/>
                <a:sym typeface="Times New Roman"/>
              </a:rPr>
              <a:t>: The user selects "Add Alumni" and enters details like name, year of graduation, course, email, and the list of modules.</a:t>
            </a:r>
            <a:endParaRPr/>
          </a:p>
          <a:p>
            <a:pPr indent="-342900" lvl="0" marL="342900" marR="0" rtl="0" algn="just">
              <a:lnSpc>
                <a:spcPct val="170000"/>
              </a:lnSpc>
              <a:spcBef>
                <a:spcPts val="1400"/>
              </a:spcBef>
              <a:spcAft>
                <a:spcPts val="0"/>
              </a:spcAft>
              <a:buClr>
                <a:srgbClr val="000000"/>
              </a:buClr>
              <a:buSzPts val="2400"/>
              <a:buFont typeface="Noto Sans Symbols"/>
              <a:buChar char="⮚"/>
            </a:pPr>
            <a:r>
              <a:rPr b="1" i="0" lang="en-US" sz="2400" u="none" cap="none" strike="noStrike">
                <a:solidFill>
                  <a:srgbClr val="0D0D0D"/>
                </a:solidFill>
                <a:latin typeface="Times New Roman"/>
                <a:ea typeface="Times New Roman"/>
                <a:cs typeface="Times New Roman"/>
                <a:sym typeface="Times New Roman"/>
              </a:rPr>
              <a:t>Display Alumni</a:t>
            </a:r>
            <a:r>
              <a:rPr b="0" i="0" lang="en-US" sz="2400" u="none" cap="none" strike="noStrike">
                <a:solidFill>
                  <a:srgbClr val="0D0D0D"/>
                </a:solidFill>
                <a:latin typeface="Times New Roman"/>
                <a:ea typeface="Times New Roman"/>
                <a:cs typeface="Times New Roman"/>
                <a:sym typeface="Times New Roman"/>
              </a:rPr>
              <a:t>: The user selects "Display Alumni" to see all the added alumni’s details, including their modules.</a:t>
            </a:r>
            <a:endParaRPr/>
          </a:p>
          <a:p>
            <a:pPr indent="-342900" lvl="0" marL="342900" marR="0" rtl="0" algn="just">
              <a:lnSpc>
                <a:spcPct val="170000"/>
              </a:lnSpc>
              <a:spcBef>
                <a:spcPts val="1400"/>
              </a:spcBef>
              <a:spcAft>
                <a:spcPts val="0"/>
              </a:spcAft>
              <a:buClr>
                <a:srgbClr val="000000"/>
              </a:buClr>
              <a:buSzPts val="2400"/>
              <a:buFont typeface="Noto Sans Symbols"/>
              <a:buChar char="⮚"/>
            </a:pPr>
            <a:r>
              <a:rPr b="1" i="0" lang="en-US" sz="2400" u="none" cap="none" strike="noStrike">
                <a:solidFill>
                  <a:srgbClr val="0D0D0D"/>
                </a:solidFill>
                <a:latin typeface="Times New Roman"/>
                <a:ea typeface="Times New Roman"/>
                <a:cs typeface="Times New Roman"/>
                <a:sym typeface="Times New Roman"/>
              </a:rPr>
              <a:t>Search Alumni</a:t>
            </a:r>
            <a:r>
              <a:rPr b="0" i="0" lang="en-US" sz="2400" u="none" cap="none" strike="noStrike">
                <a:solidFill>
                  <a:srgbClr val="0D0D0D"/>
                </a:solidFill>
                <a:latin typeface="Times New Roman"/>
                <a:ea typeface="Times New Roman"/>
                <a:cs typeface="Times New Roman"/>
                <a:sym typeface="Times New Roman"/>
              </a:rPr>
              <a:t>: The user selects "Search Alumni by Name" and enters a name to find specific alumni.</a:t>
            </a:r>
            <a:endParaRPr/>
          </a:p>
          <a:p>
            <a:pPr indent="-342900" lvl="0" marL="342900" marR="0" rtl="0" algn="just">
              <a:lnSpc>
                <a:spcPct val="170000"/>
              </a:lnSpc>
              <a:spcBef>
                <a:spcPts val="1400"/>
              </a:spcBef>
              <a:spcAft>
                <a:spcPts val="0"/>
              </a:spcAft>
              <a:buClr>
                <a:srgbClr val="000000"/>
              </a:buClr>
              <a:buSzPts val="2400"/>
              <a:buFont typeface="Noto Sans Symbols"/>
              <a:buChar char="⮚"/>
            </a:pPr>
            <a:r>
              <a:rPr b="1" i="0" lang="en-US" sz="2400" u="none" cap="none" strike="noStrike">
                <a:solidFill>
                  <a:srgbClr val="0D0D0D"/>
                </a:solidFill>
                <a:latin typeface="Times New Roman"/>
                <a:ea typeface="Times New Roman"/>
                <a:cs typeface="Times New Roman"/>
                <a:sym typeface="Times New Roman"/>
              </a:rPr>
              <a:t>Exit</a:t>
            </a:r>
            <a:r>
              <a:rPr b="0" i="0" lang="en-US" sz="2400" u="none" cap="none" strike="noStrike">
                <a:solidFill>
                  <a:srgbClr val="0D0D0D"/>
                </a:solidFill>
                <a:latin typeface="Times New Roman"/>
                <a:ea typeface="Times New Roman"/>
                <a:cs typeface="Times New Roman"/>
                <a:sym typeface="Times New Roman"/>
              </a:rPr>
              <a:t>: The user can choose to exit the program.</a:t>
            </a:r>
            <a:endParaRPr/>
          </a:p>
          <a:p>
            <a:pPr indent="-190500" lvl="0" marL="342900" marR="0" rtl="0" algn="l">
              <a:lnSpc>
                <a:spcPct val="83000"/>
              </a:lnSpc>
              <a:spcBef>
                <a:spcPts val="1425"/>
              </a:spcBef>
              <a:spcAft>
                <a:spcPts val="0"/>
              </a:spcAft>
              <a:buClr>
                <a:srgbClr val="000000"/>
              </a:buClr>
              <a:buSzPts val="2400"/>
              <a:buFont typeface="Times New Roman"/>
              <a:buNone/>
            </a:pPr>
            <a:r>
              <a:t/>
            </a:r>
            <a:endParaRPr b="0" i="0" sz="2400" u="none">
              <a:solidFill>
                <a:srgbClr val="0D0D0D"/>
              </a:solidFill>
              <a:latin typeface="Times New Roman"/>
              <a:ea typeface="Times New Roman"/>
              <a:cs typeface="Times New Roman"/>
              <a:sym typeface="Times New Roman"/>
            </a:endParaRPr>
          </a:p>
        </p:txBody>
      </p:sp>
      <p:sp>
        <p:nvSpPr>
          <p:cNvPr id="224" name="Google Shape;224;p34"/>
          <p:cNvSpPr txBox="1"/>
          <p:nvPr/>
        </p:nvSpPr>
        <p:spPr>
          <a:xfrm>
            <a:off x="609600" y="6356350"/>
            <a:ext cx="2843100" cy="363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B8B8B"/>
              </a:buClr>
              <a:buSzPts val="1200"/>
              <a:buFont typeface="Calibri"/>
              <a:buNone/>
            </a:pPr>
            <a:r>
              <a:rPr b="0" i="0" lang="en-US" sz="1200" u="none">
                <a:solidFill>
                  <a:srgbClr val="8B8B8B"/>
                </a:solidFill>
                <a:latin typeface="Calibri"/>
                <a:ea typeface="Calibri"/>
                <a:cs typeface="Calibri"/>
                <a:sym typeface="Calibri"/>
              </a:rPr>
              <a:t>2/7/20</a:t>
            </a:r>
            <a:endParaRPr/>
          </a:p>
        </p:txBody>
      </p:sp>
      <p:pic>
        <p:nvPicPr>
          <p:cNvPr id="225" name="Google Shape;225;p34"/>
          <p:cNvPicPr preferRelativeResize="0"/>
          <p:nvPr/>
        </p:nvPicPr>
        <p:blipFill rotWithShape="1">
          <a:blip r:embed="rId3">
            <a:alphaModFix/>
          </a:blip>
          <a:srcRect b="0" l="0" r="0" t="0"/>
          <a:stretch/>
        </p:blipFill>
        <p:spPr>
          <a:xfrm>
            <a:off x="479425" y="204787"/>
            <a:ext cx="1066800" cy="1057275"/>
          </a:xfrm>
          <a:prstGeom prst="rect">
            <a:avLst/>
          </a:prstGeom>
          <a:noFill/>
          <a:ln>
            <a:noFill/>
          </a:ln>
        </p:spPr>
      </p:pic>
      <p:pic>
        <p:nvPicPr>
          <p:cNvPr id="226" name="Google Shape;226;p34"/>
          <p:cNvPicPr preferRelativeResize="0"/>
          <p:nvPr/>
        </p:nvPicPr>
        <p:blipFill rotWithShape="1">
          <a:blip r:embed="rId4">
            <a:alphaModFix/>
          </a:blip>
          <a:srcRect b="0" l="0" r="0" t="0"/>
          <a:stretch/>
        </p:blipFill>
        <p:spPr>
          <a:xfrm>
            <a:off x="10420350" y="180975"/>
            <a:ext cx="1154112" cy="110331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