
<file path=[Content_Types].xml><?xml version="1.0" encoding="utf-8"?>
<Types xmlns="http://schemas.openxmlformats.org/package/2006/content-types">
  <Override PartName="/_rels/.rels" ContentType="application/vnd.openxmlformats-package.relationships+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25.xml.rels" ContentType="application/vnd.openxmlformats-package.relationships+xml"/>
  <Override PartName="/ppt/slideLayouts/_rels/slideLayout27.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4.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entation.xml" ContentType="application/vnd.openxmlformats-officedocument.presentationml.presentation.main+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3240" y="1604160"/>
            <a:ext cx="4984200" cy="3976920"/>
          </a:xfrm>
          <a:prstGeom prst="rect">
            <a:avLst/>
          </a:prstGeom>
          <a:ln>
            <a:noFill/>
          </a:ln>
        </p:spPr>
      </p:pic>
      <p:pic>
        <p:nvPicPr>
          <p:cNvPr id="43" name="" descr=""/>
          <p:cNvPicPr/>
          <p:nvPr/>
        </p:nvPicPr>
        <p:blipFill>
          <a:blip r:embed="rId3"/>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3240" y="1604160"/>
            <a:ext cx="4984200" cy="3976920"/>
          </a:xfrm>
          <a:prstGeom prst="rect">
            <a:avLst/>
          </a:prstGeom>
          <a:ln>
            <a:noFill/>
          </a:ln>
        </p:spPr>
      </p:pic>
      <p:pic>
        <p:nvPicPr>
          <p:cNvPr id="84" name="" descr=""/>
          <p:cNvPicPr/>
          <p:nvPr/>
        </p:nvPicPr>
        <p:blipFill>
          <a:blip r:embed="rId3"/>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3240" y="1604160"/>
            <a:ext cx="4984200" cy="3976920"/>
          </a:xfrm>
          <a:prstGeom prst="rect">
            <a:avLst/>
          </a:prstGeom>
          <a:ln>
            <a:noFill/>
          </a:ln>
        </p:spPr>
      </p:pic>
      <p:pic>
        <p:nvPicPr>
          <p:cNvPr id="127" name="" descr=""/>
          <p:cNvPicPr/>
          <p:nvPr/>
        </p:nvPicPr>
        <p:blipFill>
          <a:blip r:embed="rId3"/>
          <a:stretch/>
        </p:blipFill>
        <p:spPr>
          <a:xfrm>
            <a:off x="3603240" y="1604160"/>
            <a:ext cx="4984200" cy="397692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F6385AB1-49C0-4DD9-869C-C59269653266}"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2247EE71-1A76-40F3-B149-3F409A3292B9}"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Key logger and security</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Harikarthik V</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A.V.C College of Engineering</a:t>
            </a:r>
            <a:endParaRPr b="0" lang="en-IN" sz="1800" spc="-1" strike="noStrike">
              <a:solidFill>
                <a:srgbClr val="000000"/>
              </a:solidFill>
              <a:uFill>
                <a:solidFill>
                  <a:srgbClr val="ffffff"/>
                </a:solidFill>
              </a:uFill>
              <a:latin typeface="Arial"/>
            </a:endParaRPr>
          </a:p>
          <a:p>
            <a:pPr>
              <a:lnSpc>
                <a:spcPct val="100000"/>
              </a:lnSpc>
            </a:pPr>
            <a:r>
              <a:rPr b="1" lang="en-IN" sz="2000" spc="-1" strike="noStrike">
                <a:solidFill>
                  <a:srgbClr val="1482ac"/>
                </a:solidFill>
                <a:uFill>
                  <a:solidFill>
                    <a:srgbClr val="ffffff"/>
                  </a:solidFill>
                </a:uFill>
                <a:latin typeface="Arial"/>
              </a:rPr>
              <a:t>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5" descr=""/>
          <p:cNvPicPr/>
          <p:nvPr/>
        </p:nvPicPr>
        <p:blipFill>
          <a:blip r:embed="rId1"/>
          <a:stretch/>
        </p:blipFill>
        <p:spPr>
          <a:xfrm>
            <a:off x="1496160" y="1385640"/>
            <a:ext cx="8834040" cy="49496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42</TotalTime>
  <Application>LibreOffice/5.1.6.2$Linux_x86 LibreOffice_project/10m0$Build-2</Application>
  <Words>561</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2024-04-04T12:04:18Z</dcterms:modified>
  <cp:revision>29</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