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4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5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6535E1-B483-4D64-965B-A4423A48E35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D4EFA9-80FC-44CF-B84F-F86BC8737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STUDENT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EMAN NAWAZ 119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AMINA WAHEED 114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HAROON NAEEM 072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7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project aims to create a Student Information System (SIS) using Java that manages student records, teacher accounts, and their interactions within a school or educational institution. The system will offer functionalities for teachers to manage student records, input marks, and enable secure access through a login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Traditional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 of student information often involve manual processes, which can be inefficient, error-prone, and time-consuming. To address these challenges, we are developing a software system for student information.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0666"/>
            <a:ext cx="10058400" cy="3498427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develop a comprehensive Student Information System that includes login authentication for teachers and an interactive interface to manage student data.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provide teachers with the ability to add, modify, and access student details, courses, and marks for different subjects.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ensure data security and access control by implementing a teacher login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5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1022"/>
            <a:ext cx="10058400" cy="34544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Teacher Login: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Allows teachers to log in securely with their username and password.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Teacher Dashboard: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Provides an interface for teachers to view and manage student records and marks.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Records: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Displays student details such as name, ID, enrolled courses, and associated marks.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Adding Marks: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Allows teachers to add marks to students for specific courses.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 Details: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Displays the details of the courses along with enrolled students and their marks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0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Technologies </a:t>
            </a:r>
            <a:r>
              <a:rPr lang="en-US" dirty="0"/>
              <a:t>and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622" y="2348089"/>
            <a:ext cx="9959058" cy="3521004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 Language: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Java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SQL for data storage and retrieval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Java Swing for building the user interface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Environment: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IDEs like NetBeans or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Division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73866"/>
            <a:ext cx="10058400" cy="329522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Frontend Development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Nawaz 119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Backend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Haroon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Naeem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072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Database and Threads: 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Amina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Waheed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114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1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2000"/>
            <a:ext cx="10058400" cy="3837093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Login: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Develop a login system for students to view their own records and marks.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Graphical Reports: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Generate graphical representations of student performance in different courses.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 Panel: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Introduce an administrative panel to manage teacher accounts and overall system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2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Benchmarking </a:t>
            </a:r>
            <a:r>
              <a:rPr lang="en-US" b="1" dirty="0"/>
              <a:t>Table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674965"/>
              </p:ext>
            </p:extLst>
          </p:nvPr>
        </p:nvGraphicFramePr>
        <p:xfrm>
          <a:off x="1738489" y="2023965"/>
          <a:ext cx="7497096" cy="4023206"/>
        </p:xfrm>
        <a:graphic>
          <a:graphicData uri="http://schemas.openxmlformats.org/drawingml/2006/table">
            <a:tbl>
              <a:tblPr/>
              <a:tblGrid>
                <a:gridCol w="3748548">
                  <a:extLst>
                    <a:ext uri="{9D8B030D-6E8A-4147-A177-3AD203B41FA5}">
                      <a16:colId xmlns:a16="http://schemas.microsoft.com/office/drawing/2014/main" val="2602923125"/>
                    </a:ext>
                  </a:extLst>
                </a:gridCol>
                <a:gridCol w="3748548">
                  <a:extLst>
                    <a:ext uri="{9D8B030D-6E8A-4147-A177-3AD203B41FA5}">
                      <a16:colId xmlns:a16="http://schemas.microsoft.com/office/drawing/2014/main" val="2093088403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fontAlgn="b"/>
                      <a:r>
                        <a:rPr lang="en-US" sz="1800" b="1">
                          <a:effectLst/>
                        </a:rPr>
                        <a:t>Aspect</a:t>
                      </a:r>
                    </a:p>
                  </a:txBody>
                  <a:tcPr marL="91426" marR="91426" marT="45713" marB="45713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>
                          <a:effectLst/>
                        </a:rPr>
                        <a:t>Performance</a:t>
                      </a:r>
                    </a:p>
                  </a:txBody>
                  <a:tcPr marL="91426" marR="91426" marT="45713" marB="45713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11064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Efficiency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85487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Usability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70728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Security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7891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Scalability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94021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Database Speed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98912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Error Handling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34847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Functionality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70746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User Support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15046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Maintenance Cost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05736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Overall Performance</a:t>
                      </a:r>
                      <a:endParaRPr lang="en-US" sz="1800">
                        <a:effectLst/>
                      </a:endParaRP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91426" marR="91426" marT="45713" marB="4571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1162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11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372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STUDENT INFORMATION SYSTEM</vt:lpstr>
      <vt:lpstr> Introduction </vt:lpstr>
      <vt:lpstr> Objectives </vt:lpstr>
      <vt:lpstr> Features </vt:lpstr>
      <vt:lpstr> Technologies and Tools </vt:lpstr>
      <vt:lpstr>Work Division </vt:lpstr>
      <vt:lpstr>Future Scope </vt:lpstr>
      <vt:lpstr> Benchmarking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SYSTEM</dc:title>
  <dc:creator>stu</dc:creator>
  <cp:lastModifiedBy>stu</cp:lastModifiedBy>
  <cp:revision>4</cp:revision>
  <dcterms:created xsi:type="dcterms:W3CDTF">2023-11-01T09:28:31Z</dcterms:created>
  <dcterms:modified xsi:type="dcterms:W3CDTF">2023-11-01T10:05:21Z</dcterms:modified>
</cp:coreProperties>
</file>