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8" r:id="rId1"/>
  </p:sldMasterIdLst>
  <p:notesMasterIdLst>
    <p:notesMasterId r:id="rId48"/>
  </p:notesMasterIdLst>
  <p:handoutMasterIdLst>
    <p:handoutMasterId r:id="rId49"/>
  </p:handoutMasterIdLst>
  <p:sldIdLst>
    <p:sldId id="423" r:id="rId2"/>
    <p:sldId id="424" r:id="rId3"/>
    <p:sldId id="392" r:id="rId4"/>
    <p:sldId id="394" r:id="rId5"/>
    <p:sldId id="425" r:id="rId6"/>
    <p:sldId id="426" r:id="rId7"/>
    <p:sldId id="427" r:id="rId8"/>
    <p:sldId id="393" r:id="rId9"/>
    <p:sldId id="429" r:id="rId10"/>
    <p:sldId id="430" r:id="rId11"/>
    <p:sldId id="432" r:id="rId12"/>
    <p:sldId id="453" r:id="rId13"/>
    <p:sldId id="451" r:id="rId14"/>
    <p:sldId id="440" r:id="rId15"/>
    <p:sldId id="433" r:id="rId16"/>
    <p:sldId id="434" r:id="rId17"/>
    <p:sldId id="438" r:id="rId18"/>
    <p:sldId id="435" r:id="rId19"/>
    <p:sldId id="439" r:id="rId20"/>
    <p:sldId id="436" r:id="rId21"/>
    <p:sldId id="437" r:id="rId22"/>
    <p:sldId id="441" r:id="rId23"/>
    <p:sldId id="442" r:id="rId24"/>
    <p:sldId id="443" r:id="rId25"/>
    <p:sldId id="444" r:id="rId26"/>
    <p:sldId id="445" r:id="rId27"/>
    <p:sldId id="452" r:id="rId28"/>
    <p:sldId id="431" r:id="rId29"/>
    <p:sldId id="396" r:id="rId30"/>
    <p:sldId id="397" r:id="rId31"/>
    <p:sldId id="398" r:id="rId32"/>
    <p:sldId id="402" r:id="rId33"/>
    <p:sldId id="446" r:id="rId34"/>
    <p:sldId id="400" r:id="rId35"/>
    <p:sldId id="403" r:id="rId36"/>
    <p:sldId id="405" r:id="rId37"/>
    <p:sldId id="407" r:id="rId38"/>
    <p:sldId id="408" r:id="rId39"/>
    <p:sldId id="409" r:id="rId40"/>
    <p:sldId id="447" r:id="rId41"/>
    <p:sldId id="422" r:id="rId42"/>
    <p:sldId id="414" r:id="rId43"/>
    <p:sldId id="415" r:id="rId44"/>
    <p:sldId id="449" r:id="rId45"/>
    <p:sldId id="450" r:id="rId46"/>
    <p:sldId id="448" r:id="rId47"/>
  </p:sldIdLst>
  <p:sldSz cx="9144000" cy="6858000" type="letter"/>
  <p:notesSz cx="6985000" cy="9283700"/>
  <p:defaultTextStyle>
    <a:defPPr>
      <a:defRPr lang="en-US"/>
    </a:defPPr>
    <a:lvl1pPr algn="l" rtl="0" fontAlgn="base">
      <a:spcBef>
        <a:spcPct val="0"/>
      </a:spcBef>
      <a:spcAft>
        <a:spcPct val="0"/>
      </a:spcAft>
      <a:defRPr sz="3600" kern="1200">
        <a:solidFill>
          <a:schemeClr val="tx1"/>
        </a:solidFill>
        <a:latin typeface="Times New Roman" charset="0"/>
        <a:ea typeface="ＭＳ Ｐゴシック" charset="-128"/>
        <a:cs typeface="+mn-cs"/>
      </a:defRPr>
    </a:lvl1pPr>
    <a:lvl2pPr marL="457200" algn="l" rtl="0" fontAlgn="base">
      <a:spcBef>
        <a:spcPct val="0"/>
      </a:spcBef>
      <a:spcAft>
        <a:spcPct val="0"/>
      </a:spcAft>
      <a:defRPr sz="3600" kern="1200">
        <a:solidFill>
          <a:schemeClr val="tx1"/>
        </a:solidFill>
        <a:latin typeface="Times New Roman" charset="0"/>
        <a:ea typeface="ＭＳ Ｐゴシック" charset="-128"/>
        <a:cs typeface="+mn-cs"/>
      </a:defRPr>
    </a:lvl2pPr>
    <a:lvl3pPr marL="914400" algn="l" rtl="0" fontAlgn="base">
      <a:spcBef>
        <a:spcPct val="0"/>
      </a:spcBef>
      <a:spcAft>
        <a:spcPct val="0"/>
      </a:spcAft>
      <a:defRPr sz="3600" kern="1200">
        <a:solidFill>
          <a:schemeClr val="tx1"/>
        </a:solidFill>
        <a:latin typeface="Times New Roman" charset="0"/>
        <a:ea typeface="ＭＳ Ｐゴシック" charset="-128"/>
        <a:cs typeface="+mn-cs"/>
      </a:defRPr>
    </a:lvl3pPr>
    <a:lvl4pPr marL="1371600" algn="l" rtl="0" fontAlgn="base">
      <a:spcBef>
        <a:spcPct val="0"/>
      </a:spcBef>
      <a:spcAft>
        <a:spcPct val="0"/>
      </a:spcAft>
      <a:defRPr sz="3600" kern="1200">
        <a:solidFill>
          <a:schemeClr val="tx1"/>
        </a:solidFill>
        <a:latin typeface="Times New Roman" charset="0"/>
        <a:ea typeface="ＭＳ Ｐゴシック" charset="-128"/>
        <a:cs typeface="+mn-cs"/>
      </a:defRPr>
    </a:lvl4pPr>
    <a:lvl5pPr marL="1828800" algn="l" rtl="0" fontAlgn="base">
      <a:spcBef>
        <a:spcPct val="0"/>
      </a:spcBef>
      <a:spcAft>
        <a:spcPct val="0"/>
      </a:spcAft>
      <a:defRPr sz="3600" kern="1200">
        <a:solidFill>
          <a:schemeClr val="tx1"/>
        </a:solidFill>
        <a:latin typeface="Times New Roman" charset="0"/>
        <a:ea typeface="ＭＳ Ｐゴシック" charset="-128"/>
        <a:cs typeface="+mn-cs"/>
      </a:defRPr>
    </a:lvl5pPr>
    <a:lvl6pPr marL="2286000" algn="l" defTabSz="914400" rtl="0" eaLnBrk="1" latinLnBrk="0" hangingPunct="1">
      <a:defRPr sz="3600" kern="1200">
        <a:solidFill>
          <a:schemeClr val="tx1"/>
        </a:solidFill>
        <a:latin typeface="Times New Roman" charset="0"/>
        <a:ea typeface="ＭＳ Ｐゴシック" charset="-128"/>
        <a:cs typeface="+mn-cs"/>
      </a:defRPr>
    </a:lvl6pPr>
    <a:lvl7pPr marL="2743200" algn="l" defTabSz="914400" rtl="0" eaLnBrk="1" latinLnBrk="0" hangingPunct="1">
      <a:defRPr sz="3600" kern="1200">
        <a:solidFill>
          <a:schemeClr val="tx1"/>
        </a:solidFill>
        <a:latin typeface="Times New Roman" charset="0"/>
        <a:ea typeface="ＭＳ Ｐゴシック" charset="-128"/>
        <a:cs typeface="+mn-cs"/>
      </a:defRPr>
    </a:lvl7pPr>
    <a:lvl8pPr marL="3200400" algn="l" defTabSz="914400" rtl="0" eaLnBrk="1" latinLnBrk="0" hangingPunct="1">
      <a:defRPr sz="3600" kern="1200">
        <a:solidFill>
          <a:schemeClr val="tx1"/>
        </a:solidFill>
        <a:latin typeface="Times New Roman" charset="0"/>
        <a:ea typeface="ＭＳ Ｐゴシック" charset="-128"/>
        <a:cs typeface="+mn-cs"/>
      </a:defRPr>
    </a:lvl8pPr>
    <a:lvl9pPr marL="3657600" algn="l" defTabSz="914400" rtl="0" eaLnBrk="1" latinLnBrk="0" hangingPunct="1">
      <a:defRPr sz="3600" kern="1200">
        <a:solidFill>
          <a:schemeClr val="tx1"/>
        </a:solidFill>
        <a:latin typeface="Times New Roman"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45" autoAdjust="0"/>
    <p:restoredTop sz="75336" autoAdjust="0"/>
  </p:normalViewPr>
  <p:slideViewPr>
    <p:cSldViewPr>
      <p:cViewPr>
        <p:scale>
          <a:sx n="90" d="100"/>
          <a:sy n="90" d="100"/>
        </p:scale>
        <p:origin x="-109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8" d="100"/>
        <a:sy n="158" d="100"/>
      </p:scale>
      <p:origin x="0" y="2640"/>
    </p:cViewPr>
  </p:sorterViewPr>
  <p:notesViewPr>
    <p:cSldViewPr>
      <p:cViewPr varScale="1">
        <p:scale>
          <a:sx n="80" d="100"/>
          <a:sy n="80" d="100"/>
        </p:scale>
        <p:origin x="-1632" y="-120"/>
      </p:cViewPr>
      <p:guideLst>
        <p:guide orient="horz" pos="2923"/>
        <p:guide pos="219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B792C3-DECC-455D-BD96-C303CCA217C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10070C0-B2BE-497A-AA9A-7688C0107FC2}">
      <dgm:prSet phldrT="[Text]"/>
      <dgm:spPr/>
      <dgm:t>
        <a:bodyPr/>
        <a:lstStyle/>
        <a:p>
          <a:r>
            <a:rPr lang="en-US" dirty="0" smtClean="0"/>
            <a:t>Site File</a:t>
          </a:r>
          <a:endParaRPr lang="en-US" dirty="0"/>
        </a:p>
      </dgm:t>
    </dgm:pt>
    <dgm:pt modelId="{EA7E25C7-1D58-4AAD-A3FA-F16444488CF6}" type="parTrans" cxnId="{8193F140-6680-41E2-A300-316F2B212A06}">
      <dgm:prSet/>
      <dgm:spPr/>
      <dgm:t>
        <a:bodyPr/>
        <a:lstStyle/>
        <a:p>
          <a:endParaRPr lang="en-US"/>
        </a:p>
      </dgm:t>
    </dgm:pt>
    <dgm:pt modelId="{9C27DB0D-E0BC-40D2-A187-0704525B6A77}" type="sibTrans" cxnId="{8193F140-6680-41E2-A300-316F2B212A06}">
      <dgm:prSet/>
      <dgm:spPr/>
      <dgm:t>
        <a:bodyPr/>
        <a:lstStyle/>
        <a:p>
          <a:endParaRPr lang="en-US"/>
        </a:p>
      </dgm:t>
    </dgm:pt>
    <dgm:pt modelId="{FD840CA0-A3FC-4E11-90CB-64C26C3E158C}">
      <dgm:prSet phldrT="[Text]"/>
      <dgm:spPr/>
      <dgm:t>
        <a:bodyPr/>
        <a:lstStyle/>
        <a:p>
          <a:r>
            <a:rPr lang="en-US" dirty="0" smtClean="0"/>
            <a:t>GWSI</a:t>
          </a:r>
          <a:endParaRPr lang="en-US" dirty="0"/>
        </a:p>
      </dgm:t>
    </dgm:pt>
    <dgm:pt modelId="{073D500F-053D-4D69-8B4B-30EBFD5C12E0}" type="parTrans" cxnId="{4829B605-E73A-4E5D-8D7B-FA1AE7C8653F}">
      <dgm:prSet/>
      <dgm:spPr>
        <a:ln w="38100">
          <a:solidFill>
            <a:schemeClr val="bg1"/>
          </a:solidFill>
        </a:ln>
      </dgm:spPr>
      <dgm:t>
        <a:bodyPr/>
        <a:lstStyle/>
        <a:p>
          <a:endParaRPr lang="en-US"/>
        </a:p>
      </dgm:t>
    </dgm:pt>
    <dgm:pt modelId="{1BF54949-88F8-4DD1-9F00-CDE0F7EE8CBB}" type="sibTrans" cxnId="{4829B605-E73A-4E5D-8D7B-FA1AE7C8653F}">
      <dgm:prSet/>
      <dgm:spPr/>
      <dgm:t>
        <a:bodyPr/>
        <a:lstStyle/>
        <a:p>
          <a:endParaRPr lang="en-US"/>
        </a:p>
      </dgm:t>
    </dgm:pt>
    <dgm:pt modelId="{69414952-143F-4B37-9CF1-4AE66B7A9754}">
      <dgm:prSet phldrT="[Text]"/>
      <dgm:spPr/>
      <dgm:t>
        <a:bodyPr/>
        <a:lstStyle/>
        <a:p>
          <a:r>
            <a:rPr lang="en-US" dirty="0" smtClean="0"/>
            <a:t>QWDATA</a:t>
          </a:r>
          <a:endParaRPr lang="en-US" dirty="0"/>
        </a:p>
      </dgm:t>
    </dgm:pt>
    <dgm:pt modelId="{E3A062D5-58EF-4318-91D2-D38A1CDD21E8}" type="parTrans" cxnId="{A9E3C31C-4627-41B3-A494-1F5EAC5EFB8C}">
      <dgm:prSet/>
      <dgm:spPr>
        <a:ln w="38100">
          <a:solidFill>
            <a:schemeClr val="bg1"/>
          </a:solidFill>
        </a:ln>
      </dgm:spPr>
      <dgm:t>
        <a:bodyPr/>
        <a:lstStyle/>
        <a:p>
          <a:endParaRPr lang="en-US"/>
        </a:p>
      </dgm:t>
    </dgm:pt>
    <dgm:pt modelId="{17D87193-2940-422D-A0A6-521D9B9A0AC1}" type="sibTrans" cxnId="{A9E3C31C-4627-41B3-A494-1F5EAC5EFB8C}">
      <dgm:prSet/>
      <dgm:spPr/>
      <dgm:t>
        <a:bodyPr/>
        <a:lstStyle/>
        <a:p>
          <a:endParaRPr lang="en-US"/>
        </a:p>
      </dgm:t>
    </dgm:pt>
    <dgm:pt modelId="{7ADB5FF5-E944-4CCF-8DD6-34A8714F070E}">
      <dgm:prSet phldrT="[Text]"/>
      <dgm:spPr/>
      <dgm:t>
        <a:bodyPr/>
        <a:lstStyle/>
        <a:p>
          <a:r>
            <a:rPr lang="en-US" dirty="0" smtClean="0"/>
            <a:t>ADAPS</a:t>
          </a:r>
        </a:p>
      </dgm:t>
    </dgm:pt>
    <dgm:pt modelId="{CAB3107C-2BDA-43AC-9C87-AF7B0FFBD44C}" type="parTrans" cxnId="{5AE27C32-8D6D-4B51-BA90-63746D1E18A2}">
      <dgm:prSet/>
      <dgm:spPr>
        <a:ln w="38100">
          <a:solidFill>
            <a:schemeClr val="bg1"/>
          </a:solidFill>
        </a:ln>
      </dgm:spPr>
      <dgm:t>
        <a:bodyPr/>
        <a:lstStyle/>
        <a:p>
          <a:endParaRPr lang="en-US"/>
        </a:p>
      </dgm:t>
    </dgm:pt>
    <dgm:pt modelId="{DE79F8A2-F934-48DC-B007-E350BC055851}" type="sibTrans" cxnId="{5AE27C32-8D6D-4B51-BA90-63746D1E18A2}">
      <dgm:prSet/>
      <dgm:spPr/>
      <dgm:t>
        <a:bodyPr/>
        <a:lstStyle/>
        <a:p>
          <a:endParaRPr lang="en-US"/>
        </a:p>
      </dgm:t>
    </dgm:pt>
    <dgm:pt modelId="{5CF51240-A249-43B1-BF29-A5485A77E056}">
      <dgm:prSet/>
      <dgm:spPr>
        <a:solidFill>
          <a:srgbClr val="00B050"/>
        </a:solidFill>
      </dgm:spPr>
      <dgm:t>
        <a:bodyPr/>
        <a:lstStyle/>
        <a:p>
          <a:r>
            <a:rPr lang="en-US" dirty="0" smtClean="0"/>
            <a:t>SWUDS</a:t>
          </a:r>
          <a:endParaRPr lang="en-US" dirty="0"/>
        </a:p>
      </dgm:t>
    </dgm:pt>
    <dgm:pt modelId="{A0DDFF4E-220D-4D99-9044-F9C38AF01066}" type="parTrans" cxnId="{77B399D2-F74D-454A-B4E5-6F88115D1DCD}">
      <dgm:prSet/>
      <dgm:spPr>
        <a:ln w="38100">
          <a:solidFill>
            <a:schemeClr val="bg1"/>
          </a:solidFill>
        </a:ln>
      </dgm:spPr>
      <dgm:t>
        <a:bodyPr/>
        <a:lstStyle/>
        <a:p>
          <a:endParaRPr lang="en-US"/>
        </a:p>
      </dgm:t>
    </dgm:pt>
    <dgm:pt modelId="{9343366E-F727-4570-95D0-293616C74CAC}" type="sibTrans" cxnId="{77B399D2-F74D-454A-B4E5-6F88115D1DCD}">
      <dgm:prSet/>
      <dgm:spPr/>
      <dgm:t>
        <a:bodyPr/>
        <a:lstStyle/>
        <a:p>
          <a:endParaRPr lang="en-US"/>
        </a:p>
      </dgm:t>
    </dgm:pt>
    <dgm:pt modelId="{9EF26515-7C81-43D0-86AE-6041B44FFCF9}">
      <dgm:prSet/>
      <dgm:spPr>
        <a:solidFill>
          <a:srgbClr val="00B050"/>
        </a:solidFill>
      </dgm:spPr>
      <dgm:t>
        <a:bodyPr/>
        <a:lstStyle/>
        <a:p>
          <a:r>
            <a:rPr lang="en-US" dirty="0" smtClean="0"/>
            <a:t>AWUDS</a:t>
          </a:r>
          <a:endParaRPr lang="en-US" dirty="0"/>
        </a:p>
      </dgm:t>
    </dgm:pt>
    <dgm:pt modelId="{A9071D23-7B10-4BC4-B099-585F5D3459B7}" type="parTrans" cxnId="{95992787-CCFC-45CC-B2C4-5C2B8F36EB8E}">
      <dgm:prSet/>
      <dgm:spPr/>
      <dgm:t>
        <a:bodyPr/>
        <a:lstStyle/>
        <a:p>
          <a:endParaRPr lang="en-US"/>
        </a:p>
      </dgm:t>
    </dgm:pt>
    <dgm:pt modelId="{B78E6962-4E01-4185-BAAC-49C68C22D4CC}" type="sibTrans" cxnId="{95992787-CCFC-45CC-B2C4-5C2B8F36EB8E}">
      <dgm:prSet/>
      <dgm:spPr/>
      <dgm:t>
        <a:bodyPr/>
        <a:lstStyle/>
        <a:p>
          <a:endParaRPr lang="en-US"/>
        </a:p>
      </dgm:t>
    </dgm:pt>
    <dgm:pt modelId="{6FB276EB-288D-4DB4-8F8B-E920C989EA0D}" type="pres">
      <dgm:prSet presAssocID="{93B792C3-DECC-455D-BD96-C303CCA217C8}" presName="hierChild1" presStyleCnt="0">
        <dgm:presLayoutVars>
          <dgm:orgChart val="1"/>
          <dgm:chPref val="1"/>
          <dgm:dir/>
          <dgm:animOne val="branch"/>
          <dgm:animLvl val="lvl"/>
          <dgm:resizeHandles/>
        </dgm:presLayoutVars>
      </dgm:prSet>
      <dgm:spPr/>
      <dgm:t>
        <a:bodyPr/>
        <a:lstStyle/>
        <a:p>
          <a:endParaRPr lang="en-US"/>
        </a:p>
      </dgm:t>
    </dgm:pt>
    <dgm:pt modelId="{6FADFCBD-A122-4DF4-8048-ACCEDBBA783E}" type="pres">
      <dgm:prSet presAssocID="{810070C0-B2BE-497A-AA9A-7688C0107FC2}" presName="hierRoot1" presStyleCnt="0">
        <dgm:presLayoutVars>
          <dgm:hierBranch val="init"/>
        </dgm:presLayoutVars>
      </dgm:prSet>
      <dgm:spPr/>
    </dgm:pt>
    <dgm:pt modelId="{E4923A84-199F-4933-89E0-9BB1A6C8BE3A}" type="pres">
      <dgm:prSet presAssocID="{810070C0-B2BE-497A-AA9A-7688C0107FC2}" presName="rootComposite1" presStyleCnt="0"/>
      <dgm:spPr/>
    </dgm:pt>
    <dgm:pt modelId="{745E615A-DCBD-4D46-AF0E-70EA2458487C}" type="pres">
      <dgm:prSet presAssocID="{810070C0-B2BE-497A-AA9A-7688C0107FC2}" presName="rootText1" presStyleLbl="node0" presStyleIdx="0" presStyleCnt="2">
        <dgm:presLayoutVars>
          <dgm:chPref val="3"/>
        </dgm:presLayoutVars>
      </dgm:prSet>
      <dgm:spPr/>
      <dgm:t>
        <a:bodyPr/>
        <a:lstStyle/>
        <a:p>
          <a:endParaRPr lang="en-US"/>
        </a:p>
      </dgm:t>
    </dgm:pt>
    <dgm:pt modelId="{0739607A-8673-4606-978A-6045620EC509}" type="pres">
      <dgm:prSet presAssocID="{810070C0-B2BE-497A-AA9A-7688C0107FC2}" presName="rootConnector1" presStyleLbl="node1" presStyleIdx="0" presStyleCnt="0"/>
      <dgm:spPr/>
      <dgm:t>
        <a:bodyPr/>
        <a:lstStyle/>
        <a:p>
          <a:endParaRPr lang="en-US"/>
        </a:p>
      </dgm:t>
    </dgm:pt>
    <dgm:pt modelId="{CC8724CB-46C8-450A-A72A-C8D3CB4847AD}" type="pres">
      <dgm:prSet presAssocID="{810070C0-B2BE-497A-AA9A-7688C0107FC2}" presName="hierChild2" presStyleCnt="0"/>
      <dgm:spPr/>
    </dgm:pt>
    <dgm:pt modelId="{EE0B719F-1FB5-4B39-9A35-1B429C649309}" type="pres">
      <dgm:prSet presAssocID="{073D500F-053D-4D69-8B4B-30EBFD5C12E0}" presName="Name37" presStyleLbl="parChTrans1D2" presStyleIdx="0" presStyleCnt="4"/>
      <dgm:spPr/>
      <dgm:t>
        <a:bodyPr/>
        <a:lstStyle/>
        <a:p>
          <a:endParaRPr lang="en-US"/>
        </a:p>
      </dgm:t>
    </dgm:pt>
    <dgm:pt modelId="{72B7DBAE-D69A-4199-B1D5-875D65A784BD}" type="pres">
      <dgm:prSet presAssocID="{FD840CA0-A3FC-4E11-90CB-64C26C3E158C}" presName="hierRoot2" presStyleCnt="0">
        <dgm:presLayoutVars>
          <dgm:hierBranch val="init"/>
        </dgm:presLayoutVars>
      </dgm:prSet>
      <dgm:spPr/>
    </dgm:pt>
    <dgm:pt modelId="{2964426C-C04B-4E01-B11D-A25872AADDCB}" type="pres">
      <dgm:prSet presAssocID="{FD840CA0-A3FC-4E11-90CB-64C26C3E158C}" presName="rootComposite" presStyleCnt="0"/>
      <dgm:spPr/>
    </dgm:pt>
    <dgm:pt modelId="{361E4127-BA0E-46A7-A59B-9F700E0837F0}" type="pres">
      <dgm:prSet presAssocID="{FD840CA0-A3FC-4E11-90CB-64C26C3E158C}" presName="rootText" presStyleLbl="node2" presStyleIdx="0" presStyleCnt="4">
        <dgm:presLayoutVars>
          <dgm:chPref val="3"/>
        </dgm:presLayoutVars>
      </dgm:prSet>
      <dgm:spPr/>
      <dgm:t>
        <a:bodyPr/>
        <a:lstStyle/>
        <a:p>
          <a:endParaRPr lang="en-US"/>
        </a:p>
      </dgm:t>
    </dgm:pt>
    <dgm:pt modelId="{53CE3A04-FD00-402D-85C1-991F47E47667}" type="pres">
      <dgm:prSet presAssocID="{FD840CA0-A3FC-4E11-90CB-64C26C3E158C}" presName="rootConnector" presStyleLbl="node2" presStyleIdx="0" presStyleCnt="4"/>
      <dgm:spPr/>
      <dgm:t>
        <a:bodyPr/>
        <a:lstStyle/>
        <a:p>
          <a:endParaRPr lang="en-US"/>
        </a:p>
      </dgm:t>
    </dgm:pt>
    <dgm:pt modelId="{7BA57625-3D61-44DA-9E4A-7C65B64F8797}" type="pres">
      <dgm:prSet presAssocID="{FD840CA0-A3FC-4E11-90CB-64C26C3E158C}" presName="hierChild4" presStyleCnt="0"/>
      <dgm:spPr/>
    </dgm:pt>
    <dgm:pt modelId="{829BEFAA-B21C-439A-A003-B5F91C7C203B}" type="pres">
      <dgm:prSet presAssocID="{FD840CA0-A3FC-4E11-90CB-64C26C3E158C}" presName="hierChild5" presStyleCnt="0"/>
      <dgm:spPr/>
    </dgm:pt>
    <dgm:pt modelId="{255C86AC-7774-465F-AD9D-9E2D99662D34}" type="pres">
      <dgm:prSet presAssocID="{E3A062D5-58EF-4318-91D2-D38A1CDD21E8}" presName="Name37" presStyleLbl="parChTrans1D2" presStyleIdx="1" presStyleCnt="4"/>
      <dgm:spPr/>
      <dgm:t>
        <a:bodyPr/>
        <a:lstStyle/>
        <a:p>
          <a:endParaRPr lang="en-US"/>
        </a:p>
      </dgm:t>
    </dgm:pt>
    <dgm:pt modelId="{DCBC3918-00E3-423A-B06D-7BD8DCAB0E5E}" type="pres">
      <dgm:prSet presAssocID="{69414952-143F-4B37-9CF1-4AE66B7A9754}" presName="hierRoot2" presStyleCnt="0">
        <dgm:presLayoutVars>
          <dgm:hierBranch val="init"/>
        </dgm:presLayoutVars>
      </dgm:prSet>
      <dgm:spPr/>
    </dgm:pt>
    <dgm:pt modelId="{34E004F0-6BBF-4601-8D87-28B5C7E7854C}" type="pres">
      <dgm:prSet presAssocID="{69414952-143F-4B37-9CF1-4AE66B7A9754}" presName="rootComposite" presStyleCnt="0"/>
      <dgm:spPr/>
    </dgm:pt>
    <dgm:pt modelId="{2A4FA008-13C6-45E6-87C5-B8D918AA0260}" type="pres">
      <dgm:prSet presAssocID="{69414952-143F-4B37-9CF1-4AE66B7A9754}" presName="rootText" presStyleLbl="node2" presStyleIdx="1" presStyleCnt="4">
        <dgm:presLayoutVars>
          <dgm:chPref val="3"/>
        </dgm:presLayoutVars>
      </dgm:prSet>
      <dgm:spPr/>
      <dgm:t>
        <a:bodyPr/>
        <a:lstStyle/>
        <a:p>
          <a:endParaRPr lang="en-US"/>
        </a:p>
      </dgm:t>
    </dgm:pt>
    <dgm:pt modelId="{1481E07F-980D-4AEB-A688-C082F5D50EEF}" type="pres">
      <dgm:prSet presAssocID="{69414952-143F-4B37-9CF1-4AE66B7A9754}" presName="rootConnector" presStyleLbl="node2" presStyleIdx="1" presStyleCnt="4"/>
      <dgm:spPr/>
      <dgm:t>
        <a:bodyPr/>
        <a:lstStyle/>
        <a:p>
          <a:endParaRPr lang="en-US"/>
        </a:p>
      </dgm:t>
    </dgm:pt>
    <dgm:pt modelId="{F36462A8-E7C1-4673-AE57-88BFD83FE4E8}" type="pres">
      <dgm:prSet presAssocID="{69414952-143F-4B37-9CF1-4AE66B7A9754}" presName="hierChild4" presStyleCnt="0"/>
      <dgm:spPr/>
    </dgm:pt>
    <dgm:pt modelId="{92464E3F-9A6E-487F-B12C-3EC9F50AD74B}" type="pres">
      <dgm:prSet presAssocID="{69414952-143F-4B37-9CF1-4AE66B7A9754}" presName="hierChild5" presStyleCnt="0"/>
      <dgm:spPr/>
    </dgm:pt>
    <dgm:pt modelId="{AE07AADF-D8A0-4C10-9D07-FE31904B04B1}" type="pres">
      <dgm:prSet presAssocID="{CAB3107C-2BDA-43AC-9C87-AF7B0FFBD44C}" presName="Name37" presStyleLbl="parChTrans1D2" presStyleIdx="2" presStyleCnt="4"/>
      <dgm:spPr/>
      <dgm:t>
        <a:bodyPr/>
        <a:lstStyle/>
        <a:p>
          <a:endParaRPr lang="en-US"/>
        </a:p>
      </dgm:t>
    </dgm:pt>
    <dgm:pt modelId="{E234C25A-5910-4601-AF6C-633308A8A203}" type="pres">
      <dgm:prSet presAssocID="{7ADB5FF5-E944-4CCF-8DD6-34A8714F070E}" presName="hierRoot2" presStyleCnt="0">
        <dgm:presLayoutVars>
          <dgm:hierBranch val="init"/>
        </dgm:presLayoutVars>
      </dgm:prSet>
      <dgm:spPr/>
    </dgm:pt>
    <dgm:pt modelId="{C0ECFBC5-8905-44BC-B0F1-7756326E6E0A}" type="pres">
      <dgm:prSet presAssocID="{7ADB5FF5-E944-4CCF-8DD6-34A8714F070E}" presName="rootComposite" presStyleCnt="0"/>
      <dgm:spPr/>
    </dgm:pt>
    <dgm:pt modelId="{590328B0-0263-430A-B3FF-ADE2401C83F0}" type="pres">
      <dgm:prSet presAssocID="{7ADB5FF5-E944-4CCF-8DD6-34A8714F070E}" presName="rootText" presStyleLbl="node2" presStyleIdx="2" presStyleCnt="4">
        <dgm:presLayoutVars>
          <dgm:chPref val="3"/>
        </dgm:presLayoutVars>
      </dgm:prSet>
      <dgm:spPr/>
      <dgm:t>
        <a:bodyPr/>
        <a:lstStyle/>
        <a:p>
          <a:endParaRPr lang="en-US"/>
        </a:p>
      </dgm:t>
    </dgm:pt>
    <dgm:pt modelId="{B7832D10-674F-4C6E-B1E1-E7611BF2CCD3}" type="pres">
      <dgm:prSet presAssocID="{7ADB5FF5-E944-4CCF-8DD6-34A8714F070E}" presName="rootConnector" presStyleLbl="node2" presStyleIdx="2" presStyleCnt="4"/>
      <dgm:spPr/>
      <dgm:t>
        <a:bodyPr/>
        <a:lstStyle/>
        <a:p>
          <a:endParaRPr lang="en-US"/>
        </a:p>
      </dgm:t>
    </dgm:pt>
    <dgm:pt modelId="{A0979683-C1AE-430A-841A-447F33B1ECD9}" type="pres">
      <dgm:prSet presAssocID="{7ADB5FF5-E944-4CCF-8DD6-34A8714F070E}" presName="hierChild4" presStyleCnt="0"/>
      <dgm:spPr/>
    </dgm:pt>
    <dgm:pt modelId="{8D1CBE6E-F63C-4810-9C1E-498802DBB82C}" type="pres">
      <dgm:prSet presAssocID="{7ADB5FF5-E944-4CCF-8DD6-34A8714F070E}" presName="hierChild5" presStyleCnt="0"/>
      <dgm:spPr/>
    </dgm:pt>
    <dgm:pt modelId="{52E6F166-297C-4A91-967B-6D1DD533AE59}" type="pres">
      <dgm:prSet presAssocID="{A0DDFF4E-220D-4D99-9044-F9C38AF01066}" presName="Name37" presStyleLbl="parChTrans1D2" presStyleIdx="3" presStyleCnt="4"/>
      <dgm:spPr/>
      <dgm:t>
        <a:bodyPr/>
        <a:lstStyle/>
        <a:p>
          <a:endParaRPr lang="en-US"/>
        </a:p>
      </dgm:t>
    </dgm:pt>
    <dgm:pt modelId="{10AD3A25-78E3-4309-8D40-AE1DE626901B}" type="pres">
      <dgm:prSet presAssocID="{5CF51240-A249-43B1-BF29-A5485A77E056}" presName="hierRoot2" presStyleCnt="0">
        <dgm:presLayoutVars>
          <dgm:hierBranch val="init"/>
        </dgm:presLayoutVars>
      </dgm:prSet>
      <dgm:spPr/>
    </dgm:pt>
    <dgm:pt modelId="{090374BD-7646-402B-8C3C-6DD7E67C134F}" type="pres">
      <dgm:prSet presAssocID="{5CF51240-A249-43B1-BF29-A5485A77E056}" presName="rootComposite" presStyleCnt="0"/>
      <dgm:spPr/>
    </dgm:pt>
    <dgm:pt modelId="{172DA068-16AB-47CC-B148-3EB0FAC0B3F7}" type="pres">
      <dgm:prSet presAssocID="{5CF51240-A249-43B1-BF29-A5485A77E056}" presName="rootText" presStyleLbl="node2" presStyleIdx="3" presStyleCnt="4">
        <dgm:presLayoutVars>
          <dgm:chPref val="3"/>
        </dgm:presLayoutVars>
      </dgm:prSet>
      <dgm:spPr/>
      <dgm:t>
        <a:bodyPr/>
        <a:lstStyle/>
        <a:p>
          <a:endParaRPr lang="en-US"/>
        </a:p>
      </dgm:t>
    </dgm:pt>
    <dgm:pt modelId="{95545672-4069-497E-8DEF-698497C2D73F}" type="pres">
      <dgm:prSet presAssocID="{5CF51240-A249-43B1-BF29-A5485A77E056}" presName="rootConnector" presStyleLbl="node2" presStyleIdx="3" presStyleCnt="4"/>
      <dgm:spPr/>
      <dgm:t>
        <a:bodyPr/>
        <a:lstStyle/>
        <a:p>
          <a:endParaRPr lang="en-US"/>
        </a:p>
      </dgm:t>
    </dgm:pt>
    <dgm:pt modelId="{E24227A2-8605-46FB-9221-5B0F34C6EF30}" type="pres">
      <dgm:prSet presAssocID="{5CF51240-A249-43B1-BF29-A5485A77E056}" presName="hierChild4" presStyleCnt="0"/>
      <dgm:spPr/>
    </dgm:pt>
    <dgm:pt modelId="{258BB501-3381-4001-BA57-DEDE5789A1E3}" type="pres">
      <dgm:prSet presAssocID="{5CF51240-A249-43B1-BF29-A5485A77E056}" presName="hierChild5" presStyleCnt="0"/>
      <dgm:spPr/>
    </dgm:pt>
    <dgm:pt modelId="{F5F0793F-F93B-4B5A-ABB5-31154145CD1A}" type="pres">
      <dgm:prSet presAssocID="{810070C0-B2BE-497A-AA9A-7688C0107FC2}" presName="hierChild3" presStyleCnt="0"/>
      <dgm:spPr/>
    </dgm:pt>
    <dgm:pt modelId="{A79C1740-F0F8-4ECB-97E5-6E41D9658563}" type="pres">
      <dgm:prSet presAssocID="{9EF26515-7C81-43D0-86AE-6041B44FFCF9}" presName="hierRoot1" presStyleCnt="0">
        <dgm:presLayoutVars>
          <dgm:hierBranch val="init"/>
        </dgm:presLayoutVars>
      </dgm:prSet>
      <dgm:spPr/>
    </dgm:pt>
    <dgm:pt modelId="{A966B546-3189-42AC-B9B8-7AC0564EE6D0}" type="pres">
      <dgm:prSet presAssocID="{9EF26515-7C81-43D0-86AE-6041B44FFCF9}" presName="rootComposite1" presStyleCnt="0"/>
      <dgm:spPr/>
    </dgm:pt>
    <dgm:pt modelId="{9396DE03-7B89-433B-84E1-80BB1A71E0C2}" type="pres">
      <dgm:prSet presAssocID="{9EF26515-7C81-43D0-86AE-6041B44FFCF9}" presName="rootText1" presStyleLbl="node0" presStyleIdx="1" presStyleCnt="2" custLinFactNeighborX="59845" custLinFactNeighborY="-33106">
        <dgm:presLayoutVars>
          <dgm:chPref val="3"/>
        </dgm:presLayoutVars>
      </dgm:prSet>
      <dgm:spPr/>
      <dgm:t>
        <a:bodyPr/>
        <a:lstStyle/>
        <a:p>
          <a:endParaRPr lang="en-US"/>
        </a:p>
      </dgm:t>
    </dgm:pt>
    <dgm:pt modelId="{2DE19922-B50B-4011-BC26-EE25D03998C3}" type="pres">
      <dgm:prSet presAssocID="{9EF26515-7C81-43D0-86AE-6041B44FFCF9}" presName="rootConnector1" presStyleLbl="node1" presStyleIdx="0" presStyleCnt="0"/>
      <dgm:spPr/>
      <dgm:t>
        <a:bodyPr/>
        <a:lstStyle/>
        <a:p>
          <a:endParaRPr lang="en-US"/>
        </a:p>
      </dgm:t>
    </dgm:pt>
    <dgm:pt modelId="{789DC983-1626-4A53-82BF-5DEF6B1C6EE8}" type="pres">
      <dgm:prSet presAssocID="{9EF26515-7C81-43D0-86AE-6041B44FFCF9}" presName="hierChild2" presStyleCnt="0"/>
      <dgm:spPr/>
    </dgm:pt>
    <dgm:pt modelId="{A5FF2DB1-E144-40CC-A275-F3B558CEE000}" type="pres">
      <dgm:prSet presAssocID="{9EF26515-7C81-43D0-86AE-6041B44FFCF9}" presName="hierChild3" presStyleCnt="0"/>
      <dgm:spPr/>
    </dgm:pt>
  </dgm:ptLst>
  <dgm:cxnLst>
    <dgm:cxn modelId="{A9E3C31C-4627-41B3-A494-1F5EAC5EFB8C}" srcId="{810070C0-B2BE-497A-AA9A-7688C0107FC2}" destId="{69414952-143F-4B37-9CF1-4AE66B7A9754}" srcOrd="1" destOrd="0" parTransId="{E3A062D5-58EF-4318-91D2-D38A1CDD21E8}" sibTransId="{17D87193-2940-422D-A0A6-521D9B9A0AC1}"/>
    <dgm:cxn modelId="{1C0E4C31-8F92-B045-ADC2-8FF40BE99698}" type="presOf" srcId="{FD840CA0-A3FC-4E11-90CB-64C26C3E158C}" destId="{361E4127-BA0E-46A7-A59B-9F700E0837F0}" srcOrd="0" destOrd="0" presId="urn:microsoft.com/office/officeart/2005/8/layout/orgChart1"/>
    <dgm:cxn modelId="{AFAA07CA-9F81-3545-9025-9FA497D3337A}" type="presOf" srcId="{5CF51240-A249-43B1-BF29-A5485A77E056}" destId="{172DA068-16AB-47CC-B148-3EB0FAC0B3F7}" srcOrd="0" destOrd="0" presId="urn:microsoft.com/office/officeart/2005/8/layout/orgChart1"/>
    <dgm:cxn modelId="{90408AAA-E890-4543-9C7B-5D194D3E0C5F}" type="presOf" srcId="{FD840CA0-A3FC-4E11-90CB-64C26C3E158C}" destId="{53CE3A04-FD00-402D-85C1-991F47E47667}" srcOrd="1" destOrd="0" presId="urn:microsoft.com/office/officeart/2005/8/layout/orgChart1"/>
    <dgm:cxn modelId="{36EA8CB5-9ABD-F741-8935-AA4BBEEA4586}" type="presOf" srcId="{A0DDFF4E-220D-4D99-9044-F9C38AF01066}" destId="{52E6F166-297C-4A91-967B-6D1DD533AE59}" srcOrd="0" destOrd="0" presId="urn:microsoft.com/office/officeart/2005/8/layout/orgChart1"/>
    <dgm:cxn modelId="{716EA5AE-C731-C54A-B87B-F4BEF472DF7E}" type="presOf" srcId="{69414952-143F-4B37-9CF1-4AE66B7A9754}" destId="{1481E07F-980D-4AEB-A688-C082F5D50EEF}" srcOrd="1" destOrd="0" presId="urn:microsoft.com/office/officeart/2005/8/layout/orgChart1"/>
    <dgm:cxn modelId="{77B399D2-F74D-454A-B4E5-6F88115D1DCD}" srcId="{810070C0-B2BE-497A-AA9A-7688C0107FC2}" destId="{5CF51240-A249-43B1-BF29-A5485A77E056}" srcOrd="3" destOrd="0" parTransId="{A0DDFF4E-220D-4D99-9044-F9C38AF01066}" sibTransId="{9343366E-F727-4570-95D0-293616C74CAC}"/>
    <dgm:cxn modelId="{F0DBB494-DEE2-DF47-8143-60C8F4CA0D09}" type="presOf" srcId="{810070C0-B2BE-497A-AA9A-7688C0107FC2}" destId="{745E615A-DCBD-4D46-AF0E-70EA2458487C}" srcOrd="0" destOrd="0" presId="urn:microsoft.com/office/officeart/2005/8/layout/orgChart1"/>
    <dgm:cxn modelId="{8193F140-6680-41E2-A300-316F2B212A06}" srcId="{93B792C3-DECC-455D-BD96-C303CCA217C8}" destId="{810070C0-B2BE-497A-AA9A-7688C0107FC2}" srcOrd="0" destOrd="0" parTransId="{EA7E25C7-1D58-4AAD-A3FA-F16444488CF6}" sibTransId="{9C27DB0D-E0BC-40D2-A187-0704525B6A77}"/>
    <dgm:cxn modelId="{4918E6FB-6D70-1D41-A077-6C2CC1C947BE}" type="presOf" srcId="{810070C0-B2BE-497A-AA9A-7688C0107FC2}" destId="{0739607A-8673-4606-978A-6045620EC509}" srcOrd="1" destOrd="0" presId="urn:microsoft.com/office/officeart/2005/8/layout/orgChart1"/>
    <dgm:cxn modelId="{E7997DBA-EA01-1B49-8E18-5DD29D6BA024}" type="presOf" srcId="{9EF26515-7C81-43D0-86AE-6041B44FFCF9}" destId="{9396DE03-7B89-433B-84E1-80BB1A71E0C2}" srcOrd="0" destOrd="0" presId="urn:microsoft.com/office/officeart/2005/8/layout/orgChart1"/>
    <dgm:cxn modelId="{392C10F6-6BC2-524F-AAB1-17FA390C9E41}" type="presOf" srcId="{93B792C3-DECC-455D-BD96-C303CCA217C8}" destId="{6FB276EB-288D-4DB4-8F8B-E920C989EA0D}" srcOrd="0" destOrd="0" presId="urn:microsoft.com/office/officeart/2005/8/layout/orgChart1"/>
    <dgm:cxn modelId="{465B44A9-3C67-9345-8A4F-A54AC76EB2FE}" type="presOf" srcId="{7ADB5FF5-E944-4CCF-8DD6-34A8714F070E}" destId="{590328B0-0263-430A-B3FF-ADE2401C83F0}" srcOrd="0" destOrd="0" presId="urn:microsoft.com/office/officeart/2005/8/layout/orgChart1"/>
    <dgm:cxn modelId="{34D4AA5A-048B-F04C-9058-E3C19530EFAF}" type="presOf" srcId="{5CF51240-A249-43B1-BF29-A5485A77E056}" destId="{95545672-4069-497E-8DEF-698497C2D73F}" srcOrd="1" destOrd="0" presId="urn:microsoft.com/office/officeart/2005/8/layout/orgChart1"/>
    <dgm:cxn modelId="{BA36F430-69A4-104D-B9FA-721FB4651489}" type="presOf" srcId="{9EF26515-7C81-43D0-86AE-6041B44FFCF9}" destId="{2DE19922-B50B-4011-BC26-EE25D03998C3}" srcOrd="1" destOrd="0" presId="urn:microsoft.com/office/officeart/2005/8/layout/orgChart1"/>
    <dgm:cxn modelId="{95992787-CCFC-45CC-B2C4-5C2B8F36EB8E}" srcId="{93B792C3-DECC-455D-BD96-C303CCA217C8}" destId="{9EF26515-7C81-43D0-86AE-6041B44FFCF9}" srcOrd="1" destOrd="0" parTransId="{A9071D23-7B10-4BC4-B099-585F5D3459B7}" sibTransId="{B78E6962-4E01-4185-BAAC-49C68C22D4CC}"/>
    <dgm:cxn modelId="{E069DF15-E91A-7745-BBCA-3424A1F95C04}" type="presOf" srcId="{7ADB5FF5-E944-4CCF-8DD6-34A8714F070E}" destId="{B7832D10-674F-4C6E-B1E1-E7611BF2CCD3}" srcOrd="1" destOrd="0" presId="urn:microsoft.com/office/officeart/2005/8/layout/orgChart1"/>
    <dgm:cxn modelId="{4829B605-E73A-4E5D-8D7B-FA1AE7C8653F}" srcId="{810070C0-B2BE-497A-AA9A-7688C0107FC2}" destId="{FD840CA0-A3FC-4E11-90CB-64C26C3E158C}" srcOrd="0" destOrd="0" parTransId="{073D500F-053D-4D69-8B4B-30EBFD5C12E0}" sibTransId="{1BF54949-88F8-4DD1-9F00-CDE0F7EE8CBB}"/>
    <dgm:cxn modelId="{5AE27C32-8D6D-4B51-BA90-63746D1E18A2}" srcId="{810070C0-B2BE-497A-AA9A-7688C0107FC2}" destId="{7ADB5FF5-E944-4CCF-8DD6-34A8714F070E}" srcOrd="2" destOrd="0" parTransId="{CAB3107C-2BDA-43AC-9C87-AF7B0FFBD44C}" sibTransId="{DE79F8A2-F934-48DC-B007-E350BC055851}"/>
    <dgm:cxn modelId="{1FEAC562-FAAF-904D-9F07-CEAD2E8AC044}" type="presOf" srcId="{CAB3107C-2BDA-43AC-9C87-AF7B0FFBD44C}" destId="{AE07AADF-D8A0-4C10-9D07-FE31904B04B1}" srcOrd="0" destOrd="0" presId="urn:microsoft.com/office/officeart/2005/8/layout/orgChart1"/>
    <dgm:cxn modelId="{107F483D-FE29-1146-BCFE-67C001D70130}" type="presOf" srcId="{69414952-143F-4B37-9CF1-4AE66B7A9754}" destId="{2A4FA008-13C6-45E6-87C5-B8D918AA0260}" srcOrd="0" destOrd="0" presId="urn:microsoft.com/office/officeart/2005/8/layout/orgChart1"/>
    <dgm:cxn modelId="{FFDB4DC2-842B-1A45-BB6A-92BB491146B5}" type="presOf" srcId="{E3A062D5-58EF-4318-91D2-D38A1CDD21E8}" destId="{255C86AC-7774-465F-AD9D-9E2D99662D34}" srcOrd="0" destOrd="0" presId="urn:microsoft.com/office/officeart/2005/8/layout/orgChart1"/>
    <dgm:cxn modelId="{465A084F-EED4-D147-B6FF-3452DFB67411}" type="presOf" srcId="{073D500F-053D-4D69-8B4B-30EBFD5C12E0}" destId="{EE0B719F-1FB5-4B39-9A35-1B429C649309}" srcOrd="0" destOrd="0" presId="urn:microsoft.com/office/officeart/2005/8/layout/orgChart1"/>
    <dgm:cxn modelId="{3F93E0DE-C0D4-B148-AB85-BCB9A7EE93FA}" type="presParOf" srcId="{6FB276EB-288D-4DB4-8F8B-E920C989EA0D}" destId="{6FADFCBD-A122-4DF4-8048-ACCEDBBA783E}" srcOrd="0" destOrd="0" presId="urn:microsoft.com/office/officeart/2005/8/layout/orgChart1"/>
    <dgm:cxn modelId="{AAF60CB1-C397-E64C-ADE5-BA2B7BE63570}" type="presParOf" srcId="{6FADFCBD-A122-4DF4-8048-ACCEDBBA783E}" destId="{E4923A84-199F-4933-89E0-9BB1A6C8BE3A}" srcOrd="0" destOrd="0" presId="urn:microsoft.com/office/officeart/2005/8/layout/orgChart1"/>
    <dgm:cxn modelId="{73EEE80C-979D-A943-8956-D4975FE53BB6}" type="presParOf" srcId="{E4923A84-199F-4933-89E0-9BB1A6C8BE3A}" destId="{745E615A-DCBD-4D46-AF0E-70EA2458487C}" srcOrd="0" destOrd="0" presId="urn:microsoft.com/office/officeart/2005/8/layout/orgChart1"/>
    <dgm:cxn modelId="{AFF2FA16-E68A-4A4B-88C1-BD49A05FFADC}" type="presParOf" srcId="{E4923A84-199F-4933-89E0-9BB1A6C8BE3A}" destId="{0739607A-8673-4606-978A-6045620EC509}" srcOrd="1" destOrd="0" presId="urn:microsoft.com/office/officeart/2005/8/layout/orgChart1"/>
    <dgm:cxn modelId="{6454895C-AC13-3147-A4F1-1F5D2EC11E12}" type="presParOf" srcId="{6FADFCBD-A122-4DF4-8048-ACCEDBBA783E}" destId="{CC8724CB-46C8-450A-A72A-C8D3CB4847AD}" srcOrd="1" destOrd="0" presId="urn:microsoft.com/office/officeart/2005/8/layout/orgChart1"/>
    <dgm:cxn modelId="{45ADA1D1-C7AB-4344-BEF0-137D677100AC}" type="presParOf" srcId="{CC8724CB-46C8-450A-A72A-C8D3CB4847AD}" destId="{EE0B719F-1FB5-4B39-9A35-1B429C649309}" srcOrd="0" destOrd="0" presId="urn:microsoft.com/office/officeart/2005/8/layout/orgChart1"/>
    <dgm:cxn modelId="{15015136-6863-904F-8465-521FF86C9E7E}" type="presParOf" srcId="{CC8724CB-46C8-450A-A72A-C8D3CB4847AD}" destId="{72B7DBAE-D69A-4199-B1D5-875D65A784BD}" srcOrd="1" destOrd="0" presId="urn:microsoft.com/office/officeart/2005/8/layout/orgChart1"/>
    <dgm:cxn modelId="{BE0C9025-22F7-A548-BE1F-CC77ADCE9352}" type="presParOf" srcId="{72B7DBAE-D69A-4199-B1D5-875D65A784BD}" destId="{2964426C-C04B-4E01-B11D-A25872AADDCB}" srcOrd="0" destOrd="0" presId="urn:microsoft.com/office/officeart/2005/8/layout/orgChart1"/>
    <dgm:cxn modelId="{1758A89A-F83E-8241-9A73-BEC374F837E3}" type="presParOf" srcId="{2964426C-C04B-4E01-B11D-A25872AADDCB}" destId="{361E4127-BA0E-46A7-A59B-9F700E0837F0}" srcOrd="0" destOrd="0" presId="urn:microsoft.com/office/officeart/2005/8/layout/orgChart1"/>
    <dgm:cxn modelId="{066EEA6C-A4BB-F749-A687-A0A2BCD202E0}" type="presParOf" srcId="{2964426C-C04B-4E01-B11D-A25872AADDCB}" destId="{53CE3A04-FD00-402D-85C1-991F47E47667}" srcOrd="1" destOrd="0" presId="urn:microsoft.com/office/officeart/2005/8/layout/orgChart1"/>
    <dgm:cxn modelId="{4D99E88C-151A-CD4D-815E-6420AD8AB245}" type="presParOf" srcId="{72B7DBAE-D69A-4199-B1D5-875D65A784BD}" destId="{7BA57625-3D61-44DA-9E4A-7C65B64F8797}" srcOrd="1" destOrd="0" presId="urn:microsoft.com/office/officeart/2005/8/layout/orgChart1"/>
    <dgm:cxn modelId="{708D6454-9A49-7A4E-A318-9A68D4EFDB0A}" type="presParOf" srcId="{72B7DBAE-D69A-4199-B1D5-875D65A784BD}" destId="{829BEFAA-B21C-439A-A003-B5F91C7C203B}" srcOrd="2" destOrd="0" presId="urn:microsoft.com/office/officeart/2005/8/layout/orgChart1"/>
    <dgm:cxn modelId="{ABFFF20B-A86E-334B-8E2B-1AFAA8CA9799}" type="presParOf" srcId="{CC8724CB-46C8-450A-A72A-C8D3CB4847AD}" destId="{255C86AC-7774-465F-AD9D-9E2D99662D34}" srcOrd="2" destOrd="0" presId="urn:microsoft.com/office/officeart/2005/8/layout/orgChart1"/>
    <dgm:cxn modelId="{F8725F3C-5CD1-7140-93FC-CF5132B0497F}" type="presParOf" srcId="{CC8724CB-46C8-450A-A72A-C8D3CB4847AD}" destId="{DCBC3918-00E3-423A-B06D-7BD8DCAB0E5E}" srcOrd="3" destOrd="0" presId="urn:microsoft.com/office/officeart/2005/8/layout/orgChart1"/>
    <dgm:cxn modelId="{853BEB50-2830-8A4F-8DA5-45547CC110C5}" type="presParOf" srcId="{DCBC3918-00E3-423A-B06D-7BD8DCAB0E5E}" destId="{34E004F0-6BBF-4601-8D87-28B5C7E7854C}" srcOrd="0" destOrd="0" presId="urn:microsoft.com/office/officeart/2005/8/layout/orgChart1"/>
    <dgm:cxn modelId="{E0700E44-B441-DE47-A113-D511E497B821}" type="presParOf" srcId="{34E004F0-6BBF-4601-8D87-28B5C7E7854C}" destId="{2A4FA008-13C6-45E6-87C5-B8D918AA0260}" srcOrd="0" destOrd="0" presId="urn:microsoft.com/office/officeart/2005/8/layout/orgChart1"/>
    <dgm:cxn modelId="{9780E850-C806-BC4B-AC62-558EBA969B55}" type="presParOf" srcId="{34E004F0-6BBF-4601-8D87-28B5C7E7854C}" destId="{1481E07F-980D-4AEB-A688-C082F5D50EEF}" srcOrd="1" destOrd="0" presId="urn:microsoft.com/office/officeart/2005/8/layout/orgChart1"/>
    <dgm:cxn modelId="{3DFBA326-FA95-0149-8D80-7058C3790B39}" type="presParOf" srcId="{DCBC3918-00E3-423A-B06D-7BD8DCAB0E5E}" destId="{F36462A8-E7C1-4673-AE57-88BFD83FE4E8}" srcOrd="1" destOrd="0" presId="urn:microsoft.com/office/officeart/2005/8/layout/orgChart1"/>
    <dgm:cxn modelId="{A33A6D81-6ADE-D74B-81D8-22225B3F4BA5}" type="presParOf" srcId="{DCBC3918-00E3-423A-B06D-7BD8DCAB0E5E}" destId="{92464E3F-9A6E-487F-B12C-3EC9F50AD74B}" srcOrd="2" destOrd="0" presId="urn:microsoft.com/office/officeart/2005/8/layout/orgChart1"/>
    <dgm:cxn modelId="{7C5452B1-B388-8C47-A26B-536C01A59319}" type="presParOf" srcId="{CC8724CB-46C8-450A-A72A-C8D3CB4847AD}" destId="{AE07AADF-D8A0-4C10-9D07-FE31904B04B1}" srcOrd="4" destOrd="0" presId="urn:microsoft.com/office/officeart/2005/8/layout/orgChart1"/>
    <dgm:cxn modelId="{9025EBC0-0791-8844-BF76-D6E54168857A}" type="presParOf" srcId="{CC8724CB-46C8-450A-A72A-C8D3CB4847AD}" destId="{E234C25A-5910-4601-AF6C-633308A8A203}" srcOrd="5" destOrd="0" presId="urn:microsoft.com/office/officeart/2005/8/layout/orgChart1"/>
    <dgm:cxn modelId="{ADF163FF-B10D-4E45-B810-5E9957BD5B37}" type="presParOf" srcId="{E234C25A-5910-4601-AF6C-633308A8A203}" destId="{C0ECFBC5-8905-44BC-B0F1-7756326E6E0A}" srcOrd="0" destOrd="0" presId="urn:microsoft.com/office/officeart/2005/8/layout/orgChart1"/>
    <dgm:cxn modelId="{CA38B10F-8511-8146-953E-960B05C95002}" type="presParOf" srcId="{C0ECFBC5-8905-44BC-B0F1-7756326E6E0A}" destId="{590328B0-0263-430A-B3FF-ADE2401C83F0}" srcOrd="0" destOrd="0" presId="urn:microsoft.com/office/officeart/2005/8/layout/orgChart1"/>
    <dgm:cxn modelId="{6C63100E-344D-AC48-9BD8-1FFC75D66673}" type="presParOf" srcId="{C0ECFBC5-8905-44BC-B0F1-7756326E6E0A}" destId="{B7832D10-674F-4C6E-B1E1-E7611BF2CCD3}" srcOrd="1" destOrd="0" presId="urn:microsoft.com/office/officeart/2005/8/layout/orgChart1"/>
    <dgm:cxn modelId="{68C0474B-8FDE-8F41-853A-977C963E264E}" type="presParOf" srcId="{E234C25A-5910-4601-AF6C-633308A8A203}" destId="{A0979683-C1AE-430A-841A-447F33B1ECD9}" srcOrd="1" destOrd="0" presId="urn:microsoft.com/office/officeart/2005/8/layout/orgChart1"/>
    <dgm:cxn modelId="{717C9CCE-F8DF-C740-A3BE-37DB7B54D68F}" type="presParOf" srcId="{E234C25A-5910-4601-AF6C-633308A8A203}" destId="{8D1CBE6E-F63C-4810-9C1E-498802DBB82C}" srcOrd="2" destOrd="0" presId="urn:microsoft.com/office/officeart/2005/8/layout/orgChart1"/>
    <dgm:cxn modelId="{D20D22B1-C837-044B-818E-E576314E7902}" type="presParOf" srcId="{CC8724CB-46C8-450A-A72A-C8D3CB4847AD}" destId="{52E6F166-297C-4A91-967B-6D1DD533AE59}" srcOrd="6" destOrd="0" presId="urn:microsoft.com/office/officeart/2005/8/layout/orgChart1"/>
    <dgm:cxn modelId="{94920372-0C65-8349-BA59-F9082DD7BA65}" type="presParOf" srcId="{CC8724CB-46C8-450A-A72A-C8D3CB4847AD}" destId="{10AD3A25-78E3-4309-8D40-AE1DE626901B}" srcOrd="7" destOrd="0" presId="urn:microsoft.com/office/officeart/2005/8/layout/orgChart1"/>
    <dgm:cxn modelId="{CE2C2E50-31A2-6E45-87F0-ED6D9E94F33F}" type="presParOf" srcId="{10AD3A25-78E3-4309-8D40-AE1DE626901B}" destId="{090374BD-7646-402B-8C3C-6DD7E67C134F}" srcOrd="0" destOrd="0" presId="urn:microsoft.com/office/officeart/2005/8/layout/orgChart1"/>
    <dgm:cxn modelId="{7C4F9DCE-D637-364C-9B5F-672EE3669146}" type="presParOf" srcId="{090374BD-7646-402B-8C3C-6DD7E67C134F}" destId="{172DA068-16AB-47CC-B148-3EB0FAC0B3F7}" srcOrd="0" destOrd="0" presId="urn:microsoft.com/office/officeart/2005/8/layout/orgChart1"/>
    <dgm:cxn modelId="{5D905084-0CC4-BA48-B280-59EFBD962121}" type="presParOf" srcId="{090374BD-7646-402B-8C3C-6DD7E67C134F}" destId="{95545672-4069-497E-8DEF-698497C2D73F}" srcOrd="1" destOrd="0" presId="urn:microsoft.com/office/officeart/2005/8/layout/orgChart1"/>
    <dgm:cxn modelId="{8F738BD2-627E-5841-BFFE-5340B2EC7227}" type="presParOf" srcId="{10AD3A25-78E3-4309-8D40-AE1DE626901B}" destId="{E24227A2-8605-46FB-9221-5B0F34C6EF30}" srcOrd="1" destOrd="0" presId="urn:microsoft.com/office/officeart/2005/8/layout/orgChart1"/>
    <dgm:cxn modelId="{75CAF630-8B2C-4A4B-BA64-1358512436C8}" type="presParOf" srcId="{10AD3A25-78E3-4309-8D40-AE1DE626901B}" destId="{258BB501-3381-4001-BA57-DEDE5789A1E3}" srcOrd="2" destOrd="0" presId="urn:microsoft.com/office/officeart/2005/8/layout/orgChart1"/>
    <dgm:cxn modelId="{E736124A-AC16-784F-907F-44BD278E00B4}" type="presParOf" srcId="{6FADFCBD-A122-4DF4-8048-ACCEDBBA783E}" destId="{F5F0793F-F93B-4B5A-ABB5-31154145CD1A}" srcOrd="2" destOrd="0" presId="urn:microsoft.com/office/officeart/2005/8/layout/orgChart1"/>
    <dgm:cxn modelId="{4A3C3B9A-D5C0-CF4D-9631-B619D032AA2B}" type="presParOf" srcId="{6FB276EB-288D-4DB4-8F8B-E920C989EA0D}" destId="{A79C1740-F0F8-4ECB-97E5-6E41D9658563}" srcOrd="1" destOrd="0" presId="urn:microsoft.com/office/officeart/2005/8/layout/orgChart1"/>
    <dgm:cxn modelId="{3E886BD2-E182-7940-BD4C-176CB4A60BA7}" type="presParOf" srcId="{A79C1740-F0F8-4ECB-97E5-6E41D9658563}" destId="{A966B546-3189-42AC-B9B8-7AC0564EE6D0}" srcOrd="0" destOrd="0" presId="urn:microsoft.com/office/officeart/2005/8/layout/orgChart1"/>
    <dgm:cxn modelId="{C0AB04D1-3F84-5344-B025-C81CD715F73D}" type="presParOf" srcId="{A966B546-3189-42AC-B9B8-7AC0564EE6D0}" destId="{9396DE03-7B89-433B-84E1-80BB1A71E0C2}" srcOrd="0" destOrd="0" presId="urn:microsoft.com/office/officeart/2005/8/layout/orgChart1"/>
    <dgm:cxn modelId="{25DB4030-88E2-9A44-8C8D-2A6273CD1DA0}" type="presParOf" srcId="{A966B546-3189-42AC-B9B8-7AC0564EE6D0}" destId="{2DE19922-B50B-4011-BC26-EE25D03998C3}" srcOrd="1" destOrd="0" presId="urn:microsoft.com/office/officeart/2005/8/layout/orgChart1"/>
    <dgm:cxn modelId="{C2C25FDE-2AF1-E348-A112-6759FF51F7D2}" type="presParOf" srcId="{A79C1740-F0F8-4ECB-97E5-6E41D9658563}" destId="{789DC983-1626-4A53-82BF-5DEF6B1C6EE8}" srcOrd="1" destOrd="0" presId="urn:microsoft.com/office/officeart/2005/8/layout/orgChart1"/>
    <dgm:cxn modelId="{480A65CC-1A06-BA4D-ABA0-B5BAE7598D89}" type="presParOf" srcId="{A79C1740-F0F8-4ECB-97E5-6E41D9658563}" destId="{A5FF2DB1-E144-40CC-A275-F3B558CEE00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B792C3-DECC-455D-BD96-C303CCA217C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10070C0-B2BE-497A-AA9A-7688C0107FC2}">
      <dgm:prSet phldrT="[Text]"/>
      <dgm:spPr/>
      <dgm:t>
        <a:bodyPr/>
        <a:lstStyle/>
        <a:p>
          <a:r>
            <a:rPr lang="en-US" dirty="0" smtClean="0"/>
            <a:t>Site File</a:t>
          </a:r>
          <a:endParaRPr lang="en-US" dirty="0"/>
        </a:p>
      </dgm:t>
    </dgm:pt>
    <dgm:pt modelId="{EA7E25C7-1D58-4AAD-A3FA-F16444488CF6}" type="parTrans" cxnId="{8193F140-6680-41E2-A300-316F2B212A06}">
      <dgm:prSet/>
      <dgm:spPr/>
      <dgm:t>
        <a:bodyPr/>
        <a:lstStyle/>
        <a:p>
          <a:endParaRPr lang="en-US"/>
        </a:p>
      </dgm:t>
    </dgm:pt>
    <dgm:pt modelId="{9C27DB0D-E0BC-40D2-A187-0704525B6A77}" type="sibTrans" cxnId="{8193F140-6680-41E2-A300-316F2B212A06}">
      <dgm:prSet/>
      <dgm:spPr/>
      <dgm:t>
        <a:bodyPr/>
        <a:lstStyle/>
        <a:p>
          <a:endParaRPr lang="en-US"/>
        </a:p>
      </dgm:t>
    </dgm:pt>
    <dgm:pt modelId="{FD840CA0-A3FC-4E11-90CB-64C26C3E158C}">
      <dgm:prSet phldrT="[Text]"/>
      <dgm:spPr/>
      <dgm:t>
        <a:bodyPr/>
        <a:lstStyle/>
        <a:p>
          <a:r>
            <a:rPr lang="en-US" dirty="0" smtClean="0"/>
            <a:t>GWSI</a:t>
          </a:r>
          <a:endParaRPr lang="en-US" dirty="0"/>
        </a:p>
      </dgm:t>
    </dgm:pt>
    <dgm:pt modelId="{073D500F-053D-4D69-8B4B-30EBFD5C12E0}" type="parTrans" cxnId="{4829B605-E73A-4E5D-8D7B-FA1AE7C8653F}">
      <dgm:prSet/>
      <dgm:spPr>
        <a:ln w="38100">
          <a:solidFill>
            <a:schemeClr val="bg1"/>
          </a:solidFill>
        </a:ln>
      </dgm:spPr>
      <dgm:t>
        <a:bodyPr/>
        <a:lstStyle/>
        <a:p>
          <a:endParaRPr lang="en-US"/>
        </a:p>
      </dgm:t>
    </dgm:pt>
    <dgm:pt modelId="{1BF54949-88F8-4DD1-9F00-CDE0F7EE8CBB}" type="sibTrans" cxnId="{4829B605-E73A-4E5D-8D7B-FA1AE7C8653F}">
      <dgm:prSet/>
      <dgm:spPr/>
      <dgm:t>
        <a:bodyPr/>
        <a:lstStyle/>
        <a:p>
          <a:endParaRPr lang="en-US"/>
        </a:p>
      </dgm:t>
    </dgm:pt>
    <dgm:pt modelId="{69414952-143F-4B37-9CF1-4AE66B7A9754}">
      <dgm:prSet phldrT="[Text]"/>
      <dgm:spPr/>
      <dgm:t>
        <a:bodyPr/>
        <a:lstStyle/>
        <a:p>
          <a:r>
            <a:rPr lang="en-US" dirty="0" smtClean="0"/>
            <a:t>QWDATA</a:t>
          </a:r>
          <a:endParaRPr lang="en-US" dirty="0"/>
        </a:p>
      </dgm:t>
    </dgm:pt>
    <dgm:pt modelId="{E3A062D5-58EF-4318-91D2-D38A1CDD21E8}" type="parTrans" cxnId="{A9E3C31C-4627-41B3-A494-1F5EAC5EFB8C}">
      <dgm:prSet/>
      <dgm:spPr>
        <a:ln w="38100">
          <a:solidFill>
            <a:schemeClr val="bg1"/>
          </a:solidFill>
        </a:ln>
      </dgm:spPr>
      <dgm:t>
        <a:bodyPr/>
        <a:lstStyle/>
        <a:p>
          <a:endParaRPr lang="en-US"/>
        </a:p>
      </dgm:t>
    </dgm:pt>
    <dgm:pt modelId="{17D87193-2940-422D-A0A6-521D9B9A0AC1}" type="sibTrans" cxnId="{A9E3C31C-4627-41B3-A494-1F5EAC5EFB8C}">
      <dgm:prSet/>
      <dgm:spPr/>
      <dgm:t>
        <a:bodyPr/>
        <a:lstStyle/>
        <a:p>
          <a:endParaRPr lang="en-US"/>
        </a:p>
      </dgm:t>
    </dgm:pt>
    <dgm:pt modelId="{7ADB5FF5-E944-4CCF-8DD6-34A8714F070E}">
      <dgm:prSet phldrT="[Text]"/>
      <dgm:spPr/>
      <dgm:t>
        <a:bodyPr/>
        <a:lstStyle/>
        <a:p>
          <a:r>
            <a:rPr lang="en-US" strike="sngStrike" dirty="0" smtClean="0"/>
            <a:t>ADAPS</a:t>
          </a:r>
        </a:p>
      </dgm:t>
    </dgm:pt>
    <dgm:pt modelId="{CAB3107C-2BDA-43AC-9C87-AF7B0FFBD44C}" type="parTrans" cxnId="{5AE27C32-8D6D-4B51-BA90-63746D1E18A2}">
      <dgm:prSet/>
      <dgm:spPr>
        <a:ln w="38100">
          <a:solidFill>
            <a:schemeClr val="bg1"/>
          </a:solidFill>
        </a:ln>
      </dgm:spPr>
      <dgm:t>
        <a:bodyPr/>
        <a:lstStyle/>
        <a:p>
          <a:endParaRPr lang="en-US"/>
        </a:p>
      </dgm:t>
    </dgm:pt>
    <dgm:pt modelId="{DE79F8A2-F934-48DC-B007-E350BC055851}" type="sibTrans" cxnId="{5AE27C32-8D6D-4B51-BA90-63746D1E18A2}">
      <dgm:prSet/>
      <dgm:spPr/>
      <dgm:t>
        <a:bodyPr/>
        <a:lstStyle/>
        <a:p>
          <a:endParaRPr lang="en-US"/>
        </a:p>
      </dgm:t>
    </dgm:pt>
    <dgm:pt modelId="{5CF51240-A249-43B1-BF29-A5485A77E056}">
      <dgm:prSet/>
      <dgm:spPr>
        <a:solidFill>
          <a:srgbClr val="00B050"/>
        </a:solidFill>
      </dgm:spPr>
      <dgm:t>
        <a:bodyPr/>
        <a:lstStyle/>
        <a:p>
          <a:r>
            <a:rPr lang="en-US" dirty="0" smtClean="0"/>
            <a:t>SWUDS</a:t>
          </a:r>
          <a:endParaRPr lang="en-US" dirty="0"/>
        </a:p>
      </dgm:t>
    </dgm:pt>
    <dgm:pt modelId="{A0DDFF4E-220D-4D99-9044-F9C38AF01066}" type="parTrans" cxnId="{77B399D2-F74D-454A-B4E5-6F88115D1DCD}">
      <dgm:prSet/>
      <dgm:spPr>
        <a:ln w="38100">
          <a:solidFill>
            <a:schemeClr val="bg1"/>
          </a:solidFill>
        </a:ln>
      </dgm:spPr>
      <dgm:t>
        <a:bodyPr/>
        <a:lstStyle/>
        <a:p>
          <a:endParaRPr lang="en-US"/>
        </a:p>
      </dgm:t>
    </dgm:pt>
    <dgm:pt modelId="{9343366E-F727-4570-95D0-293616C74CAC}" type="sibTrans" cxnId="{77B399D2-F74D-454A-B4E5-6F88115D1DCD}">
      <dgm:prSet/>
      <dgm:spPr/>
      <dgm:t>
        <a:bodyPr/>
        <a:lstStyle/>
        <a:p>
          <a:endParaRPr lang="en-US"/>
        </a:p>
      </dgm:t>
    </dgm:pt>
    <dgm:pt modelId="{9EF26515-7C81-43D0-86AE-6041B44FFCF9}">
      <dgm:prSet/>
      <dgm:spPr>
        <a:solidFill>
          <a:srgbClr val="00B050"/>
        </a:solidFill>
      </dgm:spPr>
      <dgm:t>
        <a:bodyPr/>
        <a:lstStyle/>
        <a:p>
          <a:r>
            <a:rPr lang="en-US" dirty="0" smtClean="0"/>
            <a:t>AWUDS</a:t>
          </a:r>
          <a:endParaRPr lang="en-US" dirty="0"/>
        </a:p>
      </dgm:t>
    </dgm:pt>
    <dgm:pt modelId="{A9071D23-7B10-4BC4-B099-585F5D3459B7}" type="parTrans" cxnId="{95992787-CCFC-45CC-B2C4-5C2B8F36EB8E}">
      <dgm:prSet/>
      <dgm:spPr/>
      <dgm:t>
        <a:bodyPr/>
        <a:lstStyle/>
        <a:p>
          <a:endParaRPr lang="en-US"/>
        </a:p>
      </dgm:t>
    </dgm:pt>
    <dgm:pt modelId="{B78E6962-4E01-4185-BAAC-49C68C22D4CC}" type="sibTrans" cxnId="{95992787-CCFC-45CC-B2C4-5C2B8F36EB8E}">
      <dgm:prSet/>
      <dgm:spPr/>
      <dgm:t>
        <a:bodyPr/>
        <a:lstStyle/>
        <a:p>
          <a:endParaRPr lang="en-US"/>
        </a:p>
      </dgm:t>
    </dgm:pt>
    <dgm:pt modelId="{6FB276EB-288D-4DB4-8F8B-E920C989EA0D}" type="pres">
      <dgm:prSet presAssocID="{93B792C3-DECC-455D-BD96-C303CCA217C8}" presName="hierChild1" presStyleCnt="0">
        <dgm:presLayoutVars>
          <dgm:orgChart val="1"/>
          <dgm:chPref val="1"/>
          <dgm:dir/>
          <dgm:animOne val="branch"/>
          <dgm:animLvl val="lvl"/>
          <dgm:resizeHandles/>
        </dgm:presLayoutVars>
      </dgm:prSet>
      <dgm:spPr/>
      <dgm:t>
        <a:bodyPr/>
        <a:lstStyle/>
        <a:p>
          <a:endParaRPr lang="en-US"/>
        </a:p>
      </dgm:t>
    </dgm:pt>
    <dgm:pt modelId="{6FADFCBD-A122-4DF4-8048-ACCEDBBA783E}" type="pres">
      <dgm:prSet presAssocID="{810070C0-B2BE-497A-AA9A-7688C0107FC2}" presName="hierRoot1" presStyleCnt="0">
        <dgm:presLayoutVars>
          <dgm:hierBranch val="init"/>
        </dgm:presLayoutVars>
      </dgm:prSet>
      <dgm:spPr/>
    </dgm:pt>
    <dgm:pt modelId="{E4923A84-199F-4933-89E0-9BB1A6C8BE3A}" type="pres">
      <dgm:prSet presAssocID="{810070C0-B2BE-497A-AA9A-7688C0107FC2}" presName="rootComposite1" presStyleCnt="0"/>
      <dgm:spPr/>
    </dgm:pt>
    <dgm:pt modelId="{745E615A-DCBD-4D46-AF0E-70EA2458487C}" type="pres">
      <dgm:prSet presAssocID="{810070C0-B2BE-497A-AA9A-7688C0107FC2}" presName="rootText1" presStyleLbl="node0" presStyleIdx="0" presStyleCnt="2">
        <dgm:presLayoutVars>
          <dgm:chPref val="3"/>
        </dgm:presLayoutVars>
      </dgm:prSet>
      <dgm:spPr/>
      <dgm:t>
        <a:bodyPr/>
        <a:lstStyle/>
        <a:p>
          <a:endParaRPr lang="en-US"/>
        </a:p>
      </dgm:t>
    </dgm:pt>
    <dgm:pt modelId="{0739607A-8673-4606-978A-6045620EC509}" type="pres">
      <dgm:prSet presAssocID="{810070C0-B2BE-497A-AA9A-7688C0107FC2}" presName="rootConnector1" presStyleLbl="node1" presStyleIdx="0" presStyleCnt="0"/>
      <dgm:spPr/>
      <dgm:t>
        <a:bodyPr/>
        <a:lstStyle/>
        <a:p>
          <a:endParaRPr lang="en-US"/>
        </a:p>
      </dgm:t>
    </dgm:pt>
    <dgm:pt modelId="{CC8724CB-46C8-450A-A72A-C8D3CB4847AD}" type="pres">
      <dgm:prSet presAssocID="{810070C0-B2BE-497A-AA9A-7688C0107FC2}" presName="hierChild2" presStyleCnt="0"/>
      <dgm:spPr/>
    </dgm:pt>
    <dgm:pt modelId="{EE0B719F-1FB5-4B39-9A35-1B429C649309}" type="pres">
      <dgm:prSet presAssocID="{073D500F-053D-4D69-8B4B-30EBFD5C12E0}" presName="Name37" presStyleLbl="parChTrans1D2" presStyleIdx="0" presStyleCnt="4"/>
      <dgm:spPr/>
      <dgm:t>
        <a:bodyPr/>
        <a:lstStyle/>
        <a:p>
          <a:endParaRPr lang="en-US"/>
        </a:p>
      </dgm:t>
    </dgm:pt>
    <dgm:pt modelId="{72B7DBAE-D69A-4199-B1D5-875D65A784BD}" type="pres">
      <dgm:prSet presAssocID="{FD840CA0-A3FC-4E11-90CB-64C26C3E158C}" presName="hierRoot2" presStyleCnt="0">
        <dgm:presLayoutVars>
          <dgm:hierBranch val="init"/>
        </dgm:presLayoutVars>
      </dgm:prSet>
      <dgm:spPr/>
    </dgm:pt>
    <dgm:pt modelId="{2964426C-C04B-4E01-B11D-A25872AADDCB}" type="pres">
      <dgm:prSet presAssocID="{FD840CA0-A3FC-4E11-90CB-64C26C3E158C}" presName="rootComposite" presStyleCnt="0"/>
      <dgm:spPr/>
    </dgm:pt>
    <dgm:pt modelId="{361E4127-BA0E-46A7-A59B-9F700E0837F0}" type="pres">
      <dgm:prSet presAssocID="{FD840CA0-A3FC-4E11-90CB-64C26C3E158C}" presName="rootText" presStyleLbl="node2" presStyleIdx="0" presStyleCnt="4">
        <dgm:presLayoutVars>
          <dgm:chPref val="3"/>
        </dgm:presLayoutVars>
      </dgm:prSet>
      <dgm:spPr/>
      <dgm:t>
        <a:bodyPr/>
        <a:lstStyle/>
        <a:p>
          <a:endParaRPr lang="en-US"/>
        </a:p>
      </dgm:t>
    </dgm:pt>
    <dgm:pt modelId="{53CE3A04-FD00-402D-85C1-991F47E47667}" type="pres">
      <dgm:prSet presAssocID="{FD840CA0-A3FC-4E11-90CB-64C26C3E158C}" presName="rootConnector" presStyleLbl="node2" presStyleIdx="0" presStyleCnt="4"/>
      <dgm:spPr/>
      <dgm:t>
        <a:bodyPr/>
        <a:lstStyle/>
        <a:p>
          <a:endParaRPr lang="en-US"/>
        </a:p>
      </dgm:t>
    </dgm:pt>
    <dgm:pt modelId="{7BA57625-3D61-44DA-9E4A-7C65B64F8797}" type="pres">
      <dgm:prSet presAssocID="{FD840CA0-A3FC-4E11-90CB-64C26C3E158C}" presName="hierChild4" presStyleCnt="0"/>
      <dgm:spPr/>
    </dgm:pt>
    <dgm:pt modelId="{829BEFAA-B21C-439A-A003-B5F91C7C203B}" type="pres">
      <dgm:prSet presAssocID="{FD840CA0-A3FC-4E11-90CB-64C26C3E158C}" presName="hierChild5" presStyleCnt="0"/>
      <dgm:spPr/>
    </dgm:pt>
    <dgm:pt modelId="{255C86AC-7774-465F-AD9D-9E2D99662D34}" type="pres">
      <dgm:prSet presAssocID="{E3A062D5-58EF-4318-91D2-D38A1CDD21E8}" presName="Name37" presStyleLbl="parChTrans1D2" presStyleIdx="1" presStyleCnt="4"/>
      <dgm:spPr/>
      <dgm:t>
        <a:bodyPr/>
        <a:lstStyle/>
        <a:p>
          <a:endParaRPr lang="en-US"/>
        </a:p>
      </dgm:t>
    </dgm:pt>
    <dgm:pt modelId="{DCBC3918-00E3-423A-B06D-7BD8DCAB0E5E}" type="pres">
      <dgm:prSet presAssocID="{69414952-143F-4B37-9CF1-4AE66B7A9754}" presName="hierRoot2" presStyleCnt="0">
        <dgm:presLayoutVars>
          <dgm:hierBranch val="init"/>
        </dgm:presLayoutVars>
      </dgm:prSet>
      <dgm:spPr/>
    </dgm:pt>
    <dgm:pt modelId="{34E004F0-6BBF-4601-8D87-28B5C7E7854C}" type="pres">
      <dgm:prSet presAssocID="{69414952-143F-4B37-9CF1-4AE66B7A9754}" presName="rootComposite" presStyleCnt="0"/>
      <dgm:spPr/>
    </dgm:pt>
    <dgm:pt modelId="{2A4FA008-13C6-45E6-87C5-B8D918AA0260}" type="pres">
      <dgm:prSet presAssocID="{69414952-143F-4B37-9CF1-4AE66B7A9754}" presName="rootText" presStyleLbl="node2" presStyleIdx="1" presStyleCnt="4">
        <dgm:presLayoutVars>
          <dgm:chPref val="3"/>
        </dgm:presLayoutVars>
      </dgm:prSet>
      <dgm:spPr/>
      <dgm:t>
        <a:bodyPr/>
        <a:lstStyle/>
        <a:p>
          <a:endParaRPr lang="en-US"/>
        </a:p>
      </dgm:t>
    </dgm:pt>
    <dgm:pt modelId="{1481E07F-980D-4AEB-A688-C082F5D50EEF}" type="pres">
      <dgm:prSet presAssocID="{69414952-143F-4B37-9CF1-4AE66B7A9754}" presName="rootConnector" presStyleLbl="node2" presStyleIdx="1" presStyleCnt="4"/>
      <dgm:spPr/>
      <dgm:t>
        <a:bodyPr/>
        <a:lstStyle/>
        <a:p>
          <a:endParaRPr lang="en-US"/>
        </a:p>
      </dgm:t>
    </dgm:pt>
    <dgm:pt modelId="{F36462A8-E7C1-4673-AE57-88BFD83FE4E8}" type="pres">
      <dgm:prSet presAssocID="{69414952-143F-4B37-9CF1-4AE66B7A9754}" presName="hierChild4" presStyleCnt="0"/>
      <dgm:spPr/>
    </dgm:pt>
    <dgm:pt modelId="{92464E3F-9A6E-487F-B12C-3EC9F50AD74B}" type="pres">
      <dgm:prSet presAssocID="{69414952-143F-4B37-9CF1-4AE66B7A9754}" presName="hierChild5" presStyleCnt="0"/>
      <dgm:spPr/>
    </dgm:pt>
    <dgm:pt modelId="{AE07AADF-D8A0-4C10-9D07-FE31904B04B1}" type="pres">
      <dgm:prSet presAssocID="{CAB3107C-2BDA-43AC-9C87-AF7B0FFBD44C}" presName="Name37" presStyleLbl="parChTrans1D2" presStyleIdx="2" presStyleCnt="4"/>
      <dgm:spPr/>
      <dgm:t>
        <a:bodyPr/>
        <a:lstStyle/>
        <a:p>
          <a:endParaRPr lang="en-US"/>
        </a:p>
      </dgm:t>
    </dgm:pt>
    <dgm:pt modelId="{E234C25A-5910-4601-AF6C-633308A8A203}" type="pres">
      <dgm:prSet presAssocID="{7ADB5FF5-E944-4CCF-8DD6-34A8714F070E}" presName="hierRoot2" presStyleCnt="0">
        <dgm:presLayoutVars>
          <dgm:hierBranch val="init"/>
        </dgm:presLayoutVars>
      </dgm:prSet>
      <dgm:spPr/>
    </dgm:pt>
    <dgm:pt modelId="{C0ECFBC5-8905-44BC-B0F1-7756326E6E0A}" type="pres">
      <dgm:prSet presAssocID="{7ADB5FF5-E944-4CCF-8DD6-34A8714F070E}" presName="rootComposite" presStyleCnt="0"/>
      <dgm:spPr/>
    </dgm:pt>
    <dgm:pt modelId="{590328B0-0263-430A-B3FF-ADE2401C83F0}" type="pres">
      <dgm:prSet presAssocID="{7ADB5FF5-E944-4CCF-8DD6-34A8714F070E}" presName="rootText" presStyleLbl="node2" presStyleIdx="2" presStyleCnt="4">
        <dgm:presLayoutVars>
          <dgm:chPref val="3"/>
        </dgm:presLayoutVars>
      </dgm:prSet>
      <dgm:spPr/>
      <dgm:t>
        <a:bodyPr/>
        <a:lstStyle/>
        <a:p>
          <a:endParaRPr lang="en-US"/>
        </a:p>
      </dgm:t>
    </dgm:pt>
    <dgm:pt modelId="{B7832D10-674F-4C6E-B1E1-E7611BF2CCD3}" type="pres">
      <dgm:prSet presAssocID="{7ADB5FF5-E944-4CCF-8DD6-34A8714F070E}" presName="rootConnector" presStyleLbl="node2" presStyleIdx="2" presStyleCnt="4"/>
      <dgm:spPr/>
      <dgm:t>
        <a:bodyPr/>
        <a:lstStyle/>
        <a:p>
          <a:endParaRPr lang="en-US"/>
        </a:p>
      </dgm:t>
    </dgm:pt>
    <dgm:pt modelId="{A0979683-C1AE-430A-841A-447F33B1ECD9}" type="pres">
      <dgm:prSet presAssocID="{7ADB5FF5-E944-4CCF-8DD6-34A8714F070E}" presName="hierChild4" presStyleCnt="0"/>
      <dgm:spPr/>
    </dgm:pt>
    <dgm:pt modelId="{8D1CBE6E-F63C-4810-9C1E-498802DBB82C}" type="pres">
      <dgm:prSet presAssocID="{7ADB5FF5-E944-4CCF-8DD6-34A8714F070E}" presName="hierChild5" presStyleCnt="0"/>
      <dgm:spPr/>
    </dgm:pt>
    <dgm:pt modelId="{52E6F166-297C-4A91-967B-6D1DD533AE59}" type="pres">
      <dgm:prSet presAssocID="{A0DDFF4E-220D-4D99-9044-F9C38AF01066}" presName="Name37" presStyleLbl="parChTrans1D2" presStyleIdx="3" presStyleCnt="4"/>
      <dgm:spPr/>
      <dgm:t>
        <a:bodyPr/>
        <a:lstStyle/>
        <a:p>
          <a:endParaRPr lang="en-US"/>
        </a:p>
      </dgm:t>
    </dgm:pt>
    <dgm:pt modelId="{10AD3A25-78E3-4309-8D40-AE1DE626901B}" type="pres">
      <dgm:prSet presAssocID="{5CF51240-A249-43B1-BF29-A5485A77E056}" presName="hierRoot2" presStyleCnt="0">
        <dgm:presLayoutVars>
          <dgm:hierBranch val="init"/>
        </dgm:presLayoutVars>
      </dgm:prSet>
      <dgm:spPr/>
    </dgm:pt>
    <dgm:pt modelId="{090374BD-7646-402B-8C3C-6DD7E67C134F}" type="pres">
      <dgm:prSet presAssocID="{5CF51240-A249-43B1-BF29-A5485A77E056}" presName="rootComposite" presStyleCnt="0"/>
      <dgm:spPr/>
    </dgm:pt>
    <dgm:pt modelId="{172DA068-16AB-47CC-B148-3EB0FAC0B3F7}" type="pres">
      <dgm:prSet presAssocID="{5CF51240-A249-43B1-BF29-A5485A77E056}" presName="rootText" presStyleLbl="node2" presStyleIdx="3" presStyleCnt="4">
        <dgm:presLayoutVars>
          <dgm:chPref val="3"/>
        </dgm:presLayoutVars>
      </dgm:prSet>
      <dgm:spPr/>
      <dgm:t>
        <a:bodyPr/>
        <a:lstStyle/>
        <a:p>
          <a:endParaRPr lang="en-US"/>
        </a:p>
      </dgm:t>
    </dgm:pt>
    <dgm:pt modelId="{95545672-4069-497E-8DEF-698497C2D73F}" type="pres">
      <dgm:prSet presAssocID="{5CF51240-A249-43B1-BF29-A5485A77E056}" presName="rootConnector" presStyleLbl="node2" presStyleIdx="3" presStyleCnt="4"/>
      <dgm:spPr/>
      <dgm:t>
        <a:bodyPr/>
        <a:lstStyle/>
        <a:p>
          <a:endParaRPr lang="en-US"/>
        </a:p>
      </dgm:t>
    </dgm:pt>
    <dgm:pt modelId="{E24227A2-8605-46FB-9221-5B0F34C6EF30}" type="pres">
      <dgm:prSet presAssocID="{5CF51240-A249-43B1-BF29-A5485A77E056}" presName="hierChild4" presStyleCnt="0"/>
      <dgm:spPr/>
    </dgm:pt>
    <dgm:pt modelId="{258BB501-3381-4001-BA57-DEDE5789A1E3}" type="pres">
      <dgm:prSet presAssocID="{5CF51240-A249-43B1-BF29-A5485A77E056}" presName="hierChild5" presStyleCnt="0"/>
      <dgm:spPr/>
    </dgm:pt>
    <dgm:pt modelId="{F5F0793F-F93B-4B5A-ABB5-31154145CD1A}" type="pres">
      <dgm:prSet presAssocID="{810070C0-B2BE-497A-AA9A-7688C0107FC2}" presName="hierChild3" presStyleCnt="0"/>
      <dgm:spPr/>
    </dgm:pt>
    <dgm:pt modelId="{A79C1740-F0F8-4ECB-97E5-6E41D9658563}" type="pres">
      <dgm:prSet presAssocID="{9EF26515-7C81-43D0-86AE-6041B44FFCF9}" presName="hierRoot1" presStyleCnt="0">
        <dgm:presLayoutVars>
          <dgm:hierBranch val="init"/>
        </dgm:presLayoutVars>
      </dgm:prSet>
      <dgm:spPr/>
    </dgm:pt>
    <dgm:pt modelId="{A966B546-3189-42AC-B9B8-7AC0564EE6D0}" type="pres">
      <dgm:prSet presAssocID="{9EF26515-7C81-43D0-86AE-6041B44FFCF9}" presName="rootComposite1" presStyleCnt="0"/>
      <dgm:spPr/>
    </dgm:pt>
    <dgm:pt modelId="{9396DE03-7B89-433B-84E1-80BB1A71E0C2}" type="pres">
      <dgm:prSet presAssocID="{9EF26515-7C81-43D0-86AE-6041B44FFCF9}" presName="rootText1" presStyleLbl="node0" presStyleIdx="1" presStyleCnt="2" custLinFactNeighborX="59845" custLinFactNeighborY="-33106">
        <dgm:presLayoutVars>
          <dgm:chPref val="3"/>
        </dgm:presLayoutVars>
      </dgm:prSet>
      <dgm:spPr/>
      <dgm:t>
        <a:bodyPr/>
        <a:lstStyle/>
        <a:p>
          <a:endParaRPr lang="en-US"/>
        </a:p>
      </dgm:t>
    </dgm:pt>
    <dgm:pt modelId="{2DE19922-B50B-4011-BC26-EE25D03998C3}" type="pres">
      <dgm:prSet presAssocID="{9EF26515-7C81-43D0-86AE-6041B44FFCF9}" presName="rootConnector1" presStyleLbl="node1" presStyleIdx="0" presStyleCnt="0"/>
      <dgm:spPr/>
      <dgm:t>
        <a:bodyPr/>
        <a:lstStyle/>
        <a:p>
          <a:endParaRPr lang="en-US"/>
        </a:p>
      </dgm:t>
    </dgm:pt>
    <dgm:pt modelId="{789DC983-1626-4A53-82BF-5DEF6B1C6EE8}" type="pres">
      <dgm:prSet presAssocID="{9EF26515-7C81-43D0-86AE-6041B44FFCF9}" presName="hierChild2" presStyleCnt="0"/>
      <dgm:spPr/>
    </dgm:pt>
    <dgm:pt modelId="{A5FF2DB1-E144-40CC-A275-F3B558CEE000}" type="pres">
      <dgm:prSet presAssocID="{9EF26515-7C81-43D0-86AE-6041B44FFCF9}" presName="hierChild3" presStyleCnt="0"/>
      <dgm:spPr/>
    </dgm:pt>
  </dgm:ptLst>
  <dgm:cxnLst>
    <dgm:cxn modelId="{F1FBC05B-D042-654C-BF01-53E149EF2E3F}" type="presOf" srcId="{7ADB5FF5-E944-4CCF-8DD6-34A8714F070E}" destId="{B7832D10-674F-4C6E-B1E1-E7611BF2CCD3}" srcOrd="1" destOrd="0" presId="urn:microsoft.com/office/officeart/2005/8/layout/orgChart1"/>
    <dgm:cxn modelId="{BA11BB97-1867-C74D-8474-BCE7014607B7}" type="presOf" srcId="{E3A062D5-58EF-4318-91D2-D38A1CDD21E8}" destId="{255C86AC-7774-465F-AD9D-9E2D99662D34}" srcOrd="0" destOrd="0" presId="urn:microsoft.com/office/officeart/2005/8/layout/orgChart1"/>
    <dgm:cxn modelId="{A9E3C31C-4627-41B3-A494-1F5EAC5EFB8C}" srcId="{810070C0-B2BE-497A-AA9A-7688C0107FC2}" destId="{69414952-143F-4B37-9CF1-4AE66B7A9754}" srcOrd="1" destOrd="0" parTransId="{E3A062D5-58EF-4318-91D2-D38A1CDD21E8}" sibTransId="{17D87193-2940-422D-A0A6-521D9B9A0AC1}"/>
    <dgm:cxn modelId="{EC9F9FF1-8ACD-5B46-998E-C3B67E3ABF50}" type="presOf" srcId="{5CF51240-A249-43B1-BF29-A5485A77E056}" destId="{95545672-4069-497E-8DEF-698497C2D73F}" srcOrd="1" destOrd="0" presId="urn:microsoft.com/office/officeart/2005/8/layout/orgChart1"/>
    <dgm:cxn modelId="{1033C2B5-AD3F-3B46-911E-D78BD143E2F8}" type="presOf" srcId="{93B792C3-DECC-455D-BD96-C303CCA217C8}" destId="{6FB276EB-288D-4DB4-8F8B-E920C989EA0D}" srcOrd="0" destOrd="0" presId="urn:microsoft.com/office/officeart/2005/8/layout/orgChart1"/>
    <dgm:cxn modelId="{F9EB8A67-1035-2448-8A3B-6A1D071822E8}" type="presOf" srcId="{810070C0-B2BE-497A-AA9A-7688C0107FC2}" destId="{0739607A-8673-4606-978A-6045620EC509}" srcOrd="1" destOrd="0" presId="urn:microsoft.com/office/officeart/2005/8/layout/orgChart1"/>
    <dgm:cxn modelId="{77B399D2-F74D-454A-B4E5-6F88115D1DCD}" srcId="{810070C0-B2BE-497A-AA9A-7688C0107FC2}" destId="{5CF51240-A249-43B1-BF29-A5485A77E056}" srcOrd="3" destOrd="0" parTransId="{A0DDFF4E-220D-4D99-9044-F9C38AF01066}" sibTransId="{9343366E-F727-4570-95D0-293616C74CAC}"/>
    <dgm:cxn modelId="{AEBA70FE-C735-4744-8328-8FB1FDF87A47}" type="presOf" srcId="{CAB3107C-2BDA-43AC-9C87-AF7B0FFBD44C}" destId="{AE07AADF-D8A0-4C10-9D07-FE31904B04B1}" srcOrd="0" destOrd="0" presId="urn:microsoft.com/office/officeart/2005/8/layout/orgChart1"/>
    <dgm:cxn modelId="{8193F140-6680-41E2-A300-316F2B212A06}" srcId="{93B792C3-DECC-455D-BD96-C303CCA217C8}" destId="{810070C0-B2BE-497A-AA9A-7688C0107FC2}" srcOrd="0" destOrd="0" parTransId="{EA7E25C7-1D58-4AAD-A3FA-F16444488CF6}" sibTransId="{9C27DB0D-E0BC-40D2-A187-0704525B6A77}"/>
    <dgm:cxn modelId="{6FEDC4DB-4F92-CF4E-BD0D-EF0B052D047B}" type="presOf" srcId="{69414952-143F-4B37-9CF1-4AE66B7A9754}" destId="{2A4FA008-13C6-45E6-87C5-B8D918AA0260}" srcOrd="0" destOrd="0" presId="urn:microsoft.com/office/officeart/2005/8/layout/orgChart1"/>
    <dgm:cxn modelId="{779D8595-D023-2A45-9BEB-833E35C1F76B}" type="presOf" srcId="{9EF26515-7C81-43D0-86AE-6041B44FFCF9}" destId="{2DE19922-B50B-4011-BC26-EE25D03998C3}" srcOrd="1" destOrd="0" presId="urn:microsoft.com/office/officeart/2005/8/layout/orgChart1"/>
    <dgm:cxn modelId="{C31243CE-FC24-D744-970D-099FF15721D5}" type="presOf" srcId="{7ADB5FF5-E944-4CCF-8DD6-34A8714F070E}" destId="{590328B0-0263-430A-B3FF-ADE2401C83F0}" srcOrd="0" destOrd="0" presId="urn:microsoft.com/office/officeart/2005/8/layout/orgChart1"/>
    <dgm:cxn modelId="{23F6EEF2-0AFE-F542-AE64-A0DC9E9B364D}" type="presOf" srcId="{69414952-143F-4B37-9CF1-4AE66B7A9754}" destId="{1481E07F-980D-4AEB-A688-C082F5D50EEF}" srcOrd="1" destOrd="0" presId="urn:microsoft.com/office/officeart/2005/8/layout/orgChart1"/>
    <dgm:cxn modelId="{E8C53339-F783-A540-9207-AAC98EB0E04F}" type="presOf" srcId="{073D500F-053D-4D69-8B4B-30EBFD5C12E0}" destId="{EE0B719F-1FB5-4B39-9A35-1B429C649309}" srcOrd="0" destOrd="0" presId="urn:microsoft.com/office/officeart/2005/8/layout/orgChart1"/>
    <dgm:cxn modelId="{E4F7BD1C-70F2-5240-9670-0ED0C40183B9}" type="presOf" srcId="{5CF51240-A249-43B1-BF29-A5485A77E056}" destId="{172DA068-16AB-47CC-B148-3EB0FAC0B3F7}" srcOrd="0" destOrd="0" presId="urn:microsoft.com/office/officeart/2005/8/layout/orgChart1"/>
    <dgm:cxn modelId="{F2D55C58-F06A-0041-BB81-ACA721A4C81E}" type="presOf" srcId="{A0DDFF4E-220D-4D99-9044-F9C38AF01066}" destId="{52E6F166-297C-4A91-967B-6D1DD533AE59}" srcOrd="0" destOrd="0" presId="urn:microsoft.com/office/officeart/2005/8/layout/orgChart1"/>
    <dgm:cxn modelId="{95992787-CCFC-45CC-B2C4-5C2B8F36EB8E}" srcId="{93B792C3-DECC-455D-BD96-C303CCA217C8}" destId="{9EF26515-7C81-43D0-86AE-6041B44FFCF9}" srcOrd="1" destOrd="0" parTransId="{A9071D23-7B10-4BC4-B099-585F5D3459B7}" sibTransId="{B78E6962-4E01-4185-BAAC-49C68C22D4CC}"/>
    <dgm:cxn modelId="{91CF2D5A-A0C7-B541-9099-8ED609758D43}" type="presOf" srcId="{FD840CA0-A3FC-4E11-90CB-64C26C3E158C}" destId="{53CE3A04-FD00-402D-85C1-991F47E47667}" srcOrd="1" destOrd="0" presId="urn:microsoft.com/office/officeart/2005/8/layout/orgChart1"/>
    <dgm:cxn modelId="{33FCCF0B-22BD-0D40-9B3E-7CC27577A81B}" type="presOf" srcId="{9EF26515-7C81-43D0-86AE-6041B44FFCF9}" destId="{9396DE03-7B89-433B-84E1-80BB1A71E0C2}" srcOrd="0" destOrd="0" presId="urn:microsoft.com/office/officeart/2005/8/layout/orgChart1"/>
    <dgm:cxn modelId="{4829B605-E73A-4E5D-8D7B-FA1AE7C8653F}" srcId="{810070C0-B2BE-497A-AA9A-7688C0107FC2}" destId="{FD840CA0-A3FC-4E11-90CB-64C26C3E158C}" srcOrd="0" destOrd="0" parTransId="{073D500F-053D-4D69-8B4B-30EBFD5C12E0}" sibTransId="{1BF54949-88F8-4DD1-9F00-CDE0F7EE8CBB}"/>
    <dgm:cxn modelId="{5AE27C32-8D6D-4B51-BA90-63746D1E18A2}" srcId="{810070C0-B2BE-497A-AA9A-7688C0107FC2}" destId="{7ADB5FF5-E944-4CCF-8DD6-34A8714F070E}" srcOrd="2" destOrd="0" parTransId="{CAB3107C-2BDA-43AC-9C87-AF7B0FFBD44C}" sibTransId="{DE79F8A2-F934-48DC-B007-E350BC055851}"/>
    <dgm:cxn modelId="{6DE63ADB-53C9-1A4A-A757-ECD73D5F05ED}" type="presOf" srcId="{810070C0-B2BE-497A-AA9A-7688C0107FC2}" destId="{745E615A-DCBD-4D46-AF0E-70EA2458487C}" srcOrd="0" destOrd="0" presId="urn:microsoft.com/office/officeart/2005/8/layout/orgChart1"/>
    <dgm:cxn modelId="{5F2753F6-DB3E-0749-90F9-664BB19F5B77}" type="presOf" srcId="{FD840CA0-A3FC-4E11-90CB-64C26C3E158C}" destId="{361E4127-BA0E-46A7-A59B-9F700E0837F0}" srcOrd="0" destOrd="0" presId="urn:microsoft.com/office/officeart/2005/8/layout/orgChart1"/>
    <dgm:cxn modelId="{53E54F41-A43C-9D40-B091-334109F9FEEB}" type="presParOf" srcId="{6FB276EB-288D-4DB4-8F8B-E920C989EA0D}" destId="{6FADFCBD-A122-4DF4-8048-ACCEDBBA783E}" srcOrd="0" destOrd="0" presId="urn:microsoft.com/office/officeart/2005/8/layout/orgChart1"/>
    <dgm:cxn modelId="{0DDB9054-9DA2-6D41-91C5-F5287D787627}" type="presParOf" srcId="{6FADFCBD-A122-4DF4-8048-ACCEDBBA783E}" destId="{E4923A84-199F-4933-89E0-9BB1A6C8BE3A}" srcOrd="0" destOrd="0" presId="urn:microsoft.com/office/officeart/2005/8/layout/orgChart1"/>
    <dgm:cxn modelId="{55083C34-3D64-AD4E-B647-C2C0519303FB}" type="presParOf" srcId="{E4923A84-199F-4933-89E0-9BB1A6C8BE3A}" destId="{745E615A-DCBD-4D46-AF0E-70EA2458487C}" srcOrd="0" destOrd="0" presId="urn:microsoft.com/office/officeart/2005/8/layout/orgChart1"/>
    <dgm:cxn modelId="{30ED9AEF-9AB6-D549-9B5F-D59497246977}" type="presParOf" srcId="{E4923A84-199F-4933-89E0-9BB1A6C8BE3A}" destId="{0739607A-8673-4606-978A-6045620EC509}" srcOrd="1" destOrd="0" presId="urn:microsoft.com/office/officeart/2005/8/layout/orgChart1"/>
    <dgm:cxn modelId="{8ED29C7C-158C-1A4C-8DB5-DC31DDDC121B}" type="presParOf" srcId="{6FADFCBD-A122-4DF4-8048-ACCEDBBA783E}" destId="{CC8724CB-46C8-450A-A72A-C8D3CB4847AD}" srcOrd="1" destOrd="0" presId="urn:microsoft.com/office/officeart/2005/8/layout/orgChart1"/>
    <dgm:cxn modelId="{89DEDCEC-ABDB-5D44-AB69-C75B6FFDC493}" type="presParOf" srcId="{CC8724CB-46C8-450A-A72A-C8D3CB4847AD}" destId="{EE0B719F-1FB5-4B39-9A35-1B429C649309}" srcOrd="0" destOrd="0" presId="urn:microsoft.com/office/officeart/2005/8/layout/orgChart1"/>
    <dgm:cxn modelId="{75A5EDBD-05DF-1442-B055-04996DDEBE26}" type="presParOf" srcId="{CC8724CB-46C8-450A-A72A-C8D3CB4847AD}" destId="{72B7DBAE-D69A-4199-B1D5-875D65A784BD}" srcOrd="1" destOrd="0" presId="urn:microsoft.com/office/officeart/2005/8/layout/orgChart1"/>
    <dgm:cxn modelId="{45E45681-F96D-5644-9A9C-2B92703CA5A6}" type="presParOf" srcId="{72B7DBAE-D69A-4199-B1D5-875D65A784BD}" destId="{2964426C-C04B-4E01-B11D-A25872AADDCB}" srcOrd="0" destOrd="0" presId="urn:microsoft.com/office/officeart/2005/8/layout/orgChart1"/>
    <dgm:cxn modelId="{CEBB91FA-A75F-924A-AC8E-5A37CA26B224}" type="presParOf" srcId="{2964426C-C04B-4E01-B11D-A25872AADDCB}" destId="{361E4127-BA0E-46A7-A59B-9F700E0837F0}" srcOrd="0" destOrd="0" presId="urn:microsoft.com/office/officeart/2005/8/layout/orgChart1"/>
    <dgm:cxn modelId="{70CCFE39-5306-4140-84AF-37B831A85EE0}" type="presParOf" srcId="{2964426C-C04B-4E01-B11D-A25872AADDCB}" destId="{53CE3A04-FD00-402D-85C1-991F47E47667}" srcOrd="1" destOrd="0" presId="urn:microsoft.com/office/officeart/2005/8/layout/orgChart1"/>
    <dgm:cxn modelId="{16A0179D-58DB-554A-91BF-5A5D9006229E}" type="presParOf" srcId="{72B7DBAE-D69A-4199-B1D5-875D65A784BD}" destId="{7BA57625-3D61-44DA-9E4A-7C65B64F8797}" srcOrd="1" destOrd="0" presId="urn:microsoft.com/office/officeart/2005/8/layout/orgChart1"/>
    <dgm:cxn modelId="{E6B34D3B-AA9A-C843-B1AA-8E7D90387EE1}" type="presParOf" srcId="{72B7DBAE-D69A-4199-B1D5-875D65A784BD}" destId="{829BEFAA-B21C-439A-A003-B5F91C7C203B}" srcOrd="2" destOrd="0" presId="urn:microsoft.com/office/officeart/2005/8/layout/orgChart1"/>
    <dgm:cxn modelId="{FF0E789C-2F40-D54E-997D-8913CBBBD576}" type="presParOf" srcId="{CC8724CB-46C8-450A-A72A-C8D3CB4847AD}" destId="{255C86AC-7774-465F-AD9D-9E2D99662D34}" srcOrd="2" destOrd="0" presId="urn:microsoft.com/office/officeart/2005/8/layout/orgChart1"/>
    <dgm:cxn modelId="{164CF1CD-D190-DE45-B357-A0106C482446}" type="presParOf" srcId="{CC8724CB-46C8-450A-A72A-C8D3CB4847AD}" destId="{DCBC3918-00E3-423A-B06D-7BD8DCAB0E5E}" srcOrd="3" destOrd="0" presId="urn:microsoft.com/office/officeart/2005/8/layout/orgChart1"/>
    <dgm:cxn modelId="{0E663FB1-B046-654B-9932-6464532BC5F8}" type="presParOf" srcId="{DCBC3918-00E3-423A-B06D-7BD8DCAB0E5E}" destId="{34E004F0-6BBF-4601-8D87-28B5C7E7854C}" srcOrd="0" destOrd="0" presId="urn:microsoft.com/office/officeart/2005/8/layout/orgChart1"/>
    <dgm:cxn modelId="{0FFCE0F4-500B-0840-A005-90A98D04F6C3}" type="presParOf" srcId="{34E004F0-6BBF-4601-8D87-28B5C7E7854C}" destId="{2A4FA008-13C6-45E6-87C5-B8D918AA0260}" srcOrd="0" destOrd="0" presId="urn:microsoft.com/office/officeart/2005/8/layout/orgChart1"/>
    <dgm:cxn modelId="{B2734335-6FF7-A949-97B9-B69937200100}" type="presParOf" srcId="{34E004F0-6BBF-4601-8D87-28B5C7E7854C}" destId="{1481E07F-980D-4AEB-A688-C082F5D50EEF}" srcOrd="1" destOrd="0" presId="urn:microsoft.com/office/officeart/2005/8/layout/orgChart1"/>
    <dgm:cxn modelId="{A1BFEB13-C4E3-244F-879A-98AF423BD02B}" type="presParOf" srcId="{DCBC3918-00E3-423A-B06D-7BD8DCAB0E5E}" destId="{F36462A8-E7C1-4673-AE57-88BFD83FE4E8}" srcOrd="1" destOrd="0" presId="urn:microsoft.com/office/officeart/2005/8/layout/orgChart1"/>
    <dgm:cxn modelId="{61BC828D-2AF0-D54B-9AED-095DCE849A7E}" type="presParOf" srcId="{DCBC3918-00E3-423A-B06D-7BD8DCAB0E5E}" destId="{92464E3F-9A6E-487F-B12C-3EC9F50AD74B}" srcOrd="2" destOrd="0" presId="urn:microsoft.com/office/officeart/2005/8/layout/orgChart1"/>
    <dgm:cxn modelId="{16DBC96C-5909-ED47-B70E-67883EA295DA}" type="presParOf" srcId="{CC8724CB-46C8-450A-A72A-C8D3CB4847AD}" destId="{AE07AADF-D8A0-4C10-9D07-FE31904B04B1}" srcOrd="4" destOrd="0" presId="urn:microsoft.com/office/officeart/2005/8/layout/orgChart1"/>
    <dgm:cxn modelId="{1725151F-0ED8-0844-913E-8149929F5C59}" type="presParOf" srcId="{CC8724CB-46C8-450A-A72A-C8D3CB4847AD}" destId="{E234C25A-5910-4601-AF6C-633308A8A203}" srcOrd="5" destOrd="0" presId="urn:microsoft.com/office/officeart/2005/8/layout/orgChart1"/>
    <dgm:cxn modelId="{0E2ED4E8-A976-D949-85A1-F5A37CF8169A}" type="presParOf" srcId="{E234C25A-5910-4601-AF6C-633308A8A203}" destId="{C0ECFBC5-8905-44BC-B0F1-7756326E6E0A}" srcOrd="0" destOrd="0" presId="urn:microsoft.com/office/officeart/2005/8/layout/orgChart1"/>
    <dgm:cxn modelId="{02156284-C78B-CB41-ABEB-74DCB9A325C2}" type="presParOf" srcId="{C0ECFBC5-8905-44BC-B0F1-7756326E6E0A}" destId="{590328B0-0263-430A-B3FF-ADE2401C83F0}" srcOrd="0" destOrd="0" presId="urn:microsoft.com/office/officeart/2005/8/layout/orgChart1"/>
    <dgm:cxn modelId="{5028313E-C369-E841-BF79-747AF18BC24A}" type="presParOf" srcId="{C0ECFBC5-8905-44BC-B0F1-7756326E6E0A}" destId="{B7832D10-674F-4C6E-B1E1-E7611BF2CCD3}" srcOrd="1" destOrd="0" presId="urn:microsoft.com/office/officeart/2005/8/layout/orgChart1"/>
    <dgm:cxn modelId="{4D901A13-49B1-7046-A0B7-1A92DD3A910E}" type="presParOf" srcId="{E234C25A-5910-4601-AF6C-633308A8A203}" destId="{A0979683-C1AE-430A-841A-447F33B1ECD9}" srcOrd="1" destOrd="0" presId="urn:microsoft.com/office/officeart/2005/8/layout/orgChart1"/>
    <dgm:cxn modelId="{F54D31B7-D10E-894E-91DD-42B8A64B9026}" type="presParOf" srcId="{E234C25A-5910-4601-AF6C-633308A8A203}" destId="{8D1CBE6E-F63C-4810-9C1E-498802DBB82C}" srcOrd="2" destOrd="0" presId="urn:microsoft.com/office/officeart/2005/8/layout/orgChart1"/>
    <dgm:cxn modelId="{0EFF8656-E6CD-A246-A546-DEDA2AEDFCAD}" type="presParOf" srcId="{CC8724CB-46C8-450A-A72A-C8D3CB4847AD}" destId="{52E6F166-297C-4A91-967B-6D1DD533AE59}" srcOrd="6" destOrd="0" presId="urn:microsoft.com/office/officeart/2005/8/layout/orgChart1"/>
    <dgm:cxn modelId="{104D6CA3-00B2-5242-B497-50A937EBC55C}" type="presParOf" srcId="{CC8724CB-46C8-450A-A72A-C8D3CB4847AD}" destId="{10AD3A25-78E3-4309-8D40-AE1DE626901B}" srcOrd="7" destOrd="0" presId="urn:microsoft.com/office/officeart/2005/8/layout/orgChart1"/>
    <dgm:cxn modelId="{A57CA683-8DA6-FF40-8C1A-769255B0DF68}" type="presParOf" srcId="{10AD3A25-78E3-4309-8D40-AE1DE626901B}" destId="{090374BD-7646-402B-8C3C-6DD7E67C134F}" srcOrd="0" destOrd="0" presId="urn:microsoft.com/office/officeart/2005/8/layout/orgChart1"/>
    <dgm:cxn modelId="{245936CC-3909-AF4F-A829-584C73C1D7D7}" type="presParOf" srcId="{090374BD-7646-402B-8C3C-6DD7E67C134F}" destId="{172DA068-16AB-47CC-B148-3EB0FAC0B3F7}" srcOrd="0" destOrd="0" presId="urn:microsoft.com/office/officeart/2005/8/layout/orgChart1"/>
    <dgm:cxn modelId="{2722CBFC-A1D5-7E49-B184-86DE7D243105}" type="presParOf" srcId="{090374BD-7646-402B-8C3C-6DD7E67C134F}" destId="{95545672-4069-497E-8DEF-698497C2D73F}" srcOrd="1" destOrd="0" presId="urn:microsoft.com/office/officeart/2005/8/layout/orgChart1"/>
    <dgm:cxn modelId="{10E37FF7-CCF4-C440-B080-1E8794A30192}" type="presParOf" srcId="{10AD3A25-78E3-4309-8D40-AE1DE626901B}" destId="{E24227A2-8605-46FB-9221-5B0F34C6EF30}" srcOrd="1" destOrd="0" presId="urn:microsoft.com/office/officeart/2005/8/layout/orgChart1"/>
    <dgm:cxn modelId="{5E60FC3F-577F-5F43-912D-2B174171F916}" type="presParOf" srcId="{10AD3A25-78E3-4309-8D40-AE1DE626901B}" destId="{258BB501-3381-4001-BA57-DEDE5789A1E3}" srcOrd="2" destOrd="0" presId="urn:microsoft.com/office/officeart/2005/8/layout/orgChart1"/>
    <dgm:cxn modelId="{E09A2B20-35C8-7A4B-B29C-53B88F0128D3}" type="presParOf" srcId="{6FADFCBD-A122-4DF4-8048-ACCEDBBA783E}" destId="{F5F0793F-F93B-4B5A-ABB5-31154145CD1A}" srcOrd="2" destOrd="0" presId="urn:microsoft.com/office/officeart/2005/8/layout/orgChart1"/>
    <dgm:cxn modelId="{B16265DD-1A75-784F-BE87-48CCB2541ECC}" type="presParOf" srcId="{6FB276EB-288D-4DB4-8F8B-E920C989EA0D}" destId="{A79C1740-F0F8-4ECB-97E5-6E41D9658563}" srcOrd="1" destOrd="0" presId="urn:microsoft.com/office/officeart/2005/8/layout/orgChart1"/>
    <dgm:cxn modelId="{E5E40757-73E1-AA4D-BDAF-7465272B299A}" type="presParOf" srcId="{A79C1740-F0F8-4ECB-97E5-6E41D9658563}" destId="{A966B546-3189-42AC-B9B8-7AC0564EE6D0}" srcOrd="0" destOrd="0" presId="urn:microsoft.com/office/officeart/2005/8/layout/orgChart1"/>
    <dgm:cxn modelId="{30979C0A-4BD0-5E40-8140-39A4E3BDB939}" type="presParOf" srcId="{A966B546-3189-42AC-B9B8-7AC0564EE6D0}" destId="{9396DE03-7B89-433B-84E1-80BB1A71E0C2}" srcOrd="0" destOrd="0" presId="urn:microsoft.com/office/officeart/2005/8/layout/orgChart1"/>
    <dgm:cxn modelId="{BFA22662-F6AA-1947-BE22-C6020D1A0250}" type="presParOf" srcId="{A966B546-3189-42AC-B9B8-7AC0564EE6D0}" destId="{2DE19922-B50B-4011-BC26-EE25D03998C3}" srcOrd="1" destOrd="0" presId="urn:microsoft.com/office/officeart/2005/8/layout/orgChart1"/>
    <dgm:cxn modelId="{3AF17290-9C2C-FF48-ACA4-36E5C2F617A7}" type="presParOf" srcId="{A79C1740-F0F8-4ECB-97E5-6E41D9658563}" destId="{789DC983-1626-4A53-82BF-5DEF6B1C6EE8}" srcOrd="1" destOrd="0" presId="urn:microsoft.com/office/officeart/2005/8/layout/orgChart1"/>
    <dgm:cxn modelId="{DDF54ECE-3221-994D-9873-A58CDFCF753D}" type="presParOf" srcId="{A79C1740-F0F8-4ECB-97E5-6E41D9658563}" destId="{A5FF2DB1-E144-40CC-A275-F3B558CEE00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B792C3-DECC-455D-BD96-C303CCA217C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10070C0-B2BE-497A-AA9A-7688C0107FC2}">
      <dgm:prSet phldrT="[Text]"/>
      <dgm:spPr/>
      <dgm:t>
        <a:bodyPr/>
        <a:lstStyle/>
        <a:p>
          <a:r>
            <a:rPr lang="en-US" dirty="0" smtClean="0"/>
            <a:t>Site File</a:t>
          </a:r>
          <a:endParaRPr lang="en-US" dirty="0"/>
        </a:p>
      </dgm:t>
    </dgm:pt>
    <dgm:pt modelId="{EA7E25C7-1D58-4AAD-A3FA-F16444488CF6}" type="parTrans" cxnId="{8193F140-6680-41E2-A300-316F2B212A06}">
      <dgm:prSet/>
      <dgm:spPr/>
      <dgm:t>
        <a:bodyPr/>
        <a:lstStyle/>
        <a:p>
          <a:endParaRPr lang="en-US"/>
        </a:p>
      </dgm:t>
    </dgm:pt>
    <dgm:pt modelId="{9C27DB0D-E0BC-40D2-A187-0704525B6A77}" type="sibTrans" cxnId="{8193F140-6680-41E2-A300-316F2B212A06}">
      <dgm:prSet/>
      <dgm:spPr/>
      <dgm:t>
        <a:bodyPr/>
        <a:lstStyle/>
        <a:p>
          <a:endParaRPr lang="en-US"/>
        </a:p>
      </dgm:t>
    </dgm:pt>
    <dgm:pt modelId="{FD840CA0-A3FC-4E11-90CB-64C26C3E158C}">
      <dgm:prSet phldrT="[Text]"/>
      <dgm:spPr/>
      <dgm:t>
        <a:bodyPr/>
        <a:lstStyle/>
        <a:p>
          <a:r>
            <a:rPr lang="en-US" dirty="0" smtClean="0"/>
            <a:t>GWSI</a:t>
          </a:r>
          <a:endParaRPr lang="en-US" dirty="0"/>
        </a:p>
      </dgm:t>
    </dgm:pt>
    <dgm:pt modelId="{073D500F-053D-4D69-8B4B-30EBFD5C12E0}" type="parTrans" cxnId="{4829B605-E73A-4E5D-8D7B-FA1AE7C8653F}">
      <dgm:prSet/>
      <dgm:spPr>
        <a:ln w="38100">
          <a:solidFill>
            <a:schemeClr val="bg1"/>
          </a:solidFill>
        </a:ln>
      </dgm:spPr>
      <dgm:t>
        <a:bodyPr/>
        <a:lstStyle/>
        <a:p>
          <a:endParaRPr lang="en-US"/>
        </a:p>
      </dgm:t>
    </dgm:pt>
    <dgm:pt modelId="{1BF54949-88F8-4DD1-9F00-CDE0F7EE8CBB}" type="sibTrans" cxnId="{4829B605-E73A-4E5D-8D7B-FA1AE7C8653F}">
      <dgm:prSet/>
      <dgm:spPr/>
      <dgm:t>
        <a:bodyPr/>
        <a:lstStyle/>
        <a:p>
          <a:endParaRPr lang="en-US"/>
        </a:p>
      </dgm:t>
    </dgm:pt>
    <dgm:pt modelId="{69414952-143F-4B37-9CF1-4AE66B7A9754}">
      <dgm:prSet phldrT="[Text]"/>
      <dgm:spPr/>
      <dgm:t>
        <a:bodyPr/>
        <a:lstStyle/>
        <a:p>
          <a:r>
            <a:rPr lang="en-US" dirty="0" smtClean="0"/>
            <a:t>QWDATA</a:t>
          </a:r>
          <a:endParaRPr lang="en-US" dirty="0"/>
        </a:p>
      </dgm:t>
    </dgm:pt>
    <dgm:pt modelId="{E3A062D5-58EF-4318-91D2-D38A1CDD21E8}" type="parTrans" cxnId="{A9E3C31C-4627-41B3-A494-1F5EAC5EFB8C}">
      <dgm:prSet/>
      <dgm:spPr>
        <a:ln w="38100">
          <a:solidFill>
            <a:schemeClr val="bg1"/>
          </a:solidFill>
        </a:ln>
      </dgm:spPr>
      <dgm:t>
        <a:bodyPr/>
        <a:lstStyle/>
        <a:p>
          <a:endParaRPr lang="en-US"/>
        </a:p>
      </dgm:t>
    </dgm:pt>
    <dgm:pt modelId="{17D87193-2940-422D-A0A6-521D9B9A0AC1}" type="sibTrans" cxnId="{A9E3C31C-4627-41B3-A494-1F5EAC5EFB8C}">
      <dgm:prSet/>
      <dgm:spPr/>
      <dgm:t>
        <a:bodyPr/>
        <a:lstStyle/>
        <a:p>
          <a:endParaRPr lang="en-US"/>
        </a:p>
      </dgm:t>
    </dgm:pt>
    <dgm:pt modelId="{7ADB5FF5-E944-4CCF-8DD6-34A8714F070E}">
      <dgm:prSet phldrT="[Text]"/>
      <dgm:spPr/>
      <dgm:t>
        <a:bodyPr/>
        <a:lstStyle/>
        <a:p>
          <a:r>
            <a:rPr lang="en-US" dirty="0" smtClean="0"/>
            <a:t>ADAPS</a:t>
          </a:r>
        </a:p>
      </dgm:t>
    </dgm:pt>
    <dgm:pt modelId="{CAB3107C-2BDA-43AC-9C87-AF7B0FFBD44C}" type="parTrans" cxnId="{5AE27C32-8D6D-4B51-BA90-63746D1E18A2}">
      <dgm:prSet/>
      <dgm:spPr>
        <a:ln w="38100">
          <a:solidFill>
            <a:schemeClr val="bg1"/>
          </a:solidFill>
        </a:ln>
      </dgm:spPr>
      <dgm:t>
        <a:bodyPr/>
        <a:lstStyle/>
        <a:p>
          <a:endParaRPr lang="en-US"/>
        </a:p>
      </dgm:t>
    </dgm:pt>
    <dgm:pt modelId="{DE79F8A2-F934-48DC-B007-E350BC055851}" type="sibTrans" cxnId="{5AE27C32-8D6D-4B51-BA90-63746D1E18A2}">
      <dgm:prSet/>
      <dgm:spPr/>
      <dgm:t>
        <a:bodyPr/>
        <a:lstStyle/>
        <a:p>
          <a:endParaRPr lang="en-US"/>
        </a:p>
      </dgm:t>
    </dgm:pt>
    <dgm:pt modelId="{5CF51240-A249-43B1-BF29-A5485A77E056}">
      <dgm:prSet/>
      <dgm:spPr>
        <a:solidFill>
          <a:srgbClr val="00B050"/>
        </a:solidFill>
      </dgm:spPr>
      <dgm:t>
        <a:bodyPr/>
        <a:lstStyle/>
        <a:p>
          <a:r>
            <a:rPr lang="en-US" dirty="0" smtClean="0"/>
            <a:t>SWUDS</a:t>
          </a:r>
          <a:endParaRPr lang="en-US" dirty="0"/>
        </a:p>
      </dgm:t>
    </dgm:pt>
    <dgm:pt modelId="{A0DDFF4E-220D-4D99-9044-F9C38AF01066}" type="parTrans" cxnId="{77B399D2-F74D-454A-B4E5-6F88115D1DCD}">
      <dgm:prSet/>
      <dgm:spPr>
        <a:ln w="38100">
          <a:solidFill>
            <a:schemeClr val="bg1"/>
          </a:solidFill>
        </a:ln>
      </dgm:spPr>
      <dgm:t>
        <a:bodyPr/>
        <a:lstStyle/>
        <a:p>
          <a:endParaRPr lang="en-US"/>
        </a:p>
      </dgm:t>
    </dgm:pt>
    <dgm:pt modelId="{9343366E-F727-4570-95D0-293616C74CAC}" type="sibTrans" cxnId="{77B399D2-F74D-454A-B4E5-6F88115D1DCD}">
      <dgm:prSet/>
      <dgm:spPr/>
      <dgm:t>
        <a:bodyPr/>
        <a:lstStyle/>
        <a:p>
          <a:endParaRPr lang="en-US"/>
        </a:p>
      </dgm:t>
    </dgm:pt>
    <dgm:pt modelId="{9EF26515-7C81-43D0-86AE-6041B44FFCF9}">
      <dgm:prSet/>
      <dgm:spPr>
        <a:solidFill>
          <a:srgbClr val="00B050"/>
        </a:solidFill>
      </dgm:spPr>
      <dgm:t>
        <a:bodyPr/>
        <a:lstStyle/>
        <a:p>
          <a:r>
            <a:rPr lang="en-US" dirty="0" smtClean="0"/>
            <a:t>AWUDS</a:t>
          </a:r>
          <a:endParaRPr lang="en-US" dirty="0"/>
        </a:p>
      </dgm:t>
    </dgm:pt>
    <dgm:pt modelId="{A9071D23-7B10-4BC4-B099-585F5D3459B7}" type="parTrans" cxnId="{95992787-CCFC-45CC-B2C4-5C2B8F36EB8E}">
      <dgm:prSet/>
      <dgm:spPr/>
      <dgm:t>
        <a:bodyPr/>
        <a:lstStyle/>
        <a:p>
          <a:endParaRPr lang="en-US"/>
        </a:p>
      </dgm:t>
    </dgm:pt>
    <dgm:pt modelId="{B78E6962-4E01-4185-BAAC-49C68C22D4CC}" type="sibTrans" cxnId="{95992787-CCFC-45CC-B2C4-5C2B8F36EB8E}">
      <dgm:prSet/>
      <dgm:spPr/>
      <dgm:t>
        <a:bodyPr/>
        <a:lstStyle/>
        <a:p>
          <a:endParaRPr lang="en-US"/>
        </a:p>
      </dgm:t>
    </dgm:pt>
    <dgm:pt modelId="{6FB276EB-288D-4DB4-8F8B-E920C989EA0D}" type="pres">
      <dgm:prSet presAssocID="{93B792C3-DECC-455D-BD96-C303CCA217C8}" presName="hierChild1" presStyleCnt="0">
        <dgm:presLayoutVars>
          <dgm:orgChart val="1"/>
          <dgm:chPref val="1"/>
          <dgm:dir/>
          <dgm:animOne val="branch"/>
          <dgm:animLvl val="lvl"/>
          <dgm:resizeHandles/>
        </dgm:presLayoutVars>
      </dgm:prSet>
      <dgm:spPr/>
      <dgm:t>
        <a:bodyPr/>
        <a:lstStyle/>
        <a:p>
          <a:endParaRPr lang="en-US"/>
        </a:p>
      </dgm:t>
    </dgm:pt>
    <dgm:pt modelId="{6FADFCBD-A122-4DF4-8048-ACCEDBBA783E}" type="pres">
      <dgm:prSet presAssocID="{810070C0-B2BE-497A-AA9A-7688C0107FC2}" presName="hierRoot1" presStyleCnt="0">
        <dgm:presLayoutVars>
          <dgm:hierBranch val="init"/>
        </dgm:presLayoutVars>
      </dgm:prSet>
      <dgm:spPr/>
    </dgm:pt>
    <dgm:pt modelId="{E4923A84-199F-4933-89E0-9BB1A6C8BE3A}" type="pres">
      <dgm:prSet presAssocID="{810070C0-B2BE-497A-AA9A-7688C0107FC2}" presName="rootComposite1" presStyleCnt="0"/>
      <dgm:spPr/>
    </dgm:pt>
    <dgm:pt modelId="{745E615A-DCBD-4D46-AF0E-70EA2458487C}" type="pres">
      <dgm:prSet presAssocID="{810070C0-B2BE-497A-AA9A-7688C0107FC2}" presName="rootText1" presStyleLbl="node0" presStyleIdx="0" presStyleCnt="2">
        <dgm:presLayoutVars>
          <dgm:chPref val="3"/>
        </dgm:presLayoutVars>
      </dgm:prSet>
      <dgm:spPr/>
      <dgm:t>
        <a:bodyPr/>
        <a:lstStyle/>
        <a:p>
          <a:endParaRPr lang="en-US"/>
        </a:p>
      </dgm:t>
    </dgm:pt>
    <dgm:pt modelId="{0739607A-8673-4606-978A-6045620EC509}" type="pres">
      <dgm:prSet presAssocID="{810070C0-B2BE-497A-AA9A-7688C0107FC2}" presName="rootConnector1" presStyleLbl="node1" presStyleIdx="0" presStyleCnt="0"/>
      <dgm:spPr/>
      <dgm:t>
        <a:bodyPr/>
        <a:lstStyle/>
        <a:p>
          <a:endParaRPr lang="en-US"/>
        </a:p>
      </dgm:t>
    </dgm:pt>
    <dgm:pt modelId="{CC8724CB-46C8-450A-A72A-C8D3CB4847AD}" type="pres">
      <dgm:prSet presAssocID="{810070C0-B2BE-497A-AA9A-7688C0107FC2}" presName="hierChild2" presStyleCnt="0"/>
      <dgm:spPr/>
    </dgm:pt>
    <dgm:pt modelId="{EE0B719F-1FB5-4B39-9A35-1B429C649309}" type="pres">
      <dgm:prSet presAssocID="{073D500F-053D-4D69-8B4B-30EBFD5C12E0}" presName="Name37" presStyleLbl="parChTrans1D2" presStyleIdx="0" presStyleCnt="4"/>
      <dgm:spPr/>
      <dgm:t>
        <a:bodyPr/>
        <a:lstStyle/>
        <a:p>
          <a:endParaRPr lang="en-US"/>
        </a:p>
      </dgm:t>
    </dgm:pt>
    <dgm:pt modelId="{72B7DBAE-D69A-4199-B1D5-875D65A784BD}" type="pres">
      <dgm:prSet presAssocID="{FD840CA0-A3FC-4E11-90CB-64C26C3E158C}" presName="hierRoot2" presStyleCnt="0">
        <dgm:presLayoutVars>
          <dgm:hierBranch val="init"/>
        </dgm:presLayoutVars>
      </dgm:prSet>
      <dgm:spPr/>
    </dgm:pt>
    <dgm:pt modelId="{2964426C-C04B-4E01-B11D-A25872AADDCB}" type="pres">
      <dgm:prSet presAssocID="{FD840CA0-A3FC-4E11-90CB-64C26C3E158C}" presName="rootComposite" presStyleCnt="0"/>
      <dgm:spPr/>
    </dgm:pt>
    <dgm:pt modelId="{361E4127-BA0E-46A7-A59B-9F700E0837F0}" type="pres">
      <dgm:prSet presAssocID="{FD840CA0-A3FC-4E11-90CB-64C26C3E158C}" presName="rootText" presStyleLbl="node2" presStyleIdx="0" presStyleCnt="4">
        <dgm:presLayoutVars>
          <dgm:chPref val="3"/>
        </dgm:presLayoutVars>
      </dgm:prSet>
      <dgm:spPr/>
      <dgm:t>
        <a:bodyPr/>
        <a:lstStyle/>
        <a:p>
          <a:endParaRPr lang="en-US"/>
        </a:p>
      </dgm:t>
    </dgm:pt>
    <dgm:pt modelId="{53CE3A04-FD00-402D-85C1-991F47E47667}" type="pres">
      <dgm:prSet presAssocID="{FD840CA0-A3FC-4E11-90CB-64C26C3E158C}" presName="rootConnector" presStyleLbl="node2" presStyleIdx="0" presStyleCnt="4"/>
      <dgm:spPr/>
      <dgm:t>
        <a:bodyPr/>
        <a:lstStyle/>
        <a:p>
          <a:endParaRPr lang="en-US"/>
        </a:p>
      </dgm:t>
    </dgm:pt>
    <dgm:pt modelId="{7BA57625-3D61-44DA-9E4A-7C65B64F8797}" type="pres">
      <dgm:prSet presAssocID="{FD840CA0-A3FC-4E11-90CB-64C26C3E158C}" presName="hierChild4" presStyleCnt="0"/>
      <dgm:spPr/>
    </dgm:pt>
    <dgm:pt modelId="{829BEFAA-B21C-439A-A003-B5F91C7C203B}" type="pres">
      <dgm:prSet presAssocID="{FD840CA0-A3FC-4E11-90CB-64C26C3E158C}" presName="hierChild5" presStyleCnt="0"/>
      <dgm:spPr/>
    </dgm:pt>
    <dgm:pt modelId="{255C86AC-7774-465F-AD9D-9E2D99662D34}" type="pres">
      <dgm:prSet presAssocID="{E3A062D5-58EF-4318-91D2-D38A1CDD21E8}" presName="Name37" presStyleLbl="parChTrans1D2" presStyleIdx="1" presStyleCnt="4"/>
      <dgm:spPr/>
      <dgm:t>
        <a:bodyPr/>
        <a:lstStyle/>
        <a:p>
          <a:endParaRPr lang="en-US"/>
        </a:p>
      </dgm:t>
    </dgm:pt>
    <dgm:pt modelId="{DCBC3918-00E3-423A-B06D-7BD8DCAB0E5E}" type="pres">
      <dgm:prSet presAssocID="{69414952-143F-4B37-9CF1-4AE66B7A9754}" presName="hierRoot2" presStyleCnt="0">
        <dgm:presLayoutVars>
          <dgm:hierBranch val="init"/>
        </dgm:presLayoutVars>
      </dgm:prSet>
      <dgm:spPr/>
    </dgm:pt>
    <dgm:pt modelId="{34E004F0-6BBF-4601-8D87-28B5C7E7854C}" type="pres">
      <dgm:prSet presAssocID="{69414952-143F-4B37-9CF1-4AE66B7A9754}" presName="rootComposite" presStyleCnt="0"/>
      <dgm:spPr/>
    </dgm:pt>
    <dgm:pt modelId="{2A4FA008-13C6-45E6-87C5-B8D918AA0260}" type="pres">
      <dgm:prSet presAssocID="{69414952-143F-4B37-9CF1-4AE66B7A9754}" presName="rootText" presStyleLbl="node2" presStyleIdx="1" presStyleCnt="4">
        <dgm:presLayoutVars>
          <dgm:chPref val="3"/>
        </dgm:presLayoutVars>
      </dgm:prSet>
      <dgm:spPr/>
      <dgm:t>
        <a:bodyPr/>
        <a:lstStyle/>
        <a:p>
          <a:endParaRPr lang="en-US"/>
        </a:p>
      </dgm:t>
    </dgm:pt>
    <dgm:pt modelId="{1481E07F-980D-4AEB-A688-C082F5D50EEF}" type="pres">
      <dgm:prSet presAssocID="{69414952-143F-4B37-9CF1-4AE66B7A9754}" presName="rootConnector" presStyleLbl="node2" presStyleIdx="1" presStyleCnt="4"/>
      <dgm:spPr/>
      <dgm:t>
        <a:bodyPr/>
        <a:lstStyle/>
        <a:p>
          <a:endParaRPr lang="en-US"/>
        </a:p>
      </dgm:t>
    </dgm:pt>
    <dgm:pt modelId="{F36462A8-E7C1-4673-AE57-88BFD83FE4E8}" type="pres">
      <dgm:prSet presAssocID="{69414952-143F-4B37-9CF1-4AE66B7A9754}" presName="hierChild4" presStyleCnt="0"/>
      <dgm:spPr/>
    </dgm:pt>
    <dgm:pt modelId="{92464E3F-9A6E-487F-B12C-3EC9F50AD74B}" type="pres">
      <dgm:prSet presAssocID="{69414952-143F-4B37-9CF1-4AE66B7A9754}" presName="hierChild5" presStyleCnt="0"/>
      <dgm:spPr/>
    </dgm:pt>
    <dgm:pt modelId="{AE07AADF-D8A0-4C10-9D07-FE31904B04B1}" type="pres">
      <dgm:prSet presAssocID="{CAB3107C-2BDA-43AC-9C87-AF7B0FFBD44C}" presName="Name37" presStyleLbl="parChTrans1D2" presStyleIdx="2" presStyleCnt="4"/>
      <dgm:spPr/>
      <dgm:t>
        <a:bodyPr/>
        <a:lstStyle/>
        <a:p>
          <a:endParaRPr lang="en-US"/>
        </a:p>
      </dgm:t>
    </dgm:pt>
    <dgm:pt modelId="{E234C25A-5910-4601-AF6C-633308A8A203}" type="pres">
      <dgm:prSet presAssocID="{7ADB5FF5-E944-4CCF-8DD6-34A8714F070E}" presName="hierRoot2" presStyleCnt="0">
        <dgm:presLayoutVars>
          <dgm:hierBranch val="init"/>
        </dgm:presLayoutVars>
      </dgm:prSet>
      <dgm:spPr/>
    </dgm:pt>
    <dgm:pt modelId="{C0ECFBC5-8905-44BC-B0F1-7756326E6E0A}" type="pres">
      <dgm:prSet presAssocID="{7ADB5FF5-E944-4CCF-8DD6-34A8714F070E}" presName="rootComposite" presStyleCnt="0"/>
      <dgm:spPr/>
    </dgm:pt>
    <dgm:pt modelId="{590328B0-0263-430A-B3FF-ADE2401C83F0}" type="pres">
      <dgm:prSet presAssocID="{7ADB5FF5-E944-4CCF-8DD6-34A8714F070E}" presName="rootText" presStyleLbl="node2" presStyleIdx="2" presStyleCnt="4">
        <dgm:presLayoutVars>
          <dgm:chPref val="3"/>
        </dgm:presLayoutVars>
      </dgm:prSet>
      <dgm:spPr/>
      <dgm:t>
        <a:bodyPr/>
        <a:lstStyle/>
        <a:p>
          <a:endParaRPr lang="en-US"/>
        </a:p>
      </dgm:t>
    </dgm:pt>
    <dgm:pt modelId="{B7832D10-674F-4C6E-B1E1-E7611BF2CCD3}" type="pres">
      <dgm:prSet presAssocID="{7ADB5FF5-E944-4CCF-8DD6-34A8714F070E}" presName="rootConnector" presStyleLbl="node2" presStyleIdx="2" presStyleCnt="4"/>
      <dgm:spPr/>
      <dgm:t>
        <a:bodyPr/>
        <a:lstStyle/>
        <a:p>
          <a:endParaRPr lang="en-US"/>
        </a:p>
      </dgm:t>
    </dgm:pt>
    <dgm:pt modelId="{A0979683-C1AE-430A-841A-447F33B1ECD9}" type="pres">
      <dgm:prSet presAssocID="{7ADB5FF5-E944-4CCF-8DD6-34A8714F070E}" presName="hierChild4" presStyleCnt="0"/>
      <dgm:spPr/>
    </dgm:pt>
    <dgm:pt modelId="{8D1CBE6E-F63C-4810-9C1E-498802DBB82C}" type="pres">
      <dgm:prSet presAssocID="{7ADB5FF5-E944-4CCF-8DD6-34A8714F070E}" presName="hierChild5" presStyleCnt="0"/>
      <dgm:spPr/>
    </dgm:pt>
    <dgm:pt modelId="{52E6F166-297C-4A91-967B-6D1DD533AE59}" type="pres">
      <dgm:prSet presAssocID="{A0DDFF4E-220D-4D99-9044-F9C38AF01066}" presName="Name37" presStyleLbl="parChTrans1D2" presStyleIdx="3" presStyleCnt="4"/>
      <dgm:spPr/>
      <dgm:t>
        <a:bodyPr/>
        <a:lstStyle/>
        <a:p>
          <a:endParaRPr lang="en-US"/>
        </a:p>
      </dgm:t>
    </dgm:pt>
    <dgm:pt modelId="{10AD3A25-78E3-4309-8D40-AE1DE626901B}" type="pres">
      <dgm:prSet presAssocID="{5CF51240-A249-43B1-BF29-A5485A77E056}" presName="hierRoot2" presStyleCnt="0">
        <dgm:presLayoutVars>
          <dgm:hierBranch val="init"/>
        </dgm:presLayoutVars>
      </dgm:prSet>
      <dgm:spPr/>
    </dgm:pt>
    <dgm:pt modelId="{090374BD-7646-402B-8C3C-6DD7E67C134F}" type="pres">
      <dgm:prSet presAssocID="{5CF51240-A249-43B1-BF29-A5485A77E056}" presName="rootComposite" presStyleCnt="0"/>
      <dgm:spPr/>
    </dgm:pt>
    <dgm:pt modelId="{172DA068-16AB-47CC-B148-3EB0FAC0B3F7}" type="pres">
      <dgm:prSet presAssocID="{5CF51240-A249-43B1-BF29-A5485A77E056}" presName="rootText" presStyleLbl="node2" presStyleIdx="3" presStyleCnt="4">
        <dgm:presLayoutVars>
          <dgm:chPref val="3"/>
        </dgm:presLayoutVars>
      </dgm:prSet>
      <dgm:spPr/>
      <dgm:t>
        <a:bodyPr/>
        <a:lstStyle/>
        <a:p>
          <a:endParaRPr lang="en-US"/>
        </a:p>
      </dgm:t>
    </dgm:pt>
    <dgm:pt modelId="{95545672-4069-497E-8DEF-698497C2D73F}" type="pres">
      <dgm:prSet presAssocID="{5CF51240-A249-43B1-BF29-A5485A77E056}" presName="rootConnector" presStyleLbl="node2" presStyleIdx="3" presStyleCnt="4"/>
      <dgm:spPr/>
      <dgm:t>
        <a:bodyPr/>
        <a:lstStyle/>
        <a:p>
          <a:endParaRPr lang="en-US"/>
        </a:p>
      </dgm:t>
    </dgm:pt>
    <dgm:pt modelId="{E24227A2-8605-46FB-9221-5B0F34C6EF30}" type="pres">
      <dgm:prSet presAssocID="{5CF51240-A249-43B1-BF29-A5485A77E056}" presName="hierChild4" presStyleCnt="0"/>
      <dgm:spPr/>
    </dgm:pt>
    <dgm:pt modelId="{258BB501-3381-4001-BA57-DEDE5789A1E3}" type="pres">
      <dgm:prSet presAssocID="{5CF51240-A249-43B1-BF29-A5485A77E056}" presName="hierChild5" presStyleCnt="0"/>
      <dgm:spPr/>
    </dgm:pt>
    <dgm:pt modelId="{F5F0793F-F93B-4B5A-ABB5-31154145CD1A}" type="pres">
      <dgm:prSet presAssocID="{810070C0-B2BE-497A-AA9A-7688C0107FC2}" presName="hierChild3" presStyleCnt="0"/>
      <dgm:spPr/>
    </dgm:pt>
    <dgm:pt modelId="{A79C1740-F0F8-4ECB-97E5-6E41D9658563}" type="pres">
      <dgm:prSet presAssocID="{9EF26515-7C81-43D0-86AE-6041B44FFCF9}" presName="hierRoot1" presStyleCnt="0">
        <dgm:presLayoutVars>
          <dgm:hierBranch val="init"/>
        </dgm:presLayoutVars>
      </dgm:prSet>
      <dgm:spPr/>
    </dgm:pt>
    <dgm:pt modelId="{A966B546-3189-42AC-B9B8-7AC0564EE6D0}" type="pres">
      <dgm:prSet presAssocID="{9EF26515-7C81-43D0-86AE-6041B44FFCF9}" presName="rootComposite1" presStyleCnt="0"/>
      <dgm:spPr/>
    </dgm:pt>
    <dgm:pt modelId="{9396DE03-7B89-433B-84E1-80BB1A71E0C2}" type="pres">
      <dgm:prSet presAssocID="{9EF26515-7C81-43D0-86AE-6041B44FFCF9}" presName="rootText1" presStyleLbl="node0" presStyleIdx="1" presStyleCnt="2" custLinFactNeighborX="59845" custLinFactNeighborY="-33106">
        <dgm:presLayoutVars>
          <dgm:chPref val="3"/>
        </dgm:presLayoutVars>
      </dgm:prSet>
      <dgm:spPr/>
      <dgm:t>
        <a:bodyPr/>
        <a:lstStyle/>
        <a:p>
          <a:endParaRPr lang="en-US"/>
        </a:p>
      </dgm:t>
    </dgm:pt>
    <dgm:pt modelId="{2DE19922-B50B-4011-BC26-EE25D03998C3}" type="pres">
      <dgm:prSet presAssocID="{9EF26515-7C81-43D0-86AE-6041B44FFCF9}" presName="rootConnector1" presStyleLbl="node1" presStyleIdx="0" presStyleCnt="0"/>
      <dgm:spPr/>
      <dgm:t>
        <a:bodyPr/>
        <a:lstStyle/>
        <a:p>
          <a:endParaRPr lang="en-US"/>
        </a:p>
      </dgm:t>
    </dgm:pt>
    <dgm:pt modelId="{789DC983-1626-4A53-82BF-5DEF6B1C6EE8}" type="pres">
      <dgm:prSet presAssocID="{9EF26515-7C81-43D0-86AE-6041B44FFCF9}" presName="hierChild2" presStyleCnt="0"/>
      <dgm:spPr/>
    </dgm:pt>
    <dgm:pt modelId="{A5FF2DB1-E144-40CC-A275-F3B558CEE000}" type="pres">
      <dgm:prSet presAssocID="{9EF26515-7C81-43D0-86AE-6041B44FFCF9}" presName="hierChild3" presStyleCnt="0"/>
      <dgm:spPr/>
    </dgm:pt>
  </dgm:ptLst>
  <dgm:cxnLst>
    <dgm:cxn modelId="{08FE172C-6362-6A40-9D50-98580A421AD3}" type="presOf" srcId="{5CF51240-A249-43B1-BF29-A5485A77E056}" destId="{95545672-4069-497E-8DEF-698497C2D73F}" srcOrd="1" destOrd="0" presId="urn:microsoft.com/office/officeart/2005/8/layout/orgChart1"/>
    <dgm:cxn modelId="{C39B2392-F15A-384E-86BF-715B610A6784}" type="presOf" srcId="{810070C0-B2BE-497A-AA9A-7688C0107FC2}" destId="{745E615A-DCBD-4D46-AF0E-70EA2458487C}" srcOrd="0" destOrd="0" presId="urn:microsoft.com/office/officeart/2005/8/layout/orgChart1"/>
    <dgm:cxn modelId="{529638B0-0CEE-144B-8A15-871D2B0FACE2}" type="presOf" srcId="{FD840CA0-A3FC-4E11-90CB-64C26C3E158C}" destId="{361E4127-BA0E-46A7-A59B-9F700E0837F0}" srcOrd="0" destOrd="0" presId="urn:microsoft.com/office/officeart/2005/8/layout/orgChart1"/>
    <dgm:cxn modelId="{2A6E9107-E051-864A-8626-780F5FDE6D78}" type="presOf" srcId="{9EF26515-7C81-43D0-86AE-6041B44FFCF9}" destId="{9396DE03-7B89-433B-84E1-80BB1A71E0C2}" srcOrd="0" destOrd="0" presId="urn:microsoft.com/office/officeart/2005/8/layout/orgChart1"/>
    <dgm:cxn modelId="{83728B95-018C-A144-A8E2-A218C40C4D90}" type="presOf" srcId="{FD840CA0-A3FC-4E11-90CB-64C26C3E158C}" destId="{53CE3A04-FD00-402D-85C1-991F47E47667}" srcOrd="1" destOrd="0" presId="urn:microsoft.com/office/officeart/2005/8/layout/orgChart1"/>
    <dgm:cxn modelId="{DC3B4E88-121A-9943-8E54-2629EFDB22D3}" type="presOf" srcId="{A0DDFF4E-220D-4D99-9044-F9C38AF01066}" destId="{52E6F166-297C-4A91-967B-6D1DD533AE59}" srcOrd="0" destOrd="0" presId="urn:microsoft.com/office/officeart/2005/8/layout/orgChart1"/>
    <dgm:cxn modelId="{8193F140-6680-41E2-A300-316F2B212A06}" srcId="{93B792C3-DECC-455D-BD96-C303CCA217C8}" destId="{810070C0-B2BE-497A-AA9A-7688C0107FC2}" srcOrd="0" destOrd="0" parTransId="{EA7E25C7-1D58-4AAD-A3FA-F16444488CF6}" sibTransId="{9C27DB0D-E0BC-40D2-A187-0704525B6A77}"/>
    <dgm:cxn modelId="{5C8C65FE-5621-384C-B350-F556344026D5}" type="presOf" srcId="{7ADB5FF5-E944-4CCF-8DD6-34A8714F070E}" destId="{B7832D10-674F-4C6E-B1E1-E7611BF2CCD3}" srcOrd="1" destOrd="0" presId="urn:microsoft.com/office/officeart/2005/8/layout/orgChart1"/>
    <dgm:cxn modelId="{B726E9FF-8AB5-DA41-AC36-3780947E78F6}" type="presOf" srcId="{69414952-143F-4B37-9CF1-4AE66B7A9754}" destId="{1481E07F-980D-4AEB-A688-C082F5D50EEF}" srcOrd="1" destOrd="0" presId="urn:microsoft.com/office/officeart/2005/8/layout/orgChart1"/>
    <dgm:cxn modelId="{9A0353E8-FB5F-9D40-9A75-457FDA9DB15A}" type="presOf" srcId="{810070C0-B2BE-497A-AA9A-7688C0107FC2}" destId="{0739607A-8673-4606-978A-6045620EC509}" srcOrd="1" destOrd="0" presId="urn:microsoft.com/office/officeart/2005/8/layout/orgChart1"/>
    <dgm:cxn modelId="{4829B605-E73A-4E5D-8D7B-FA1AE7C8653F}" srcId="{810070C0-B2BE-497A-AA9A-7688C0107FC2}" destId="{FD840CA0-A3FC-4E11-90CB-64C26C3E158C}" srcOrd="0" destOrd="0" parTransId="{073D500F-053D-4D69-8B4B-30EBFD5C12E0}" sibTransId="{1BF54949-88F8-4DD1-9F00-CDE0F7EE8CBB}"/>
    <dgm:cxn modelId="{90FBDAA2-6EC7-6B41-A8DA-2B9E019A852E}" type="presOf" srcId="{69414952-143F-4B37-9CF1-4AE66B7A9754}" destId="{2A4FA008-13C6-45E6-87C5-B8D918AA0260}" srcOrd="0" destOrd="0" presId="urn:microsoft.com/office/officeart/2005/8/layout/orgChart1"/>
    <dgm:cxn modelId="{A9E3C31C-4627-41B3-A494-1F5EAC5EFB8C}" srcId="{810070C0-B2BE-497A-AA9A-7688C0107FC2}" destId="{69414952-143F-4B37-9CF1-4AE66B7A9754}" srcOrd="1" destOrd="0" parTransId="{E3A062D5-58EF-4318-91D2-D38A1CDD21E8}" sibTransId="{17D87193-2940-422D-A0A6-521D9B9A0AC1}"/>
    <dgm:cxn modelId="{B046CA1F-D6BB-AC47-AE88-7F24756D1C54}" type="presOf" srcId="{073D500F-053D-4D69-8B4B-30EBFD5C12E0}" destId="{EE0B719F-1FB5-4B39-9A35-1B429C649309}" srcOrd="0" destOrd="0" presId="urn:microsoft.com/office/officeart/2005/8/layout/orgChart1"/>
    <dgm:cxn modelId="{B631CBBA-354B-5F43-B846-E9A57B61D7F4}" type="presOf" srcId="{9EF26515-7C81-43D0-86AE-6041B44FFCF9}" destId="{2DE19922-B50B-4011-BC26-EE25D03998C3}" srcOrd="1" destOrd="0" presId="urn:microsoft.com/office/officeart/2005/8/layout/orgChart1"/>
    <dgm:cxn modelId="{5DAD6B08-4AC5-4C40-A07A-D5991B305288}" type="presOf" srcId="{93B792C3-DECC-455D-BD96-C303CCA217C8}" destId="{6FB276EB-288D-4DB4-8F8B-E920C989EA0D}" srcOrd="0" destOrd="0" presId="urn:microsoft.com/office/officeart/2005/8/layout/orgChart1"/>
    <dgm:cxn modelId="{8BEC616C-A1F6-F944-8B86-7BD9C8F0CB4F}" type="presOf" srcId="{7ADB5FF5-E944-4CCF-8DD6-34A8714F070E}" destId="{590328B0-0263-430A-B3FF-ADE2401C83F0}" srcOrd="0" destOrd="0" presId="urn:microsoft.com/office/officeart/2005/8/layout/orgChart1"/>
    <dgm:cxn modelId="{77B399D2-F74D-454A-B4E5-6F88115D1DCD}" srcId="{810070C0-B2BE-497A-AA9A-7688C0107FC2}" destId="{5CF51240-A249-43B1-BF29-A5485A77E056}" srcOrd="3" destOrd="0" parTransId="{A0DDFF4E-220D-4D99-9044-F9C38AF01066}" sibTransId="{9343366E-F727-4570-95D0-293616C74CAC}"/>
    <dgm:cxn modelId="{5AE27C32-8D6D-4B51-BA90-63746D1E18A2}" srcId="{810070C0-B2BE-497A-AA9A-7688C0107FC2}" destId="{7ADB5FF5-E944-4CCF-8DD6-34A8714F070E}" srcOrd="2" destOrd="0" parTransId="{CAB3107C-2BDA-43AC-9C87-AF7B0FFBD44C}" sibTransId="{DE79F8A2-F934-48DC-B007-E350BC055851}"/>
    <dgm:cxn modelId="{95992787-CCFC-45CC-B2C4-5C2B8F36EB8E}" srcId="{93B792C3-DECC-455D-BD96-C303CCA217C8}" destId="{9EF26515-7C81-43D0-86AE-6041B44FFCF9}" srcOrd="1" destOrd="0" parTransId="{A9071D23-7B10-4BC4-B099-585F5D3459B7}" sibTransId="{B78E6962-4E01-4185-BAAC-49C68C22D4CC}"/>
    <dgm:cxn modelId="{F3F92E42-EE61-1246-874C-20DEA24E4B6E}" type="presOf" srcId="{E3A062D5-58EF-4318-91D2-D38A1CDD21E8}" destId="{255C86AC-7774-465F-AD9D-9E2D99662D34}" srcOrd="0" destOrd="0" presId="urn:microsoft.com/office/officeart/2005/8/layout/orgChart1"/>
    <dgm:cxn modelId="{09E7C680-A563-8941-AD1D-538ABFF76AAB}" type="presOf" srcId="{5CF51240-A249-43B1-BF29-A5485A77E056}" destId="{172DA068-16AB-47CC-B148-3EB0FAC0B3F7}" srcOrd="0" destOrd="0" presId="urn:microsoft.com/office/officeart/2005/8/layout/orgChart1"/>
    <dgm:cxn modelId="{30930803-7804-CA4F-93B7-45ABA9ABACB0}" type="presOf" srcId="{CAB3107C-2BDA-43AC-9C87-AF7B0FFBD44C}" destId="{AE07AADF-D8A0-4C10-9D07-FE31904B04B1}" srcOrd="0" destOrd="0" presId="urn:microsoft.com/office/officeart/2005/8/layout/orgChart1"/>
    <dgm:cxn modelId="{AA2FAF74-AB4E-D447-9840-5C33F27F0ECE}" type="presParOf" srcId="{6FB276EB-288D-4DB4-8F8B-E920C989EA0D}" destId="{6FADFCBD-A122-4DF4-8048-ACCEDBBA783E}" srcOrd="0" destOrd="0" presId="urn:microsoft.com/office/officeart/2005/8/layout/orgChart1"/>
    <dgm:cxn modelId="{8EC2EB88-10EC-7640-B3CF-384C4FDDF492}" type="presParOf" srcId="{6FADFCBD-A122-4DF4-8048-ACCEDBBA783E}" destId="{E4923A84-199F-4933-89E0-9BB1A6C8BE3A}" srcOrd="0" destOrd="0" presId="urn:microsoft.com/office/officeart/2005/8/layout/orgChart1"/>
    <dgm:cxn modelId="{FB54E43B-8DD1-2F4B-9CCA-D2DA569F0657}" type="presParOf" srcId="{E4923A84-199F-4933-89E0-9BB1A6C8BE3A}" destId="{745E615A-DCBD-4D46-AF0E-70EA2458487C}" srcOrd="0" destOrd="0" presId="urn:microsoft.com/office/officeart/2005/8/layout/orgChart1"/>
    <dgm:cxn modelId="{BF6B6141-E870-7548-932D-A3601E151E6A}" type="presParOf" srcId="{E4923A84-199F-4933-89E0-9BB1A6C8BE3A}" destId="{0739607A-8673-4606-978A-6045620EC509}" srcOrd="1" destOrd="0" presId="urn:microsoft.com/office/officeart/2005/8/layout/orgChart1"/>
    <dgm:cxn modelId="{AE8961BB-8F10-7443-AAC8-AAA5D5FF6949}" type="presParOf" srcId="{6FADFCBD-A122-4DF4-8048-ACCEDBBA783E}" destId="{CC8724CB-46C8-450A-A72A-C8D3CB4847AD}" srcOrd="1" destOrd="0" presId="urn:microsoft.com/office/officeart/2005/8/layout/orgChart1"/>
    <dgm:cxn modelId="{7EF41248-0741-5540-98BA-C18C84D47B7D}" type="presParOf" srcId="{CC8724CB-46C8-450A-A72A-C8D3CB4847AD}" destId="{EE0B719F-1FB5-4B39-9A35-1B429C649309}" srcOrd="0" destOrd="0" presId="urn:microsoft.com/office/officeart/2005/8/layout/orgChart1"/>
    <dgm:cxn modelId="{6C3EF326-CBD4-814D-A422-03069A8D9CE5}" type="presParOf" srcId="{CC8724CB-46C8-450A-A72A-C8D3CB4847AD}" destId="{72B7DBAE-D69A-4199-B1D5-875D65A784BD}" srcOrd="1" destOrd="0" presId="urn:microsoft.com/office/officeart/2005/8/layout/orgChart1"/>
    <dgm:cxn modelId="{EBC7E1AE-39DD-4742-8EEC-72C484AFF3F4}" type="presParOf" srcId="{72B7DBAE-D69A-4199-B1D5-875D65A784BD}" destId="{2964426C-C04B-4E01-B11D-A25872AADDCB}" srcOrd="0" destOrd="0" presId="urn:microsoft.com/office/officeart/2005/8/layout/orgChart1"/>
    <dgm:cxn modelId="{5BA071BE-6F54-D942-A3BB-F059F232976F}" type="presParOf" srcId="{2964426C-C04B-4E01-B11D-A25872AADDCB}" destId="{361E4127-BA0E-46A7-A59B-9F700E0837F0}" srcOrd="0" destOrd="0" presId="urn:microsoft.com/office/officeart/2005/8/layout/orgChart1"/>
    <dgm:cxn modelId="{0D41DA09-13F9-634E-B50E-AAEFB9382DBC}" type="presParOf" srcId="{2964426C-C04B-4E01-B11D-A25872AADDCB}" destId="{53CE3A04-FD00-402D-85C1-991F47E47667}" srcOrd="1" destOrd="0" presId="urn:microsoft.com/office/officeart/2005/8/layout/orgChart1"/>
    <dgm:cxn modelId="{E9032E17-03B5-434B-A198-2EFAC12F4EAA}" type="presParOf" srcId="{72B7DBAE-D69A-4199-B1D5-875D65A784BD}" destId="{7BA57625-3D61-44DA-9E4A-7C65B64F8797}" srcOrd="1" destOrd="0" presId="urn:microsoft.com/office/officeart/2005/8/layout/orgChart1"/>
    <dgm:cxn modelId="{66178B6D-EDA2-284A-8DC4-0A1B29D49ABD}" type="presParOf" srcId="{72B7DBAE-D69A-4199-B1D5-875D65A784BD}" destId="{829BEFAA-B21C-439A-A003-B5F91C7C203B}" srcOrd="2" destOrd="0" presId="urn:microsoft.com/office/officeart/2005/8/layout/orgChart1"/>
    <dgm:cxn modelId="{F83F696A-AB47-9C4A-8190-C8F7E5E39B9D}" type="presParOf" srcId="{CC8724CB-46C8-450A-A72A-C8D3CB4847AD}" destId="{255C86AC-7774-465F-AD9D-9E2D99662D34}" srcOrd="2" destOrd="0" presId="urn:microsoft.com/office/officeart/2005/8/layout/orgChart1"/>
    <dgm:cxn modelId="{B663C09D-0D26-B040-BBEC-B9C6DAFE0D71}" type="presParOf" srcId="{CC8724CB-46C8-450A-A72A-C8D3CB4847AD}" destId="{DCBC3918-00E3-423A-B06D-7BD8DCAB0E5E}" srcOrd="3" destOrd="0" presId="urn:microsoft.com/office/officeart/2005/8/layout/orgChart1"/>
    <dgm:cxn modelId="{E2886979-39D0-5E48-8EB5-23276C46EAA7}" type="presParOf" srcId="{DCBC3918-00E3-423A-B06D-7BD8DCAB0E5E}" destId="{34E004F0-6BBF-4601-8D87-28B5C7E7854C}" srcOrd="0" destOrd="0" presId="urn:microsoft.com/office/officeart/2005/8/layout/orgChart1"/>
    <dgm:cxn modelId="{DE99626A-48A9-0A44-900F-21483D23DED9}" type="presParOf" srcId="{34E004F0-6BBF-4601-8D87-28B5C7E7854C}" destId="{2A4FA008-13C6-45E6-87C5-B8D918AA0260}" srcOrd="0" destOrd="0" presId="urn:microsoft.com/office/officeart/2005/8/layout/orgChart1"/>
    <dgm:cxn modelId="{2438FF37-23D4-354B-8511-48E99E57C6EB}" type="presParOf" srcId="{34E004F0-6BBF-4601-8D87-28B5C7E7854C}" destId="{1481E07F-980D-4AEB-A688-C082F5D50EEF}" srcOrd="1" destOrd="0" presId="urn:microsoft.com/office/officeart/2005/8/layout/orgChart1"/>
    <dgm:cxn modelId="{49879EFC-F4EA-1941-B946-5411DC3BEB30}" type="presParOf" srcId="{DCBC3918-00E3-423A-B06D-7BD8DCAB0E5E}" destId="{F36462A8-E7C1-4673-AE57-88BFD83FE4E8}" srcOrd="1" destOrd="0" presId="urn:microsoft.com/office/officeart/2005/8/layout/orgChart1"/>
    <dgm:cxn modelId="{3968E9CE-7852-7D43-B5E7-5041202FE2FD}" type="presParOf" srcId="{DCBC3918-00E3-423A-B06D-7BD8DCAB0E5E}" destId="{92464E3F-9A6E-487F-B12C-3EC9F50AD74B}" srcOrd="2" destOrd="0" presId="urn:microsoft.com/office/officeart/2005/8/layout/orgChart1"/>
    <dgm:cxn modelId="{FAD01585-CCBF-1343-8E3D-8AB7FCCDFD8D}" type="presParOf" srcId="{CC8724CB-46C8-450A-A72A-C8D3CB4847AD}" destId="{AE07AADF-D8A0-4C10-9D07-FE31904B04B1}" srcOrd="4" destOrd="0" presId="urn:microsoft.com/office/officeart/2005/8/layout/orgChart1"/>
    <dgm:cxn modelId="{59470ABB-75B9-5744-95AE-5914F5C6E686}" type="presParOf" srcId="{CC8724CB-46C8-450A-A72A-C8D3CB4847AD}" destId="{E234C25A-5910-4601-AF6C-633308A8A203}" srcOrd="5" destOrd="0" presId="urn:microsoft.com/office/officeart/2005/8/layout/orgChart1"/>
    <dgm:cxn modelId="{E06A38E9-9F76-3A40-AE5B-C8521A019DA4}" type="presParOf" srcId="{E234C25A-5910-4601-AF6C-633308A8A203}" destId="{C0ECFBC5-8905-44BC-B0F1-7756326E6E0A}" srcOrd="0" destOrd="0" presId="urn:microsoft.com/office/officeart/2005/8/layout/orgChart1"/>
    <dgm:cxn modelId="{AD7B43BF-7783-D34B-93F6-8D13C0B2A466}" type="presParOf" srcId="{C0ECFBC5-8905-44BC-B0F1-7756326E6E0A}" destId="{590328B0-0263-430A-B3FF-ADE2401C83F0}" srcOrd="0" destOrd="0" presId="urn:microsoft.com/office/officeart/2005/8/layout/orgChart1"/>
    <dgm:cxn modelId="{A4E3D8D0-F415-F848-B704-A0020A634C3C}" type="presParOf" srcId="{C0ECFBC5-8905-44BC-B0F1-7756326E6E0A}" destId="{B7832D10-674F-4C6E-B1E1-E7611BF2CCD3}" srcOrd="1" destOrd="0" presId="urn:microsoft.com/office/officeart/2005/8/layout/orgChart1"/>
    <dgm:cxn modelId="{1EC5A256-4E88-F045-B7EC-B47073A3F90D}" type="presParOf" srcId="{E234C25A-5910-4601-AF6C-633308A8A203}" destId="{A0979683-C1AE-430A-841A-447F33B1ECD9}" srcOrd="1" destOrd="0" presId="urn:microsoft.com/office/officeart/2005/8/layout/orgChart1"/>
    <dgm:cxn modelId="{A1B1B6EA-234B-364A-9EBE-E57793F0ABC5}" type="presParOf" srcId="{E234C25A-5910-4601-AF6C-633308A8A203}" destId="{8D1CBE6E-F63C-4810-9C1E-498802DBB82C}" srcOrd="2" destOrd="0" presId="urn:microsoft.com/office/officeart/2005/8/layout/orgChart1"/>
    <dgm:cxn modelId="{43FF13B7-7718-6C41-8704-2F2B6E756A0F}" type="presParOf" srcId="{CC8724CB-46C8-450A-A72A-C8D3CB4847AD}" destId="{52E6F166-297C-4A91-967B-6D1DD533AE59}" srcOrd="6" destOrd="0" presId="urn:microsoft.com/office/officeart/2005/8/layout/orgChart1"/>
    <dgm:cxn modelId="{FA982B33-DB8C-FF4C-9E99-B7A272D90808}" type="presParOf" srcId="{CC8724CB-46C8-450A-A72A-C8D3CB4847AD}" destId="{10AD3A25-78E3-4309-8D40-AE1DE626901B}" srcOrd="7" destOrd="0" presId="urn:microsoft.com/office/officeart/2005/8/layout/orgChart1"/>
    <dgm:cxn modelId="{1EDD22FC-F780-5648-BE65-3693D7C804C7}" type="presParOf" srcId="{10AD3A25-78E3-4309-8D40-AE1DE626901B}" destId="{090374BD-7646-402B-8C3C-6DD7E67C134F}" srcOrd="0" destOrd="0" presId="urn:microsoft.com/office/officeart/2005/8/layout/orgChart1"/>
    <dgm:cxn modelId="{E19AF84B-C702-424E-95EC-32F70888DA21}" type="presParOf" srcId="{090374BD-7646-402B-8C3C-6DD7E67C134F}" destId="{172DA068-16AB-47CC-B148-3EB0FAC0B3F7}" srcOrd="0" destOrd="0" presId="urn:microsoft.com/office/officeart/2005/8/layout/orgChart1"/>
    <dgm:cxn modelId="{8688DF66-9B87-5341-AE41-2793CA707B0E}" type="presParOf" srcId="{090374BD-7646-402B-8C3C-6DD7E67C134F}" destId="{95545672-4069-497E-8DEF-698497C2D73F}" srcOrd="1" destOrd="0" presId="urn:microsoft.com/office/officeart/2005/8/layout/orgChart1"/>
    <dgm:cxn modelId="{2C6E1A2C-401D-634A-839F-B1D6806C36CB}" type="presParOf" srcId="{10AD3A25-78E3-4309-8D40-AE1DE626901B}" destId="{E24227A2-8605-46FB-9221-5B0F34C6EF30}" srcOrd="1" destOrd="0" presId="urn:microsoft.com/office/officeart/2005/8/layout/orgChart1"/>
    <dgm:cxn modelId="{811D843E-926E-D04C-AC6E-CBB4553AEF70}" type="presParOf" srcId="{10AD3A25-78E3-4309-8D40-AE1DE626901B}" destId="{258BB501-3381-4001-BA57-DEDE5789A1E3}" srcOrd="2" destOrd="0" presId="urn:microsoft.com/office/officeart/2005/8/layout/orgChart1"/>
    <dgm:cxn modelId="{A9133137-E80E-E040-8AF0-4BDD7C71EE6C}" type="presParOf" srcId="{6FADFCBD-A122-4DF4-8048-ACCEDBBA783E}" destId="{F5F0793F-F93B-4B5A-ABB5-31154145CD1A}" srcOrd="2" destOrd="0" presId="urn:microsoft.com/office/officeart/2005/8/layout/orgChart1"/>
    <dgm:cxn modelId="{FE5AA641-2A3F-F745-9F98-BD43845BDC85}" type="presParOf" srcId="{6FB276EB-288D-4DB4-8F8B-E920C989EA0D}" destId="{A79C1740-F0F8-4ECB-97E5-6E41D9658563}" srcOrd="1" destOrd="0" presId="urn:microsoft.com/office/officeart/2005/8/layout/orgChart1"/>
    <dgm:cxn modelId="{2DF93E74-C979-664F-B420-153282FF4080}" type="presParOf" srcId="{A79C1740-F0F8-4ECB-97E5-6E41D9658563}" destId="{A966B546-3189-42AC-B9B8-7AC0564EE6D0}" srcOrd="0" destOrd="0" presId="urn:microsoft.com/office/officeart/2005/8/layout/orgChart1"/>
    <dgm:cxn modelId="{65F044CB-062C-6C45-8191-A4ED12075BCE}" type="presParOf" srcId="{A966B546-3189-42AC-B9B8-7AC0564EE6D0}" destId="{9396DE03-7B89-433B-84E1-80BB1A71E0C2}" srcOrd="0" destOrd="0" presId="urn:microsoft.com/office/officeart/2005/8/layout/orgChart1"/>
    <dgm:cxn modelId="{59AD98EB-B003-1B48-82A6-600D990D4120}" type="presParOf" srcId="{A966B546-3189-42AC-B9B8-7AC0564EE6D0}" destId="{2DE19922-B50B-4011-BC26-EE25D03998C3}" srcOrd="1" destOrd="0" presId="urn:microsoft.com/office/officeart/2005/8/layout/orgChart1"/>
    <dgm:cxn modelId="{A11F491D-707D-BD47-ABCC-FC28F2733660}" type="presParOf" srcId="{A79C1740-F0F8-4ECB-97E5-6E41D9658563}" destId="{789DC983-1626-4A53-82BF-5DEF6B1C6EE8}" srcOrd="1" destOrd="0" presId="urn:microsoft.com/office/officeart/2005/8/layout/orgChart1"/>
    <dgm:cxn modelId="{C24FEED3-87B6-FA4A-8C09-17EDE48C2AE2}" type="presParOf" srcId="{A79C1740-F0F8-4ECB-97E5-6E41D9658563}" destId="{A5FF2DB1-E144-40CC-A275-F3B558CEE00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B792C3-DECC-455D-BD96-C303CCA217C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10070C0-B2BE-497A-AA9A-7688C0107FC2}">
      <dgm:prSet phldrT="[Text]"/>
      <dgm:spPr>
        <a:solidFill>
          <a:schemeClr val="accent2"/>
        </a:solidFill>
      </dgm:spPr>
      <dgm:t>
        <a:bodyPr/>
        <a:lstStyle/>
        <a:p>
          <a:r>
            <a:rPr lang="en-US" dirty="0" smtClean="0"/>
            <a:t>Site File</a:t>
          </a:r>
          <a:endParaRPr lang="en-US" dirty="0"/>
        </a:p>
      </dgm:t>
    </dgm:pt>
    <dgm:pt modelId="{EA7E25C7-1D58-4AAD-A3FA-F16444488CF6}" type="parTrans" cxnId="{8193F140-6680-41E2-A300-316F2B212A06}">
      <dgm:prSet/>
      <dgm:spPr/>
      <dgm:t>
        <a:bodyPr/>
        <a:lstStyle/>
        <a:p>
          <a:endParaRPr lang="en-US"/>
        </a:p>
      </dgm:t>
    </dgm:pt>
    <dgm:pt modelId="{9C27DB0D-E0BC-40D2-A187-0704525B6A77}" type="sibTrans" cxnId="{8193F140-6680-41E2-A300-316F2B212A06}">
      <dgm:prSet/>
      <dgm:spPr/>
      <dgm:t>
        <a:bodyPr/>
        <a:lstStyle/>
        <a:p>
          <a:endParaRPr lang="en-US"/>
        </a:p>
      </dgm:t>
    </dgm:pt>
    <dgm:pt modelId="{FD840CA0-A3FC-4E11-90CB-64C26C3E158C}">
      <dgm:prSet phldrT="[Text]"/>
      <dgm:spPr/>
      <dgm:t>
        <a:bodyPr/>
        <a:lstStyle/>
        <a:p>
          <a:r>
            <a:rPr lang="en-US" dirty="0" smtClean="0"/>
            <a:t>GWSI</a:t>
          </a:r>
          <a:endParaRPr lang="en-US" dirty="0"/>
        </a:p>
      </dgm:t>
    </dgm:pt>
    <dgm:pt modelId="{073D500F-053D-4D69-8B4B-30EBFD5C12E0}" type="parTrans" cxnId="{4829B605-E73A-4E5D-8D7B-FA1AE7C8653F}">
      <dgm:prSet/>
      <dgm:spPr>
        <a:ln w="38100">
          <a:solidFill>
            <a:schemeClr val="bg1"/>
          </a:solidFill>
        </a:ln>
      </dgm:spPr>
      <dgm:t>
        <a:bodyPr/>
        <a:lstStyle/>
        <a:p>
          <a:endParaRPr lang="en-US"/>
        </a:p>
      </dgm:t>
    </dgm:pt>
    <dgm:pt modelId="{1BF54949-88F8-4DD1-9F00-CDE0F7EE8CBB}" type="sibTrans" cxnId="{4829B605-E73A-4E5D-8D7B-FA1AE7C8653F}">
      <dgm:prSet/>
      <dgm:spPr/>
      <dgm:t>
        <a:bodyPr/>
        <a:lstStyle/>
        <a:p>
          <a:endParaRPr lang="en-US"/>
        </a:p>
      </dgm:t>
    </dgm:pt>
    <dgm:pt modelId="{69414952-143F-4B37-9CF1-4AE66B7A9754}">
      <dgm:prSet phldrT="[Text]"/>
      <dgm:spPr/>
      <dgm:t>
        <a:bodyPr/>
        <a:lstStyle/>
        <a:p>
          <a:r>
            <a:rPr lang="en-US" dirty="0" smtClean="0"/>
            <a:t>QWDATA</a:t>
          </a:r>
          <a:endParaRPr lang="en-US" dirty="0"/>
        </a:p>
      </dgm:t>
    </dgm:pt>
    <dgm:pt modelId="{E3A062D5-58EF-4318-91D2-D38A1CDD21E8}" type="parTrans" cxnId="{A9E3C31C-4627-41B3-A494-1F5EAC5EFB8C}">
      <dgm:prSet/>
      <dgm:spPr>
        <a:ln w="38100">
          <a:solidFill>
            <a:schemeClr val="bg1"/>
          </a:solidFill>
        </a:ln>
      </dgm:spPr>
      <dgm:t>
        <a:bodyPr/>
        <a:lstStyle/>
        <a:p>
          <a:endParaRPr lang="en-US"/>
        </a:p>
      </dgm:t>
    </dgm:pt>
    <dgm:pt modelId="{17D87193-2940-422D-A0A6-521D9B9A0AC1}" type="sibTrans" cxnId="{A9E3C31C-4627-41B3-A494-1F5EAC5EFB8C}">
      <dgm:prSet/>
      <dgm:spPr/>
      <dgm:t>
        <a:bodyPr/>
        <a:lstStyle/>
        <a:p>
          <a:endParaRPr lang="en-US"/>
        </a:p>
      </dgm:t>
    </dgm:pt>
    <dgm:pt modelId="{7ADB5FF5-E944-4CCF-8DD6-34A8714F070E}">
      <dgm:prSet phldrT="[Text]"/>
      <dgm:spPr/>
      <dgm:t>
        <a:bodyPr/>
        <a:lstStyle/>
        <a:p>
          <a:r>
            <a:rPr lang="en-US" dirty="0" smtClean="0"/>
            <a:t>ADAPS</a:t>
          </a:r>
        </a:p>
      </dgm:t>
    </dgm:pt>
    <dgm:pt modelId="{CAB3107C-2BDA-43AC-9C87-AF7B0FFBD44C}" type="parTrans" cxnId="{5AE27C32-8D6D-4B51-BA90-63746D1E18A2}">
      <dgm:prSet/>
      <dgm:spPr>
        <a:ln w="38100">
          <a:solidFill>
            <a:schemeClr val="bg1"/>
          </a:solidFill>
        </a:ln>
      </dgm:spPr>
      <dgm:t>
        <a:bodyPr/>
        <a:lstStyle/>
        <a:p>
          <a:endParaRPr lang="en-US"/>
        </a:p>
      </dgm:t>
    </dgm:pt>
    <dgm:pt modelId="{DE79F8A2-F934-48DC-B007-E350BC055851}" type="sibTrans" cxnId="{5AE27C32-8D6D-4B51-BA90-63746D1E18A2}">
      <dgm:prSet/>
      <dgm:spPr/>
      <dgm:t>
        <a:bodyPr/>
        <a:lstStyle/>
        <a:p>
          <a:endParaRPr lang="en-US"/>
        </a:p>
      </dgm:t>
    </dgm:pt>
    <dgm:pt modelId="{5CF51240-A249-43B1-BF29-A5485A77E056}">
      <dgm:prSet/>
      <dgm:spPr>
        <a:solidFill>
          <a:schemeClr val="accent1"/>
        </a:solidFill>
      </dgm:spPr>
      <dgm:t>
        <a:bodyPr/>
        <a:lstStyle/>
        <a:p>
          <a:r>
            <a:rPr lang="en-US" dirty="0" smtClean="0"/>
            <a:t>SWUDS</a:t>
          </a:r>
          <a:endParaRPr lang="en-US" dirty="0"/>
        </a:p>
      </dgm:t>
    </dgm:pt>
    <dgm:pt modelId="{A0DDFF4E-220D-4D99-9044-F9C38AF01066}" type="parTrans" cxnId="{77B399D2-F74D-454A-B4E5-6F88115D1DCD}">
      <dgm:prSet/>
      <dgm:spPr>
        <a:ln w="38100">
          <a:solidFill>
            <a:schemeClr val="bg1"/>
          </a:solidFill>
        </a:ln>
      </dgm:spPr>
      <dgm:t>
        <a:bodyPr/>
        <a:lstStyle/>
        <a:p>
          <a:endParaRPr lang="en-US"/>
        </a:p>
      </dgm:t>
    </dgm:pt>
    <dgm:pt modelId="{9343366E-F727-4570-95D0-293616C74CAC}" type="sibTrans" cxnId="{77B399D2-F74D-454A-B4E5-6F88115D1DCD}">
      <dgm:prSet/>
      <dgm:spPr/>
      <dgm:t>
        <a:bodyPr/>
        <a:lstStyle/>
        <a:p>
          <a:endParaRPr lang="en-US"/>
        </a:p>
      </dgm:t>
    </dgm:pt>
    <dgm:pt modelId="{6FB276EB-288D-4DB4-8F8B-E920C989EA0D}" type="pres">
      <dgm:prSet presAssocID="{93B792C3-DECC-455D-BD96-C303CCA217C8}" presName="hierChild1" presStyleCnt="0">
        <dgm:presLayoutVars>
          <dgm:orgChart val="1"/>
          <dgm:chPref val="1"/>
          <dgm:dir/>
          <dgm:animOne val="branch"/>
          <dgm:animLvl val="lvl"/>
          <dgm:resizeHandles/>
        </dgm:presLayoutVars>
      </dgm:prSet>
      <dgm:spPr/>
      <dgm:t>
        <a:bodyPr/>
        <a:lstStyle/>
        <a:p>
          <a:endParaRPr lang="en-US"/>
        </a:p>
      </dgm:t>
    </dgm:pt>
    <dgm:pt modelId="{6FADFCBD-A122-4DF4-8048-ACCEDBBA783E}" type="pres">
      <dgm:prSet presAssocID="{810070C0-B2BE-497A-AA9A-7688C0107FC2}" presName="hierRoot1" presStyleCnt="0">
        <dgm:presLayoutVars>
          <dgm:hierBranch val="init"/>
        </dgm:presLayoutVars>
      </dgm:prSet>
      <dgm:spPr/>
    </dgm:pt>
    <dgm:pt modelId="{E4923A84-199F-4933-89E0-9BB1A6C8BE3A}" type="pres">
      <dgm:prSet presAssocID="{810070C0-B2BE-497A-AA9A-7688C0107FC2}" presName="rootComposite1" presStyleCnt="0"/>
      <dgm:spPr/>
    </dgm:pt>
    <dgm:pt modelId="{745E615A-DCBD-4D46-AF0E-70EA2458487C}" type="pres">
      <dgm:prSet presAssocID="{810070C0-B2BE-497A-AA9A-7688C0107FC2}" presName="rootText1" presStyleLbl="node0" presStyleIdx="0" presStyleCnt="1">
        <dgm:presLayoutVars>
          <dgm:chPref val="3"/>
        </dgm:presLayoutVars>
      </dgm:prSet>
      <dgm:spPr/>
      <dgm:t>
        <a:bodyPr/>
        <a:lstStyle/>
        <a:p>
          <a:endParaRPr lang="en-US"/>
        </a:p>
      </dgm:t>
    </dgm:pt>
    <dgm:pt modelId="{0739607A-8673-4606-978A-6045620EC509}" type="pres">
      <dgm:prSet presAssocID="{810070C0-B2BE-497A-AA9A-7688C0107FC2}" presName="rootConnector1" presStyleLbl="node1" presStyleIdx="0" presStyleCnt="0"/>
      <dgm:spPr/>
      <dgm:t>
        <a:bodyPr/>
        <a:lstStyle/>
        <a:p>
          <a:endParaRPr lang="en-US"/>
        </a:p>
      </dgm:t>
    </dgm:pt>
    <dgm:pt modelId="{CC8724CB-46C8-450A-A72A-C8D3CB4847AD}" type="pres">
      <dgm:prSet presAssocID="{810070C0-B2BE-497A-AA9A-7688C0107FC2}" presName="hierChild2" presStyleCnt="0"/>
      <dgm:spPr/>
    </dgm:pt>
    <dgm:pt modelId="{EE0B719F-1FB5-4B39-9A35-1B429C649309}" type="pres">
      <dgm:prSet presAssocID="{073D500F-053D-4D69-8B4B-30EBFD5C12E0}" presName="Name37" presStyleLbl="parChTrans1D2" presStyleIdx="0" presStyleCnt="4"/>
      <dgm:spPr/>
      <dgm:t>
        <a:bodyPr/>
        <a:lstStyle/>
        <a:p>
          <a:endParaRPr lang="en-US"/>
        </a:p>
      </dgm:t>
    </dgm:pt>
    <dgm:pt modelId="{72B7DBAE-D69A-4199-B1D5-875D65A784BD}" type="pres">
      <dgm:prSet presAssocID="{FD840CA0-A3FC-4E11-90CB-64C26C3E158C}" presName="hierRoot2" presStyleCnt="0">
        <dgm:presLayoutVars>
          <dgm:hierBranch val="init"/>
        </dgm:presLayoutVars>
      </dgm:prSet>
      <dgm:spPr/>
    </dgm:pt>
    <dgm:pt modelId="{2964426C-C04B-4E01-B11D-A25872AADDCB}" type="pres">
      <dgm:prSet presAssocID="{FD840CA0-A3FC-4E11-90CB-64C26C3E158C}" presName="rootComposite" presStyleCnt="0"/>
      <dgm:spPr/>
    </dgm:pt>
    <dgm:pt modelId="{361E4127-BA0E-46A7-A59B-9F700E0837F0}" type="pres">
      <dgm:prSet presAssocID="{FD840CA0-A3FC-4E11-90CB-64C26C3E158C}" presName="rootText" presStyleLbl="node2" presStyleIdx="0" presStyleCnt="4">
        <dgm:presLayoutVars>
          <dgm:chPref val="3"/>
        </dgm:presLayoutVars>
      </dgm:prSet>
      <dgm:spPr/>
      <dgm:t>
        <a:bodyPr/>
        <a:lstStyle/>
        <a:p>
          <a:endParaRPr lang="en-US"/>
        </a:p>
      </dgm:t>
    </dgm:pt>
    <dgm:pt modelId="{53CE3A04-FD00-402D-85C1-991F47E47667}" type="pres">
      <dgm:prSet presAssocID="{FD840CA0-A3FC-4E11-90CB-64C26C3E158C}" presName="rootConnector" presStyleLbl="node2" presStyleIdx="0" presStyleCnt="4"/>
      <dgm:spPr/>
      <dgm:t>
        <a:bodyPr/>
        <a:lstStyle/>
        <a:p>
          <a:endParaRPr lang="en-US"/>
        </a:p>
      </dgm:t>
    </dgm:pt>
    <dgm:pt modelId="{7BA57625-3D61-44DA-9E4A-7C65B64F8797}" type="pres">
      <dgm:prSet presAssocID="{FD840CA0-A3FC-4E11-90CB-64C26C3E158C}" presName="hierChild4" presStyleCnt="0"/>
      <dgm:spPr/>
    </dgm:pt>
    <dgm:pt modelId="{829BEFAA-B21C-439A-A003-B5F91C7C203B}" type="pres">
      <dgm:prSet presAssocID="{FD840CA0-A3FC-4E11-90CB-64C26C3E158C}" presName="hierChild5" presStyleCnt="0"/>
      <dgm:spPr/>
    </dgm:pt>
    <dgm:pt modelId="{255C86AC-7774-465F-AD9D-9E2D99662D34}" type="pres">
      <dgm:prSet presAssocID="{E3A062D5-58EF-4318-91D2-D38A1CDD21E8}" presName="Name37" presStyleLbl="parChTrans1D2" presStyleIdx="1" presStyleCnt="4"/>
      <dgm:spPr/>
      <dgm:t>
        <a:bodyPr/>
        <a:lstStyle/>
        <a:p>
          <a:endParaRPr lang="en-US"/>
        </a:p>
      </dgm:t>
    </dgm:pt>
    <dgm:pt modelId="{DCBC3918-00E3-423A-B06D-7BD8DCAB0E5E}" type="pres">
      <dgm:prSet presAssocID="{69414952-143F-4B37-9CF1-4AE66B7A9754}" presName="hierRoot2" presStyleCnt="0">
        <dgm:presLayoutVars>
          <dgm:hierBranch val="init"/>
        </dgm:presLayoutVars>
      </dgm:prSet>
      <dgm:spPr/>
    </dgm:pt>
    <dgm:pt modelId="{34E004F0-6BBF-4601-8D87-28B5C7E7854C}" type="pres">
      <dgm:prSet presAssocID="{69414952-143F-4B37-9CF1-4AE66B7A9754}" presName="rootComposite" presStyleCnt="0"/>
      <dgm:spPr/>
    </dgm:pt>
    <dgm:pt modelId="{2A4FA008-13C6-45E6-87C5-B8D918AA0260}" type="pres">
      <dgm:prSet presAssocID="{69414952-143F-4B37-9CF1-4AE66B7A9754}" presName="rootText" presStyleLbl="node2" presStyleIdx="1" presStyleCnt="4">
        <dgm:presLayoutVars>
          <dgm:chPref val="3"/>
        </dgm:presLayoutVars>
      </dgm:prSet>
      <dgm:spPr/>
      <dgm:t>
        <a:bodyPr/>
        <a:lstStyle/>
        <a:p>
          <a:endParaRPr lang="en-US"/>
        </a:p>
      </dgm:t>
    </dgm:pt>
    <dgm:pt modelId="{1481E07F-980D-4AEB-A688-C082F5D50EEF}" type="pres">
      <dgm:prSet presAssocID="{69414952-143F-4B37-9CF1-4AE66B7A9754}" presName="rootConnector" presStyleLbl="node2" presStyleIdx="1" presStyleCnt="4"/>
      <dgm:spPr/>
      <dgm:t>
        <a:bodyPr/>
        <a:lstStyle/>
        <a:p>
          <a:endParaRPr lang="en-US"/>
        </a:p>
      </dgm:t>
    </dgm:pt>
    <dgm:pt modelId="{F36462A8-E7C1-4673-AE57-88BFD83FE4E8}" type="pres">
      <dgm:prSet presAssocID="{69414952-143F-4B37-9CF1-4AE66B7A9754}" presName="hierChild4" presStyleCnt="0"/>
      <dgm:spPr/>
    </dgm:pt>
    <dgm:pt modelId="{92464E3F-9A6E-487F-B12C-3EC9F50AD74B}" type="pres">
      <dgm:prSet presAssocID="{69414952-143F-4B37-9CF1-4AE66B7A9754}" presName="hierChild5" presStyleCnt="0"/>
      <dgm:spPr/>
    </dgm:pt>
    <dgm:pt modelId="{AE07AADF-D8A0-4C10-9D07-FE31904B04B1}" type="pres">
      <dgm:prSet presAssocID="{CAB3107C-2BDA-43AC-9C87-AF7B0FFBD44C}" presName="Name37" presStyleLbl="parChTrans1D2" presStyleIdx="2" presStyleCnt="4"/>
      <dgm:spPr/>
      <dgm:t>
        <a:bodyPr/>
        <a:lstStyle/>
        <a:p>
          <a:endParaRPr lang="en-US"/>
        </a:p>
      </dgm:t>
    </dgm:pt>
    <dgm:pt modelId="{E234C25A-5910-4601-AF6C-633308A8A203}" type="pres">
      <dgm:prSet presAssocID="{7ADB5FF5-E944-4CCF-8DD6-34A8714F070E}" presName="hierRoot2" presStyleCnt="0">
        <dgm:presLayoutVars>
          <dgm:hierBranch val="init"/>
        </dgm:presLayoutVars>
      </dgm:prSet>
      <dgm:spPr/>
    </dgm:pt>
    <dgm:pt modelId="{C0ECFBC5-8905-44BC-B0F1-7756326E6E0A}" type="pres">
      <dgm:prSet presAssocID="{7ADB5FF5-E944-4CCF-8DD6-34A8714F070E}" presName="rootComposite" presStyleCnt="0"/>
      <dgm:spPr/>
    </dgm:pt>
    <dgm:pt modelId="{590328B0-0263-430A-B3FF-ADE2401C83F0}" type="pres">
      <dgm:prSet presAssocID="{7ADB5FF5-E944-4CCF-8DD6-34A8714F070E}" presName="rootText" presStyleLbl="node2" presStyleIdx="2" presStyleCnt="4">
        <dgm:presLayoutVars>
          <dgm:chPref val="3"/>
        </dgm:presLayoutVars>
      </dgm:prSet>
      <dgm:spPr/>
      <dgm:t>
        <a:bodyPr/>
        <a:lstStyle/>
        <a:p>
          <a:endParaRPr lang="en-US"/>
        </a:p>
      </dgm:t>
    </dgm:pt>
    <dgm:pt modelId="{B7832D10-674F-4C6E-B1E1-E7611BF2CCD3}" type="pres">
      <dgm:prSet presAssocID="{7ADB5FF5-E944-4CCF-8DD6-34A8714F070E}" presName="rootConnector" presStyleLbl="node2" presStyleIdx="2" presStyleCnt="4"/>
      <dgm:spPr/>
      <dgm:t>
        <a:bodyPr/>
        <a:lstStyle/>
        <a:p>
          <a:endParaRPr lang="en-US"/>
        </a:p>
      </dgm:t>
    </dgm:pt>
    <dgm:pt modelId="{A0979683-C1AE-430A-841A-447F33B1ECD9}" type="pres">
      <dgm:prSet presAssocID="{7ADB5FF5-E944-4CCF-8DD6-34A8714F070E}" presName="hierChild4" presStyleCnt="0"/>
      <dgm:spPr/>
    </dgm:pt>
    <dgm:pt modelId="{8D1CBE6E-F63C-4810-9C1E-498802DBB82C}" type="pres">
      <dgm:prSet presAssocID="{7ADB5FF5-E944-4CCF-8DD6-34A8714F070E}" presName="hierChild5" presStyleCnt="0"/>
      <dgm:spPr/>
    </dgm:pt>
    <dgm:pt modelId="{52E6F166-297C-4A91-967B-6D1DD533AE59}" type="pres">
      <dgm:prSet presAssocID="{A0DDFF4E-220D-4D99-9044-F9C38AF01066}" presName="Name37" presStyleLbl="parChTrans1D2" presStyleIdx="3" presStyleCnt="4"/>
      <dgm:spPr/>
      <dgm:t>
        <a:bodyPr/>
        <a:lstStyle/>
        <a:p>
          <a:endParaRPr lang="en-US"/>
        </a:p>
      </dgm:t>
    </dgm:pt>
    <dgm:pt modelId="{10AD3A25-78E3-4309-8D40-AE1DE626901B}" type="pres">
      <dgm:prSet presAssocID="{5CF51240-A249-43B1-BF29-A5485A77E056}" presName="hierRoot2" presStyleCnt="0">
        <dgm:presLayoutVars>
          <dgm:hierBranch val="init"/>
        </dgm:presLayoutVars>
      </dgm:prSet>
      <dgm:spPr/>
    </dgm:pt>
    <dgm:pt modelId="{090374BD-7646-402B-8C3C-6DD7E67C134F}" type="pres">
      <dgm:prSet presAssocID="{5CF51240-A249-43B1-BF29-A5485A77E056}" presName="rootComposite" presStyleCnt="0"/>
      <dgm:spPr/>
    </dgm:pt>
    <dgm:pt modelId="{172DA068-16AB-47CC-B148-3EB0FAC0B3F7}" type="pres">
      <dgm:prSet presAssocID="{5CF51240-A249-43B1-BF29-A5485A77E056}" presName="rootText" presStyleLbl="node2" presStyleIdx="3" presStyleCnt="4">
        <dgm:presLayoutVars>
          <dgm:chPref val="3"/>
        </dgm:presLayoutVars>
      </dgm:prSet>
      <dgm:spPr/>
      <dgm:t>
        <a:bodyPr/>
        <a:lstStyle/>
        <a:p>
          <a:endParaRPr lang="en-US"/>
        </a:p>
      </dgm:t>
    </dgm:pt>
    <dgm:pt modelId="{95545672-4069-497E-8DEF-698497C2D73F}" type="pres">
      <dgm:prSet presAssocID="{5CF51240-A249-43B1-BF29-A5485A77E056}" presName="rootConnector" presStyleLbl="node2" presStyleIdx="3" presStyleCnt="4"/>
      <dgm:spPr/>
      <dgm:t>
        <a:bodyPr/>
        <a:lstStyle/>
        <a:p>
          <a:endParaRPr lang="en-US"/>
        </a:p>
      </dgm:t>
    </dgm:pt>
    <dgm:pt modelId="{E24227A2-8605-46FB-9221-5B0F34C6EF30}" type="pres">
      <dgm:prSet presAssocID="{5CF51240-A249-43B1-BF29-A5485A77E056}" presName="hierChild4" presStyleCnt="0"/>
      <dgm:spPr/>
    </dgm:pt>
    <dgm:pt modelId="{258BB501-3381-4001-BA57-DEDE5789A1E3}" type="pres">
      <dgm:prSet presAssocID="{5CF51240-A249-43B1-BF29-A5485A77E056}" presName="hierChild5" presStyleCnt="0"/>
      <dgm:spPr/>
    </dgm:pt>
    <dgm:pt modelId="{F5F0793F-F93B-4B5A-ABB5-31154145CD1A}" type="pres">
      <dgm:prSet presAssocID="{810070C0-B2BE-497A-AA9A-7688C0107FC2}" presName="hierChild3" presStyleCnt="0"/>
      <dgm:spPr/>
    </dgm:pt>
  </dgm:ptLst>
  <dgm:cxnLst>
    <dgm:cxn modelId="{DCF3E2B0-7848-FB43-8D98-E16514F39581}" type="presOf" srcId="{073D500F-053D-4D69-8B4B-30EBFD5C12E0}" destId="{EE0B719F-1FB5-4B39-9A35-1B429C649309}" srcOrd="0" destOrd="0" presId="urn:microsoft.com/office/officeart/2005/8/layout/orgChart1"/>
    <dgm:cxn modelId="{A29C1051-914F-344A-AA74-1067D149C744}" type="presOf" srcId="{E3A062D5-58EF-4318-91D2-D38A1CDD21E8}" destId="{255C86AC-7774-465F-AD9D-9E2D99662D34}" srcOrd="0" destOrd="0" presId="urn:microsoft.com/office/officeart/2005/8/layout/orgChart1"/>
    <dgm:cxn modelId="{7943E4C6-4FBB-AC4E-9284-0D00ADE2249D}" type="presOf" srcId="{69414952-143F-4B37-9CF1-4AE66B7A9754}" destId="{2A4FA008-13C6-45E6-87C5-B8D918AA0260}" srcOrd="0" destOrd="0" presId="urn:microsoft.com/office/officeart/2005/8/layout/orgChart1"/>
    <dgm:cxn modelId="{5ABA1060-085E-AB48-9CA8-F088184E7F19}" type="presOf" srcId="{810070C0-B2BE-497A-AA9A-7688C0107FC2}" destId="{0739607A-8673-4606-978A-6045620EC509}" srcOrd="1" destOrd="0" presId="urn:microsoft.com/office/officeart/2005/8/layout/orgChart1"/>
    <dgm:cxn modelId="{E9A20EDC-AA80-9643-B9F1-E6F3BD77AE59}" type="presOf" srcId="{CAB3107C-2BDA-43AC-9C87-AF7B0FFBD44C}" destId="{AE07AADF-D8A0-4C10-9D07-FE31904B04B1}" srcOrd="0" destOrd="0" presId="urn:microsoft.com/office/officeart/2005/8/layout/orgChart1"/>
    <dgm:cxn modelId="{FDB13B52-7D81-4641-9C3C-6A9E33B8590B}" type="presOf" srcId="{810070C0-B2BE-497A-AA9A-7688C0107FC2}" destId="{745E615A-DCBD-4D46-AF0E-70EA2458487C}" srcOrd="0" destOrd="0" presId="urn:microsoft.com/office/officeart/2005/8/layout/orgChart1"/>
    <dgm:cxn modelId="{5AE27C32-8D6D-4B51-BA90-63746D1E18A2}" srcId="{810070C0-B2BE-497A-AA9A-7688C0107FC2}" destId="{7ADB5FF5-E944-4CCF-8DD6-34A8714F070E}" srcOrd="2" destOrd="0" parTransId="{CAB3107C-2BDA-43AC-9C87-AF7B0FFBD44C}" sibTransId="{DE79F8A2-F934-48DC-B007-E350BC055851}"/>
    <dgm:cxn modelId="{D981FA0E-77AF-DE4A-B5AB-15E0E0DD5CA2}" type="presOf" srcId="{5CF51240-A249-43B1-BF29-A5485A77E056}" destId="{172DA068-16AB-47CC-B148-3EB0FAC0B3F7}" srcOrd="0" destOrd="0" presId="urn:microsoft.com/office/officeart/2005/8/layout/orgChart1"/>
    <dgm:cxn modelId="{77B399D2-F74D-454A-B4E5-6F88115D1DCD}" srcId="{810070C0-B2BE-497A-AA9A-7688C0107FC2}" destId="{5CF51240-A249-43B1-BF29-A5485A77E056}" srcOrd="3" destOrd="0" parTransId="{A0DDFF4E-220D-4D99-9044-F9C38AF01066}" sibTransId="{9343366E-F727-4570-95D0-293616C74CAC}"/>
    <dgm:cxn modelId="{783293E0-93AF-344D-A737-44AFDA555A61}" type="presOf" srcId="{7ADB5FF5-E944-4CCF-8DD6-34A8714F070E}" destId="{B7832D10-674F-4C6E-B1E1-E7611BF2CCD3}" srcOrd="1" destOrd="0" presId="urn:microsoft.com/office/officeart/2005/8/layout/orgChart1"/>
    <dgm:cxn modelId="{4829B605-E73A-4E5D-8D7B-FA1AE7C8653F}" srcId="{810070C0-B2BE-497A-AA9A-7688C0107FC2}" destId="{FD840CA0-A3FC-4E11-90CB-64C26C3E158C}" srcOrd="0" destOrd="0" parTransId="{073D500F-053D-4D69-8B4B-30EBFD5C12E0}" sibTransId="{1BF54949-88F8-4DD1-9F00-CDE0F7EE8CBB}"/>
    <dgm:cxn modelId="{3D2F18DE-94BA-BD4B-BCC1-ADA204E70EBB}" type="presOf" srcId="{93B792C3-DECC-455D-BD96-C303CCA217C8}" destId="{6FB276EB-288D-4DB4-8F8B-E920C989EA0D}" srcOrd="0" destOrd="0" presId="urn:microsoft.com/office/officeart/2005/8/layout/orgChart1"/>
    <dgm:cxn modelId="{4CB6A449-66AE-A645-939E-BD843EC764A5}" type="presOf" srcId="{7ADB5FF5-E944-4CCF-8DD6-34A8714F070E}" destId="{590328B0-0263-430A-B3FF-ADE2401C83F0}" srcOrd="0" destOrd="0" presId="urn:microsoft.com/office/officeart/2005/8/layout/orgChart1"/>
    <dgm:cxn modelId="{5A08BE67-68AC-CD40-9029-0B74A23AAF6B}" type="presOf" srcId="{69414952-143F-4B37-9CF1-4AE66B7A9754}" destId="{1481E07F-980D-4AEB-A688-C082F5D50EEF}" srcOrd="1" destOrd="0" presId="urn:microsoft.com/office/officeart/2005/8/layout/orgChart1"/>
    <dgm:cxn modelId="{A9E3C31C-4627-41B3-A494-1F5EAC5EFB8C}" srcId="{810070C0-B2BE-497A-AA9A-7688C0107FC2}" destId="{69414952-143F-4B37-9CF1-4AE66B7A9754}" srcOrd="1" destOrd="0" parTransId="{E3A062D5-58EF-4318-91D2-D38A1CDD21E8}" sibTransId="{17D87193-2940-422D-A0A6-521D9B9A0AC1}"/>
    <dgm:cxn modelId="{8193F140-6680-41E2-A300-316F2B212A06}" srcId="{93B792C3-DECC-455D-BD96-C303CCA217C8}" destId="{810070C0-B2BE-497A-AA9A-7688C0107FC2}" srcOrd="0" destOrd="0" parTransId="{EA7E25C7-1D58-4AAD-A3FA-F16444488CF6}" sibTransId="{9C27DB0D-E0BC-40D2-A187-0704525B6A77}"/>
    <dgm:cxn modelId="{E0FD3FA9-E5E7-EA46-B2D3-1FDC8E3DFC12}" type="presOf" srcId="{FD840CA0-A3FC-4E11-90CB-64C26C3E158C}" destId="{361E4127-BA0E-46A7-A59B-9F700E0837F0}" srcOrd="0" destOrd="0" presId="urn:microsoft.com/office/officeart/2005/8/layout/orgChart1"/>
    <dgm:cxn modelId="{79AA12A2-D17D-994F-9B90-49DBB91643D6}" type="presOf" srcId="{5CF51240-A249-43B1-BF29-A5485A77E056}" destId="{95545672-4069-497E-8DEF-698497C2D73F}" srcOrd="1" destOrd="0" presId="urn:microsoft.com/office/officeart/2005/8/layout/orgChart1"/>
    <dgm:cxn modelId="{7753A0A8-E1C5-8B44-98FA-B96AE706C11F}" type="presOf" srcId="{A0DDFF4E-220D-4D99-9044-F9C38AF01066}" destId="{52E6F166-297C-4A91-967B-6D1DD533AE59}" srcOrd="0" destOrd="0" presId="urn:microsoft.com/office/officeart/2005/8/layout/orgChart1"/>
    <dgm:cxn modelId="{448FD06C-2DDB-3347-8654-819392F07011}" type="presOf" srcId="{FD840CA0-A3FC-4E11-90CB-64C26C3E158C}" destId="{53CE3A04-FD00-402D-85C1-991F47E47667}" srcOrd="1" destOrd="0" presId="urn:microsoft.com/office/officeart/2005/8/layout/orgChart1"/>
    <dgm:cxn modelId="{A61CC767-65BE-D94C-80BD-E571D4D77682}" type="presParOf" srcId="{6FB276EB-288D-4DB4-8F8B-E920C989EA0D}" destId="{6FADFCBD-A122-4DF4-8048-ACCEDBBA783E}" srcOrd="0" destOrd="0" presId="urn:microsoft.com/office/officeart/2005/8/layout/orgChart1"/>
    <dgm:cxn modelId="{C9128459-25BF-A040-9974-6248E8ACC53A}" type="presParOf" srcId="{6FADFCBD-A122-4DF4-8048-ACCEDBBA783E}" destId="{E4923A84-199F-4933-89E0-9BB1A6C8BE3A}" srcOrd="0" destOrd="0" presId="urn:microsoft.com/office/officeart/2005/8/layout/orgChart1"/>
    <dgm:cxn modelId="{20F2F199-7E33-5D4A-9BFF-07CB09AFC022}" type="presParOf" srcId="{E4923A84-199F-4933-89E0-9BB1A6C8BE3A}" destId="{745E615A-DCBD-4D46-AF0E-70EA2458487C}" srcOrd="0" destOrd="0" presId="urn:microsoft.com/office/officeart/2005/8/layout/orgChart1"/>
    <dgm:cxn modelId="{67BBA46F-852A-C14D-A524-DE0B37ED99DE}" type="presParOf" srcId="{E4923A84-199F-4933-89E0-9BB1A6C8BE3A}" destId="{0739607A-8673-4606-978A-6045620EC509}" srcOrd="1" destOrd="0" presId="urn:microsoft.com/office/officeart/2005/8/layout/orgChart1"/>
    <dgm:cxn modelId="{F138707D-475D-CA4C-9025-5B9BAF37AB9F}" type="presParOf" srcId="{6FADFCBD-A122-4DF4-8048-ACCEDBBA783E}" destId="{CC8724CB-46C8-450A-A72A-C8D3CB4847AD}" srcOrd="1" destOrd="0" presId="urn:microsoft.com/office/officeart/2005/8/layout/orgChart1"/>
    <dgm:cxn modelId="{5B974B00-D633-7E47-88A2-6EBF24948DD2}" type="presParOf" srcId="{CC8724CB-46C8-450A-A72A-C8D3CB4847AD}" destId="{EE0B719F-1FB5-4B39-9A35-1B429C649309}" srcOrd="0" destOrd="0" presId="urn:microsoft.com/office/officeart/2005/8/layout/orgChart1"/>
    <dgm:cxn modelId="{A444C710-253A-1342-BE63-5851A518FFEE}" type="presParOf" srcId="{CC8724CB-46C8-450A-A72A-C8D3CB4847AD}" destId="{72B7DBAE-D69A-4199-B1D5-875D65A784BD}" srcOrd="1" destOrd="0" presId="urn:microsoft.com/office/officeart/2005/8/layout/orgChart1"/>
    <dgm:cxn modelId="{5EE047AA-567B-8244-833C-6B0B7B0A9BAB}" type="presParOf" srcId="{72B7DBAE-D69A-4199-B1D5-875D65A784BD}" destId="{2964426C-C04B-4E01-B11D-A25872AADDCB}" srcOrd="0" destOrd="0" presId="urn:microsoft.com/office/officeart/2005/8/layout/orgChart1"/>
    <dgm:cxn modelId="{974E28D7-3A57-5743-9EA7-F37AA1230202}" type="presParOf" srcId="{2964426C-C04B-4E01-B11D-A25872AADDCB}" destId="{361E4127-BA0E-46A7-A59B-9F700E0837F0}" srcOrd="0" destOrd="0" presId="urn:microsoft.com/office/officeart/2005/8/layout/orgChart1"/>
    <dgm:cxn modelId="{84856B39-F3FB-7549-A991-9259E09C02E7}" type="presParOf" srcId="{2964426C-C04B-4E01-B11D-A25872AADDCB}" destId="{53CE3A04-FD00-402D-85C1-991F47E47667}" srcOrd="1" destOrd="0" presId="urn:microsoft.com/office/officeart/2005/8/layout/orgChart1"/>
    <dgm:cxn modelId="{FE41CB97-EC7B-AF4E-B453-464A16D0E41D}" type="presParOf" srcId="{72B7DBAE-D69A-4199-B1D5-875D65A784BD}" destId="{7BA57625-3D61-44DA-9E4A-7C65B64F8797}" srcOrd="1" destOrd="0" presId="urn:microsoft.com/office/officeart/2005/8/layout/orgChart1"/>
    <dgm:cxn modelId="{ADFA2D88-C81D-D044-8A1D-E7672026966D}" type="presParOf" srcId="{72B7DBAE-D69A-4199-B1D5-875D65A784BD}" destId="{829BEFAA-B21C-439A-A003-B5F91C7C203B}" srcOrd="2" destOrd="0" presId="urn:microsoft.com/office/officeart/2005/8/layout/orgChart1"/>
    <dgm:cxn modelId="{EB371CDE-679C-8248-BF17-29F473AAD6EB}" type="presParOf" srcId="{CC8724CB-46C8-450A-A72A-C8D3CB4847AD}" destId="{255C86AC-7774-465F-AD9D-9E2D99662D34}" srcOrd="2" destOrd="0" presId="urn:microsoft.com/office/officeart/2005/8/layout/orgChart1"/>
    <dgm:cxn modelId="{4A9101AF-4CF9-A749-9C63-CBA77A0617A7}" type="presParOf" srcId="{CC8724CB-46C8-450A-A72A-C8D3CB4847AD}" destId="{DCBC3918-00E3-423A-B06D-7BD8DCAB0E5E}" srcOrd="3" destOrd="0" presId="urn:microsoft.com/office/officeart/2005/8/layout/orgChart1"/>
    <dgm:cxn modelId="{5E3C036C-1737-9643-B614-5EB53BC67AAA}" type="presParOf" srcId="{DCBC3918-00E3-423A-B06D-7BD8DCAB0E5E}" destId="{34E004F0-6BBF-4601-8D87-28B5C7E7854C}" srcOrd="0" destOrd="0" presId="urn:microsoft.com/office/officeart/2005/8/layout/orgChart1"/>
    <dgm:cxn modelId="{1FD73613-5FD6-0A48-9062-F590D8C6F27D}" type="presParOf" srcId="{34E004F0-6BBF-4601-8D87-28B5C7E7854C}" destId="{2A4FA008-13C6-45E6-87C5-B8D918AA0260}" srcOrd="0" destOrd="0" presId="urn:microsoft.com/office/officeart/2005/8/layout/orgChart1"/>
    <dgm:cxn modelId="{3747D2D8-4160-874F-BEF8-CBF1A57BCE9C}" type="presParOf" srcId="{34E004F0-6BBF-4601-8D87-28B5C7E7854C}" destId="{1481E07F-980D-4AEB-A688-C082F5D50EEF}" srcOrd="1" destOrd="0" presId="urn:microsoft.com/office/officeart/2005/8/layout/orgChart1"/>
    <dgm:cxn modelId="{E58B9DBC-E814-E145-90AE-978A5476D401}" type="presParOf" srcId="{DCBC3918-00E3-423A-B06D-7BD8DCAB0E5E}" destId="{F36462A8-E7C1-4673-AE57-88BFD83FE4E8}" srcOrd="1" destOrd="0" presId="urn:microsoft.com/office/officeart/2005/8/layout/orgChart1"/>
    <dgm:cxn modelId="{5E720A3D-0238-6940-BDCF-A796672512FA}" type="presParOf" srcId="{DCBC3918-00E3-423A-B06D-7BD8DCAB0E5E}" destId="{92464E3F-9A6E-487F-B12C-3EC9F50AD74B}" srcOrd="2" destOrd="0" presId="urn:microsoft.com/office/officeart/2005/8/layout/orgChart1"/>
    <dgm:cxn modelId="{C9240CE9-974C-E34D-8299-AB679025069A}" type="presParOf" srcId="{CC8724CB-46C8-450A-A72A-C8D3CB4847AD}" destId="{AE07AADF-D8A0-4C10-9D07-FE31904B04B1}" srcOrd="4" destOrd="0" presId="urn:microsoft.com/office/officeart/2005/8/layout/orgChart1"/>
    <dgm:cxn modelId="{1A590C8E-7327-9449-B495-DDF3F02C3051}" type="presParOf" srcId="{CC8724CB-46C8-450A-A72A-C8D3CB4847AD}" destId="{E234C25A-5910-4601-AF6C-633308A8A203}" srcOrd="5" destOrd="0" presId="urn:microsoft.com/office/officeart/2005/8/layout/orgChart1"/>
    <dgm:cxn modelId="{67756677-28EB-0247-94A4-1EFD94965CF2}" type="presParOf" srcId="{E234C25A-5910-4601-AF6C-633308A8A203}" destId="{C0ECFBC5-8905-44BC-B0F1-7756326E6E0A}" srcOrd="0" destOrd="0" presId="urn:microsoft.com/office/officeart/2005/8/layout/orgChart1"/>
    <dgm:cxn modelId="{A190D9C1-03FB-F84C-88C5-6292F48391A8}" type="presParOf" srcId="{C0ECFBC5-8905-44BC-B0F1-7756326E6E0A}" destId="{590328B0-0263-430A-B3FF-ADE2401C83F0}" srcOrd="0" destOrd="0" presId="urn:microsoft.com/office/officeart/2005/8/layout/orgChart1"/>
    <dgm:cxn modelId="{7600CD3D-002E-9442-B892-359B36DC0BA0}" type="presParOf" srcId="{C0ECFBC5-8905-44BC-B0F1-7756326E6E0A}" destId="{B7832D10-674F-4C6E-B1E1-E7611BF2CCD3}" srcOrd="1" destOrd="0" presId="urn:microsoft.com/office/officeart/2005/8/layout/orgChart1"/>
    <dgm:cxn modelId="{6DD3E68C-5325-A447-A2B2-9DB05E91D14F}" type="presParOf" srcId="{E234C25A-5910-4601-AF6C-633308A8A203}" destId="{A0979683-C1AE-430A-841A-447F33B1ECD9}" srcOrd="1" destOrd="0" presId="urn:microsoft.com/office/officeart/2005/8/layout/orgChart1"/>
    <dgm:cxn modelId="{11F29430-2313-1648-9FC7-F0AD41CEAAA2}" type="presParOf" srcId="{E234C25A-5910-4601-AF6C-633308A8A203}" destId="{8D1CBE6E-F63C-4810-9C1E-498802DBB82C}" srcOrd="2" destOrd="0" presId="urn:microsoft.com/office/officeart/2005/8/layout/orgChart1"/>
    <dgm:cxn modelId="{D8375F2B-ED25-814C-AB04-F1F7EB72C84D}" type="presParOf" srcId="{CC8724CB-46C8-450A-A72A-C8D3CB4847AD}" destId="{52E6F166-297C-4A91-967B-6D1DD533AE59}" srcOrd="6" destOrd="0" presId="urn:microsoft.com/office/officeart/2005/8/layout/orgChart1"/>
    <dgm:cxn modelId="{3A54294A-9417-2643-A59A-6806606C444A}" type="presParOf" srcId="{CC8724CB-46C8-450A-A72A-C8D3CB4847AD}" destId="{10AD3A25-78E3-4309-8D40-AE1DE626901B}" srcOrd="7" destOrd="0" presId="urn:microsoft.com/office/officeart/2005/8/layout/orgChart1"/>
    <dgm:cxn modelId="{C31A64C3-E250-134E-B496-1F747500ADC3}" type="presParOf" srcId="{10AD3A25-78E3-4309-8D40-AE1DE626901B}" destId="{090374BD-7646-402B-8C3C-6DD7E67C134F}" srcOrd="0" destOrd="0" presId="urn:microsoft.com/office/officeart/2005/8/layout/orgChart1"/>
    <dgm:cxn modelId="{CBB9DAFA-6424-7346-A8F8-1D3334B2A951}" type="presParOf" srcId="{090374BD-7646-402B-8C3C-6DD7E67C134F}" destId="{172DA068-16AB-47CC-B148-3EB0FAC0B3F7}" srcOrd="0" destOrd="0" presId="urn:microsoft.com/office/officeart/2005/8/layout/orgChart1"/>
    <dgm:cxn modelId="{1A57C7B3-34C5-9847-BB65-4DE42795EA71}" type="presParOf" srcId="{090374BD-7646-402B-8C3C-6DD7E67C134F}" destId="{95545672-4069-497E-8DEF-698497C2D73F}" srcOrd="1" destOrd="0" presId="urn:microsoft.com/office/officeart/2005/8/layout/orgChart1"/>
    <dgm:cxn modelId="{D921B402-4E74-7049-8A58-680490C921EA}" type="presParOf" srcId="{10AD3A25-78E3-4309-8D40-AE1DE626901B}" destId="{E24227A2-8605-46FB-9221-5B0F34C6EF30}" srcOrd="1" destOrd="0" presId="urn:microsoft.com/office/officeart/2005/8/layout/orgChart1"/>
    <dgm:cxn modelId="{BFB745F3-0F50-144B-AE5C-73E02AB3E45C}" type="presParOf" srcId="{10AD3A25-78E3-4309-8D40-AE1DE626901B}" destId="{258BB501-3381-4001-BA57-DEDE5789A1E3}" srcOrd="2" destOrd="0" presId="urn:microsoft.com/office/officeart/2005/8/layout/orgChart1"/>
    <dgm:cxn modelId="{4E51ACE9-C9DA-9B4C-AD9B-58BC567C8B72}" type="presParOf" srcId="{6FADFCBD-A122-4DF4-8048-ACCEDBBA783E}" destId="{F5F0793F-F93B-4B5A-ABB5-31154145CD1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B792C3-DECC-455D-BD96-C303CCA217C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10070C0-B2BE-497A-AA9A-7688C0107FC2}">
      <dgm:prSet phldrT="[Text]"/>
      <dgm:spPr>
        <a:solidFill>
          <a:schemeClr val="accent1"/>
        </a:solidFill>
      </dgm:spPr>
      <dgm:t>
        <a:bodyPr/>
        <a:lstStyle/>
        <a:p>
          <a:r>
            <a:rPr lang="en-US" dirty="0" smtClean="0"/>
            <a:t>Site File</a:t>
          </a:r>
          <a:endParaRPr lang="en-US" dirty="0"/>
        </a:p>
      </dgm:t>
    </dgm:pt>
    <dgm:pt modelId="{EA7E25C7-1D58-4AAD-A3FA-F16444488CF6}" type="parTrans" cxnId="{8193F140-6680-41E2-A300-316F2B212A06}">
      <dgm:prSet/>
      <dgm:spPr/>
      <dgm:t>
        <a:bodyPr/>
        <a:lstStyle/>
        <a:p>
          <a:endParaRPr lang="en-US"/>
        </a:p>
      </dgm:t>
    </dgm:pt>
    <dgm:pt modelId="{9C27DB0D-E0BC-40D2-A187-0704525B6A77}" type="sibTrans" cxnId="{8193F140-6680-41E2-A300-316F2B212A06}">
      <dgm:prSet/>
      <dgm:spPr/>
      <dgm:t>
        <a:bodyPr/>
        <a:lstStyle/>
        <a:p>
          <a:endParaRPr lang="en-US"/>
        </a:p>
      </dgm:t>
    </dgm:pt>
    <dgm:pt modelId="{FD840CA0-A3FC-4E11-90CB-64C26C3E158C}">
      <dgm:prSet phldrT="[Text]"/>
      <dgm:spPr>
        <a:solidFill>
          <a:schemeClr val="accent1"/>
        </a:solidFill>
      </dgm:spPr>
      <dgm:t>
        <a:bodyPr/>
        <a:lstStyle/>
        <a:p>
          <a:r>
            <a:rPr lang="en-US" dirty="0" smtClean="0"/>
            <a:t>GWSI</a:t>
          </a:r>
          <a:endParaRPr lang="en-US" dirty="0"/>
        </a:p>
      </dgm:t>
    </dgm:pt>
    <dgm:pt modelId="{073D500F-053D-4D69-8B4B-30EBFD5C12E0}" type="parTrans" cxnId="{4829B605-E73A-4E5D-8D7B-FA1AE7C8653F}">
      <dgm:prSet/>
      <dgm:spPr>
        <a:ln w="38100">
          <a:solidFill>
            <a:schemeClr val="bg1"/>
          </a:solidFill>
        </a:ln>
      </dgm:spPr>
      <dgm:t>
        <a:bodyPr/>
        <a:lstStyle/>
        <a:p>
          <a:endParaRPr lang="en-US"/>
        </a:p>
      </dgm:t>
    </dgm:pt>
    <dgm:pt modelId="{1BF54949-88F8-4DD1-9F00-CDE0F7EE8CBB}" type="sibTrans" cxnId="{4829B605-E73A-4E5D-8D7B-FA1AE7C8653F}">
      <dgm:prSet/>
      <dgm:spPr/>
      <dgm:t>
        <a:bodyPr/>
        <a:lstStyle/>
        <a:p>
          <a:endParaRPr lang="en-US"/>
        </a:p>
      </dgm:t>
    </dgm:pt>
    <dgm:pt modelId="{69414952-143F-4B37-9CF1-4AE66B7A9754}">
      <dgm:prSet phldrT="[Text]"/>
      <dgm:spPr/>
      <dgm:t>
        <a:bodyPr/>
        <a:lstStyle/>
        <a:p>
          <a:r>
            <a:rPr lang="en-US" dirty="0" smtClean="0"/>
            <a:t>QWDATA</a:t>
          </a:r>
          <a:endParaRPr lang="en-US" dirty="0"/>
        </a:p>
      </dgm:t>
    </dgm:pt>
    <dgm:pt modelId="{E3A062D5-58EF-4318-91D2-D38A1CDD21E8}" type="parTrans" cxnId="{A9E3C31C-4627-41B3-A494-1F5EAC5EFB8C}">
      <dgm:prSet/>
      <dgm:spPr>
        <a:ln w="38100">
          <a:solidFill>
            <a:schemeClr val="bg1"/>
          </a:solidFill>
        </a:ln>
      </dgm:spPr>
      <dgm:t>
        <a:bodyPr/>
        <a:lstStyle/>
        <a:p>
          <a:endParaRPr lang="en-US"/>
        </a:p>
      </dgm:t>
    </dgm:pt>
    <dgm:pt modelId="{17D87193-2940-422D-A0A6-521D9B9A0AC1}" type="sibTrans" cxnId="{A9E3C31C-4627-41B3-A494-1F5EAC5EFB8C}">
      <dgm:prSet/>
      <dgm:spPr/>
      <dgm:t>
        <a:bodyPr/>
        <a:lstStyle/>
        <a:p>
          <a:endParaRPr lang="en-US"/>
        </a:p>
      </dgm:t>
    </dgm:pt>
    <dgm:pt modelId="{7ADB5FF5-E944-4CCF-8DD6-34A8714F070E}">
      <dgm:prSet phldrT="[Text]"/>
      <dgm:spPr/>
      <dgm:t>
        <a:bodyPr/>
        <a:lstStyle/>
        <a:p>
          <a:r>
            <a:rPr lang="en-US" dirty="0" smtClean="0"/>
            <a:t>ADAPS</a:t>
          </a:r>
        </a:p>
      </dgm:t>
    </dgm:pt>
    <dgm:pt modelId="{CAB3107C-2BDA-43AC-9C87-AF7B0FFBD44C}" type="parTrans" cxnId="{5AE27C32-8D6D-4B51-BA90-63746D1E18A2}">
      <dgm:prSet/>
      <dgm:spPr>
        <a:ln w="38100">
          <a:solidFill>
            <a:schemeClr val="bg1"/>
          </a:solidFill>
        </a:ln>
      </dgm:spPr>
      <dgm:t>
        <a:bodyPr/>
        <a:lstStyle/>
        <a:p>
          <a:endParaRPr lang="en-US"/>
        </a:p>
      </dgm:t>
    </dgm:pt>
    <dgm:pt modelId="{DE79F8A2-F934-48DC-B007-E350BC055851}" type="sibTrans" cxnId="{5AE27C32-8D6D-4B51-BA90-63746D1E18A2}">
      <dgm:prSet/>
      <dgm:spPr/>
      <dgm:t>
        <a:bodyPr/>
        <a:lstStyle/>
        <a:p>
          <a:endParaRPr lang="en-US"/>
        </a:p>
      </dgm:t>
    </dgm:pt>
    <dgm:pt modelId="{5CF51240-A249-43B1-BF29-A5485A77E056}">
      <dgm:prSet/>
      <dgm:spPr>
        <a:solidFill>
          <a:schemeClr val="accent2"/>
        </a:solidFill>
      </dgm:spPr>
      <dgm:t>
        <a:bodyPr/>
        <a:lstStyle/>
        <a:p>
          <a:r>
            <a:rPr lang="en-US" dirty="0" smtClean="0"/>
            <a:t>SWUDS</a:t>
          </a:r>
          <a:endParaRPr lang="en-US" dirty="0"/>
        </a:p>
      </dgm:t>
    </dgm:pt>
    <dgm:pt modelId="{A0DDFF4E-220D-4D99-9044-F9C38AF01066}" type="parTrans" cxnId="{77B399D2-F74D-454A-B4E5-6F88115D1DCD}">
      <dgm:prSet/>
      <dgm:spPr>
        <a:ln w="38100">
          <a:solidFill>
            <a:schemeClr val="bg1"/>
          </a:solidFill>
        </a:ln>
      </dgm:spPr>
      <dgm:t>
        <a:bodyPr/>
        <a:lstStyle/>
        <a:p>
          <a:endParaRPr lang="en-US"/>
        </a:p>
      </dgm:t>
    </dgm:pt>
    <dgm:pt modelId="{9343366E-F727-4570-95D0-293616C74CAC}" type="sibTrans" cxnId="{77B399D2-F74D-454A-B4E5-6F88115D1DCD}">
      <dgm:prSet/>
      <dgm:spPr/>
      <dgm:t>
        <a:bodyPr/>
        <a:lstStyle/>
        <a:p>
          <a:endParaRPr lang="en-US"/>
        </a:p>
      </dgm:t>
    </dgm:pt>
    <dgm:pt modelId="{6FB276EB-288D-4DB4-8F8B-E920C989EA0D}" type="pres">
      <dgm:prSet presAssocID="{93B792C3-DECC-455D-BD96-C303CCA217C8}" presName="hierChild1" presStyleCnt="0">
        <dgm:presLayoutVars>
          <dgm:orgChart val="1"/>
          <dgm:chPref val="1"/>
          <dgm:dir/>
          <dgm:animOne val="branch"/>
          <dgm:animLvl val="lvl"/>
          <dgm:resizeHandles/>
        </dgm:presLayoutVars>
      </dgm:prSet>
      <dgm:spPr/>
      <dgm:t>
        <a:bodyPr/>
        <a:lstStyle/>
        <a:p>
          <a:endParaRPr lang="en-US"/>
        </a:p>
      </dgm:t>
    </dgm:pt>
    <dgm:pt modelId="{6FADFCBD-A122-4DF4-8048-ACCEDBBA783E}" type="pres">
      <dgm:prSet presAssocID="{810070C0-B2BE-497A-AA9A-7688C0107FC2}" presName="hierRoot1" presStyleCnt="0">
        <dgm:presLayoutVars>
          <dgm:hierBranch val="init"/>
        </dgm:presLayoutVars>
      </dgm:prSet>
      <dgm:spPr/>
    </dgm:pt>
    <dgm:pt modelId="{E4923A84-199F-4933-89E0-9BB1A6C8BE3A}" type="pres">
      <dgm:prSet presAssocID="{810070C0-B2BE-497A-AA9A-7688C0107FC2}" presName="rootComposite1" presStyleCnt="0"/>
      <dgm:spPr/>
    </dgm:pt>
    <dgm:pt modelId="{745E615A-DCBD-4D46-AF0E-70EA2458487C}" type="pres">
      <dgm:prSet presAssocID="{810070C0-B2BE-497A-AA9A-7688C0107FC2}" presName="rootText1" presStyleLbl="node0" presStyleIdx="0" presStyleCnt="1">
        <dgm:presLayoutVars>
          <dgm:chPref val="3"/>
        </dgm:presLayoutVars>
      </dgm:prSet>
      <dgm:spPr/>
      <dgm:t>
        <a:bodyPr/>
        <a:lstStyle/>
        <a:p>
          <a:endParaRPr lang="en-US"/>
        </a:p>
      </dgm:t>
    </dgm:pt>
    <dgm:pt modelId="{0739607A-8673-4606-978A-6045620EC509}" type="pres">
      <dgm:prSet presAssocID="{810070C0-B2BE-497A-AA9A-7688C0107FC2}" presName="rootConnector1" presStyleLbl="node1" presStyleIdx="0" presStyleCnt="0"/>
      <dgm:spPr/>
      <dgm:t>
        <a:bodyPr/>
        <a:lstStyle/>
        <a:p>
          <a:endParaRPr lang="en-US"/>
        </a:p>
      </dgm:t>
    </dgm:pt>
    <dgm:pt modelId="{CC8724CB-46C8-450A-A72A-C8D3CB4847AD}" type="pres">
      <dgm:prSet presAssocID="{810070C0-B2BE-497A-AA9A-7688C0107FC2}" presName="hierChild2" presStyleCnt="0"/>
      <dgm:spPr/>
    </dgm:pt>
    <dgm:pt modelId="{EE0B719F-1FB5-4B39-9A35-1B429C649309}" type="pres">
      <dgm:prSet presAssocID="{073D500F-053D-4D69-8B4B-30EBFD5C12E0}" presName="Name37" presStyleLbl="parChTrans1D2" presStyleIdx="0" presStyleCnt="4"/>
      <dgm:spPr/>
      <dgm:t>
        <a:bodyPr/>
        <a:lstStyle/>
        <a:p>
          <a:endParaRPr lang="en-US"/>
        </a:p>
      </dgm:t>
    </dgm:pt>
    <dgm:pt modelId="{72B7DBAE-D69A-4199-B1D5-875D65A784BD}" type="pres">
      <dgm:prSet presAssocID="{FD840CA0-A3FC-4E11-90CB-64C26C3E158C}" presName="hierRoot2" presStyleCnt="0">
        <dgm:presLayoutVars>
          <dgm:hierBranch val="init"/>
        </dgm:presLayoutVars>
      </dgm:prSet>
      <dgm:spPr/>
    </dgm:pt>
    <dgm:pt modelId="{2964426C-C04B-4E01-B11D-A25872AADDCB}" type="pres">
      <dgm:prSet presAssocID="{FD840CA0-A3FC-4E11-90CB-64C26C3E158C}" presName="rootComposite" presStyleCnt="0"/>
      <dgm:spPr/>
    </dgm:pt>
    <dgm:pt modelId="{361E4127-BA0E-46A7-A59B-9F700E0837F0}" type="pres">
      <dgm:prSet presAssocID="{FD840CA0-A3FC-4E11-90CB-64C26C3E158C}" presName="rootText" presStyleLbl="node2" presStyleIdx="0" presStyleCnt="4">
        <dgm:presLayoutVars>
          <dgm:chPref val="3"/>
        </dgm:presLayoutVars>
      </dgm:prSet>
      <dgm:spPr/>
      <dgm:t>
        <a:bodyPr/>
        <a:lstStyle/>
        <a:p>
          <a:endParaRPr lang="en-US"/>
        </a:p>
      </dgm:t>
    </dgm:pt>
    <dgm:pt modelId="{53CE3A04-FD00-402D-85C1-991F47E47667}" type="pres">
      <dgm:prSet presAssocID="{FD840CA0-A3FC-4E11-90CB-64C26C3E158C}" presName="rootConnector" presStyleLbl="node2" presStyleIdx="0" presStyleCnt="4"/>
      <dgm:spPr/>
      <dgm:t>
        <a:bodyPr/>
        <a:lstStyle/>
        <a:p>
          <a:endParaRPr lang="en-US"/>
        </a:p>
      </dgm:t>
    </dgm:pt>
    <dgm:pt modelId="{7BA57625-3D61-44DA-9E4A-7C65B64F8797}" type="pres">
      <dgm:prSet presAssocID="{FD840CA0-A3FC-4E11-90CB-64C26C3E158C}" presName="hierChild4" presStyleCnt="0"/>
      <dgm:spPr/>
    </dgm:pt>
    <dgm:pt modelId="{829BEFAA-B21C-439A-A003-B5F91C7C203B}" type="pres">
      <dgm:prSet presAssocID="{FD840CA0-A3FC-4E11-90CB-64C26C3E158C}" presName="hierChild5" presStyleCnt="0"/>
      <dgm:spPr/>
    </dgm:pt>
    <dgm:pt modelId="{255C86AC-7774-465F-AD9D-9E2D99662D34}" type="pres">
      <dgm:prSet presAssocID="{E3A062D5-58EF-4318-91D2-D38A1CDD21E8}" presName="Name37" presStyleLbl="parChTrans1D2" presStyleIdx="1" presStyleCnt="4"/>
      <dgm:spPr/>
      <dgm:t>
        <a:bodyPr/>
        <a:lstStyle/>
        <a:p>
          <a:endParaRPr lang="en-US"/>
        </a:p>
      </dgm:t>
    </dgm:pt>
    <dgm:pt modelId="{DCBC3918-00E3-423A-B06D-7BD8DCAB0E5E}" type="pres">
      <dgm:prSet presAssocID="{69414952-143F-4B37-9CF1-4AE66B7A9754}" presName="hierRoot2" presStyleCnt="0">
        <dgm:presLayoutVars>
          <dgm:hierBranch val="init"/>
        </dgm:presLayoutVars>
      </dgm:prSet>
      <dgm:spPr/>
    </dgm:pt>
    <dgm:pt modelId="{34E004F0-6BBF-4601-8D87-28B5C7E7854C}" type="pres">
      <dgm:prSet presAssocID="{69414952-143F-4B37-9CF1-4AE66B7A9754}" presName="rootComposite" presStyleCnt="0"/>
      <dgm:spPr/>
    </dgm:pt>
    <dgm:pt modelId="{2A4FA008-13C6-45E6-87C5-B8D918AA0260}" type="pres">
      <dgm:prSet presAssocID="{69414952-143F-4B37-9CF1-4AE66B7A9754}" presName="rootText" presStyleLbl="node2" presStyleIdx="1" presStyleCnt="4">
        <dgm:presLayoutVars>
          <dgm:chPref val="3"/>
        </dgm:presLayoutVars>
      </dgm:prSet>
      <dgm:spPr/>
      <dgm:t>
        <a:bodyPr/>
        <a:lstStyle/>
        <a:p>
          <a:endParaRPr lang="en-US"/>
        </a:p>
      </dgm:t>
    </dgm:pt>
    <dgm:pt modelId="{1481E07F-980D-4AEB-A688-C082F5D50EEF}" type="pres">
      <dgm:prSet presAssocID="{69414952-143F-4B37-9CF1-4AE66B7A9754}" presName="rootConnector" presStyleLbl="node2" presStyleIdx="1" presStyleCnt="4"/>
      <dgm:spPr/>
      <dgm:t>
        <a:bodyPr/>
        <a:lstStyle/>
        <a:p>
          <a:endParaRPr lang="en-US"/>
        </a:p>
      </dgm:t>
    </dgm:pt>
    <dgm:pt modelId="{F36462A8-E7C1-4673-AE57-88BFD83FE4E8}" type="pres">
      <dgm:prSet presAssocID="{69414952-143F-4B37-9CF1-4AE66B7A9754}" presName="hierChild4" presStyleCnt="0"/>
      <dgm:spPr/>
    </dgm:pt>
    <dgm:pt modelId="{92464E3F-9A6E-487F-B12C-3EC9F50AD74B}" type="pres">
      <dgm:prSet presAssocID="{69414952-143F-4B37-9CF1-4AE66B7A9754}" presName="hierChild5" presStyleCnt="0"/>
      <dgm:spPr/>
    </dgm:pt>
    <dgm:pt modelId="{AE07AADF-D8A0-4C10-9D07-FE31904B04B1}" type="pres">
      <dgm:prSet presAssocID="{CAB3107C-2BDA-43AC-9C87-AF7B0FFBD44C}" presName="Name37" presStyleLbl="parChTrans1D2" presStyleIdx="2" presStyleCnt="4"/>
      <dgm:spPr/>
      <dgm:t>
        <a:bodyPr/>
        <a:lstStyle/>
        <a:p>
          <a:endParaRPr lang="en-US"/>
        </a:p>
      </dgm:t>
    </dgm:pt>
    <dgm:pt modelId="{E234C25A-5910-4601-AF6C-633308A8A203}" type="pres">
      <dgm:prSet presAssocID="{7ADB5FF5-E944-4CCF-8DD6-34A8714F070E}" presName="hierRoot2" presStyleCnt="0">
        <dgm:presLayoutVars>
          <dgm:hierBranch val="init"/>
        </dgm:presLayoutVars>
      </dgm:prSet>
      <dgm:spPr/>
    </dgm:pt>
    <dgm:pt modelId="{C0ECFBC5-8905-44BC-B0F1-7756326E6E0A}" type="pres">
      <dgm:prSet presAssocID="{7ADB5FF5-E944-4CCF-8DD6-34A8714F070E}" presName="rootComposite" presStyleCnt="0"/>
      <dgm:spPr/>
    </dgm:pt>
    <dgm:pt modelId="{590328B0-0263-430A-B3FF-ADE2401C83F0}" type="pres">
      <dgm:prSet presAssocID="{7ADB5FF5-E944-4CCF-8DD6-34A8714F070E}" presName="rootText" presStyleLbl="node2" presStyleIdx="2" presStyleCnt="4">
        <dgm:presLayoutVars>
          <dgm:chPref val="3"/>
        </dgm:presLayoutVars>
      </dgm:prSet>
      <dgm:spPr/>
      <dgm:t>
        <a:bodyPr/>
        <a:lstStyle/>
        <a:p>
          <a:endParaRPr lang="en-US"/>
        </a:p>
      </dgm:t>
    </dgm:pt>
    <dgm:pt modelId="{B7832D10-674F-4C6E-B1E1-E7611BF2CCD3}" type="pres">
      <dgm:prSet presAssocID="{7ADB5FF5-E944-4CCF-8DD6-34A8714F070E}" presName="rootConnector" presStyleLbl="node2" presStyleIdx="2" presStyleCnt="4"/>
      <dgm:spPr/>
      <dgm:t>
        <a:bodyPr/>
        <a:lstStyle/>
        <a:p>
          <a:endParaRPr lang="en-US"/>
        </a:p>
      </dgm:t>
    </dgm:pt>
    <dgm:pt modelId="{A0979683-C1AE-430A-841A-447F33B1ECD9}" type="pres">
      <dgm:prSet presAssocID="{7ADB5FF5-E944-4CCF-8DD6-34A8714F070E}" presName="hierChild4" presStyleCnt="0"/>
      <dgm:spPr/>
    </dgm:pt>
    <dgm:pt modelId="{8D1CBE6E-F63C-4810-9C1E-498802DBB82C}" type="pres">
      <dgm:prSet presAssocID="{7ADB5FF5-E944-4CCF-8DD6-34A8714F070E}" presName="hierChild5" presStyleCnt="0"/>
      <dgm:spPr/>
    </dgm:pt>
    <dgm:pt modelId="{52E6F166-297C-4A91-967B-6D1DD533AE59}" type="pres">
      <dgm:prSet presAssocID="{A0DDFF4E-220D-4D99-9044-F9C38AF01066}" presName="Name37" presStyleLbl="parChTrans1D2" presStyleIdx="3" presStyleCnt="4"/>
      <dgm:spPr/>
      <dgm:t>
        <a:bodyPr/>
        <a:lstStyle/>
        <a:p>
          <a:endParaRPr lang="en-US"/>
        </a:p>
      </dgm:t>
    </dgm:pt>
    <dgm:pt modelId="{10AD3A25-78E3-4309-8D40-AE1DE626901B}" type="pres">
      <dgm:prSet presAssocID="{5CF51240-A249-43B1-BF29-A5485A77E056}" presName="hierRoot2" presStyleCnt="0">
        <dgm:presLayoutVars>
          <dgm:hierBranch val="init"/>
        </dgm:presLayoutVars>
      </dgm:prSet>
      <dgm:spPr/>
    </dgm:pt>
    <dgm:pt modelId="{090374BD-7646-402B-8C3C-6DD7E67C134F}" type="pres">
      <dgm:prSet presAssocID="{5CF51240-A249-43B1-BF29-A5485A77E056}" presName="rootComposite" presStyleCnt="0"/>
      <dgm:spPr/>
    </dgm:pt>
    <dgm:pt modelId="{172DA068-16AB-47CC-B148-3EB0FAC0B3F7}" type="pres">
      <dgm:prSet presAssocID="{5CF51240-A249-43B1-BF29-A5485A77E056}" presName="rootText" presStyleLbl="node2" presStyleIdx="3" presStyleCnt="4">
        <dgm:presLayoutVars>
          <dgm:chPref val="3"/>
        </dgm:presLayoutVars>
      </dgm:prSet>
      <dgm:spPr/>
      <dgm:t>
        <a:bodyPr/>
        <a:lstStyle/>
        <a:p>
          <a:endParaRPr lang="en-US"/>
        </a:p>
      </dgm:t>
    </dgm:pt>
    <dgm:pt modelId="{95545672-4069-497E-8DEF-698497C2D73F}" type="pres">
      <dgm:prSet presAssocID="{5CF51240-A249-43B1-BF29-A5485A77E056}" presName="rootConnector" presStyleLbl="node2" presStyleIdx="3" presStyleCnt="4"/>
      <dgm:spPr/>
      <dgm:t>
        <a:bodyPr/>
        <a:lstStyle/>
        <a:p>
          <a:endParaRPr lang="en-US"/>
        </a:p>
      </dgm:t>
    </dgm:pt>
    <dgm:pt modelId="{E24227A2-8605-46FB-9221-5B0F34C6EF30}" type="pres">
      <dgm:prSet presAssocID="{5CF51240-A249-43B1-BF29-A5485A77E056}" presName="hierChild4" presStyleCnt="0"/>
      <dgm:spPr/>
    </dgm:pt>
    <dgm:pt modelId="{258BB501-3381-4001-BA57-DEDE5789A1E3}" type="pres">
      <dgm:prSet presAssocID="{5CF51240-A249-43B1-BF29-A5485A77E056}" presName="hierChild5" presStyleCnt="0"/>
      <dgm:spPr/>
    </dgm:pt>
    <dgm:pt modelId="{F5F0793F-F93B-4B5A-ABB5-31154145CD1A}" type="pres">
      <dgm:prSet presAssocID="{810070C0-B2BE-497A-AA9A-7688C0107FC2}" presName="hierChild3" presStyleCnt="0"/>
      <dgm:spPr/>
    </dgm:pt>
  </dgm:ptLst>
  <dgm:cxnLst>
    <dgm:cxn modelId="{771EF4C8-4C34-4748-824B-39B5F71AA9F9}" type="presOf" srcId="{FD840CA0-A3FC-4E11-90CB-64C26C3E158C}" destId="{53CE3A04-FD00-402D-85C1-991F47E47667}" srcOrd="1" destOrd="0" presId="urn:microsoft.com/office/officeart/2005/8/layout/orgChart1"/>
    <dgm:cxn modelId="{A9E3C31C-4627-41B3-A494-1F5EAC5EFB8C}" srcId="{810070C0-B2BE-497A-AA9A-7688C0107FC2}" destId="{69414952-143F-4B37-9CF1-4AE66B7A9754}" srcOrd="1" destOrd="0" parTransId="{E3A062D5-58EF-4318-91D2-D38A1CDD21E8}" sibTransId="{17D87193-2940-422D-A0A6-521D9B9A0AC1}"/>
    <dgm:cxn modelId="{95F68876-BF74-4145-AE22-E17E3FFABBE7}" type="presOf" srcId="{810070C0-B2BE-497A-AA9A-7688C0107FC2}" destId="{745E615A-DCBD-4D46-AF0E-70EA2458487C}" srcOrd="0" destOrd="0" presId="urn:microsoft.com/office/officeart/2005/8/layout/orgChart1"/>
    <dgm:cxn modelId="{C639120A-1F83-F14C-BE16-8E198F25D616}" type="presOf" srcId="{CAB3107C-2BDA-43AC-9C87-AF7B0FFBD44C}" destId="{AE07AADF-D8A0-4C10-9D07-FE31904B04B1}" srcOrd="0" destOrd="0" presId="urn:microsoft.com/office/officeart/2005/8/layout/orgChart1"/>
    <dgm:cxn modelId="{45EC2B83-D7C7-9049-9C4C-BD9DB2BB333E}" type="presOf" srcId="{69414952-143F-4B37-9CF1-4AE66B7A9754}" destId="{1481E07F-980D-4AEB-A688-C082F5D50EEF}" srcOrd="1" destOrd="0" presId="urn:microsoft.com/office/officeart/2005/8/layout/orgChart1"/>
    <dgm:cxn modelId="{014D4448-5C49-1149-A843-52E1774A1E47}" type="presOf" srcId="{93B792C3-DECC-455D-BD96-C303CCA217C8}" destId="{6FB276EB-288D-4DB4-8F8B-E920C989EA0D}" srcOrd="0" destOrd="0" presId="urn:microsoft.com/office/officeart/2005/8/layout/orgChart1"/>
    <dgm:cxn modelId="{88D9646B-917B-ED4D-B93D-CAC94F7A9411}" type="presOf" srcId="{69414952-143F-4B37-9CF1-4AE66B7A9754}" destId="{2A4FA008-13C6-45E6-87C5-B8D918AA0260}" srcOrd="0" destOrd="0" presId="urn:microsoft.com/office/officeart/2005/8/layout/orgChart1"/>
    <dgm:cxn modelId="{77B399D2-F74D-454A-B4E5-6F88115D1DCD}" srcId="{810070C0-B2BE-497A-AA9A-7688C0107FC2}" destId="{5CF51240-A249-43B1-BF29-A5485A77E056}" srcOrd="3" destOrd="0" parTransId="{A0DDFF4E-220D-4D99-9044-F9C38AF01066}" sibTransId="{9343366E-F727-4570-95D0-293616C74CAC}"/>
    <dgm:cxn modelId="{8193F140-6680-41E2-A300-316F2B212A06}" srcId="{93B792C3-DECC-455D-BD96-C303CCA217C8}" destId="{810070C0-B2BE-497A-AA9A-7688C0107FC2}" srcOrd="0" destOrd="0" parTransId="{EA7E25C7-1D58-4AAD-A3FA-F16444488CF6}" sibTransId="{9C27DB0D-E0BC-40D2-A187-0704525B6A77}"/>
    <dgm:cxn modelId="{FE23AE96-F1E6-2D43-A86B-CC7D01727F7D}" type="presOf" srcId="{5CF51240-A249-43B1-BF29-A5485A77E056}" destId="{172DA068-16AB-47CC-B148-3EB0FAC0B3F7}" srcOrd="0" destOrd="0" presId="urn:microsoft.com/office/officeart/2005/8/layout/orgChart1"/>
    <dgm:cxn modelId="{655958D4-991A-A741-9360-A0A4280AB894}" type="presOf" srcId="{810070C0-B2BE-497A-AA9A-7688C0107FC2}" destId="{0739607A-8673-4606-978A-6045620EC509}" srcOrd="1" destOrd="0" presId="urn:microsoft.com/office/officeart/2005/8/layout/orgChart1"/>
    <dgm:cxn modelId="{D0972AD0-74F0-3149-AC6B-9037D2711C30}" type="presOf" srcId="{7ADB5FF5-E944-4CCF-8DD6-34A8714F070E}" destId="{590328B0-0263-430A-B3FF-ADE2401C83F0}" srcOrd="0" destOrd="0" presId="urn:microsoft.com/office/officeart/2005/8/layout/orgChart1"/>
    <dgm:cxn modelId="{2BC864FC-FF2D-3643-B471-FD55AC66246E}" type="presOf" srcId="{073D500F-053D-4D69-8B4B-30EBFD5C12E0}" destId="{EE0B719F-1FB5-4B39-9A35-1B429C649309}" srcOrd="0" destOrd="0" presId="urn:microsoft.com/office/officeart/2005/8/layout/orgChart1"/>
    <dgm:cxn modelId="{57B0272A-5AE3-474F-884B-C66456AD0BB0}" type="presOf" srcId="{5CF51240-A249-43B1-BF29-A5485A77E056}" destId="{95545672-4069-497E-8DEF-698497C2D73F}" srcOrd="1" destOrd="0" presId="urn:microsoft.com/office/officeart/2005/8/layout/orgChart1"/>
    <dgm:cxn modelId="{68451F94-580A-A64F-8A80-0B1F8DC47C40}" type="presOf" srcId="{A0DDFF4E-220D-4D99-9044-F9C38AF01066}" destId="{52E6F166-297C-4A91-967B-6D1DD533AE59}" srcOrd="0" destOrd="0" presId="urn:microsoft.com/office/officeart/2005/8/layout/orgChart1"/>
    <dgm:cxn modelId="{4829B605-E73A-4E5D-8D7B-FA1AE7C8653F}" srcId="{810070C0-B2BE-497A-AA9A-7688C0107FC2}" destId="{FD840CA0-A3FC-4E11-90CB-64C26C3E158C}" srcOrd="0" destOrd="0" parTransId="{073D500F-053D-4D69-8B4B-30EBFD5C12E0}" sibTransId="{1BF54949-88F8-4DD1-9F00-CDE0F7EE8CBB}"/>
    <dgm:cxn modelId="{5AE27C32-8D6D-4B51-BA90-63746D1E18A2}" srcId="{810070C0-B2BE-497A-AA9A-7688C0107FC2}" destId="{7ADB5FF5-E944-4CCF-8DD6-34A8714F070E}" srcOrd="2" destOrd="0" parTransId="{CAB3107C-2BDA-43AC-9C87-AF7B0FFBD44C}" sibTransId="{DE79F8A2-F934-48DC-B007-E350BC055851}"/>
    <dgm:cxn modelId="{303EC9EE-90D8-7D44-8E5A-C3357E984196}" type="presOf" srcId="{E3A062D5-58EF-4318-91D2-D38A1CDD21E8}" destId="{255C86AC-7774-465F-AD9D-9E2D99662D34}" srcOrd="0" destOrd="0" presId="urn:microsoft.com/office/officeart/2005/8/layout/orgChart1"/>
    <dgm:cxn modelId="{AD8538DA-45D0-6746-B8B9-B759FAC30EB4}" type="presOf" srcId="{FD840CA0-A3FC-4E11-90CB-64C26C3E158C}" destId="{361E4127-BA0E-46A7-A59B-9F700E0837F0}" srcOrd="0" destOrd="0" presId="urn:microsoft.com/office/officeart/2005/8/layout/orgChart1"/>
    <dgm:cxn modelId="{0D147B46-E161-9442-BE85-EC9F6B3EFECC}" type="presOf" srcId="{7ADB5FF5-E944-4CCF-8DD6-34A8714F070E}" destId="{B7832D10-674F-4C6E-B1E1-E7611BF2CCD3}" srcOrd="1" destOrd="0" presId="urn:microsoft.com/office/officeart/2005/8/layout/orgChart1"/>
    <dgm:cxn modelId="{F1759C92-989E-DC43-B805-3054DDF37DFD}" type="presParOf" srcId="{6FB276EB-288D-4DB4-8F8B-E920C989EA0D}" destId="{6FADFCBD-A122-4DF4-8048-ACCEDBBA783E}" srcOrd="0" destOrd="0" presId="urn:microsoft.com/office/officeart/2005/8/layout/orgChart1"/>
    <dgm:cxn modelId="{35FFD27F-6E86-2147-9D09-F26DC62D09E1}" type="presParOf" srcId="{6FADFCBD-A122-4DF4-8048-ACCEDBBA783E}" destId="{E4923A84-199F-4933-89E0-9BB1A6C8BE3A}" srcOrd="0" destOrd="0" presId="urn:microsoft.com/office/officeart/2005/8/layout/orgChart1"/>
    <dgm:cxn modelId="{068357C2-064B-EC46-8181-AF56395381E2}" type="presParOf" srcId="{E4923A84-199F-4933-89E0-9BB1A6C8BE3A}" destId="{745E615A-DCBD-4D46-AF0E-70EA2458487C}" srcOrd="0" destOrd="0" presId="urn:microsoft.com/office/officeart/2005/8/layout/orgChart1"/>
    <dgm:cxn modelId="{84C7CC46-AA91-8848-BFF2-D7CB0C18F3FF}" type="presParOf" srcId="{E4923A84-199F-4933-89E0-9BB1A6C8BE3A}" destId="{0739607A-8673-4606-978A-6045620EC509}" srcOrd="1" destOrd="0" presId="urn:microsoft.com/office/officeart/2005/8/layout/orgChart1"/>
    <dgm:cxn modelId="{36EC7BB3-31BA-4F4A-BBF4-071FCF7CCF40}" type="presParOf" srcId="{6FADFCBD-A122-4DF4-8048-ACCEDBBA783E}" destId="{CC8724CB-46C8-450A-A72A-C8D3CB4847AD}" srcOrd="1" destOrd="0" presId="urn:microsoft.com/office/officeart/2005/8/layout/orgChart1"/>
    <dgm:cxn modelId="{72870AB9-95FC-014D-8196-29DA8A6D7301}" type="presParOf" srcId="{CC8724CB-46C8-450A-A72A-C8D3CB4847AD}" destId="{EE0B719F-1FB5-4B39-9A35-1B429C649309}" srcOrd="0" destOrd="0" presId="urn:microsoft.com/office/officeart/2005/8/layout/orgChart1"/>
    <dgm:cxn modelId="{FDE5C596-F4EF-DE4A-B5FC-84599111159B}" type="presParOf" srcId="{CC8724CB-46C8-450A-A72A-C8D3CB4847AD}" destId="{72B7DBAE-D69A-4199-B1D5-875D65A784BD}" srcOrd="1" destOrd="0" presId="urn:microsoft.com/office/officeart/2005/8/layout/orgChart1"/>
    <dgm:cxn modelId="{07FECC2E-1057-9045-BF8B-1D8A2BF507A2}" type="presParOf" srcId="{72B7DBAE-D69A-4199-B1D5-875D65A784BD}" destId="{2964426C-C04B-4E01-B11D-A25872AADDCB}" srcOrd="0" destOrd="0" presId="urn:microsoft.com/office/officeart/2005/8/layout/orgChart1"/>
    <dgm:cxn modelId="{888ABE3E-8399-714F-AB9F-FAA11C2A861F}" type="presParOf" srcId="{2964426C-C04B-4E01-B11D-A25872AADDCB}" destId="{361E4127-BA0E-46A7-A59B-9F700E0837F0}" srcOrd="0" destOrd="0" presId="urn:microsoft.com/office/officeart/2005/8/layout/orgChart1"/>
    <dgm:cxn modelId="{B9B8C25D-5AB9-6741-9628-4011FB1FBA3F}" type="presParOf" srcId="{2964426C-C04B-4E01-B11D-A25872AADDCB}" destId="{53CE3A04-FD00-402D-85C1-991F47E47667}" srcOrd="1" destOrd="0" presId="urn:microsoft.com/office/officeart/2005/8/layout/orgChart1"/>
    <dgm:cxn modelId="{3EBFA497-DF50-C44E-A159-6B4DC7E970D9}" type="presParOf" srcId="{72B7DBAE-D69A-4199-B1D5-875D65A784BD}" destId="{7BA57625-3D61-44DA-9E4A-7C65B64F8797}" srcOrd="1" destOrd="0" presId="urn:microsoft.com/office/officeart/2005/8/layout/orgChart1"/>
    <dgm:cxn modelId="{333FB581-B77A-FF4D-B942-CCD00A4C3DC4}" type="presParOf" srcId="{72B7DBAE-D69A-4199-B1D5-875D65A784BD}" destId="{829BEFAA-B21C-439A-A003-B5F91C7C203B}" srcOrd="2" destOrd="0" presId="urn:microsoft.com/office/officeart/2005/8/layout/orgChart1"/>
    <dgm:cxn modelId="{FCA588E3-8C96-6243-8DED-F5ABAD0456B7}" type="presParOf" srcId="{CC8724CB-46C8-450A-A72A-C8D3CB4847AD}" destId="{255C86AC-7774-465F-AD9D-9E2D99662D34}" srcOrd="2" destOrd="0" presId="urn:microsoft.com/office/officeart/2005/8/layout/orgChart1"/>
    <dgm:cxn modelId="{141B6371-B7BF-494C-A8BA-5BFBD4025839}" type="presParOf" srcId="{CC8724CB-46C8-450A-A72A-C8D3CB4847AD}" destId="{DCBC3918-00E3-423A-B06D-7BD8DCAB0E5E}" srcOrd="3" destOrd="0" presId="urn:microsoft.com/office/officeart/2005/8/layout/orgChart1"/>
    <dgm:cxn modelId="{184DF64D-EF7E-D243-9565-132D34B507EC}" type="presParOf" srcId="{DCBC3918-00E3-423A-B06D-7BD8DCAB0E5E}" destId="{34E004F0-6BBF-4601-8D87-28B5C7E7854C}" srcOrd="0" destOrd="0" presId="urn:microsoft.com/office/officeart/2005/8/layout/orgChart1"/>
    <dgm:cxn modelId="{5C92F22D-4574-7F42-BC7B-15A1217928AD}" type="presParOf" srcId="{34E004F0-6BBF-4601-8D87-28B5C7E7854C}" destId="{2A4FA008-13C6-45E6-87C5-B8D918AA0260}" srcOrd="0" destOrd="0" presId="urn:microsoft.com/office/officeart/2005/8/layout/orgChart1"/>
    <dgm:cxn modelId="{EB9EDB7A-8312-804E-8CFD-A1A950947FC1}" type="presParOf" srcId="{34E004F0-6BBF-4601-8D87-28B5C7E7854C}" destId="{1481E07F-980D-4AEB-A688-C082F5D50EEF}" srcOrd="1" destOrd="0" presId="urn:microsoft.com/office/officeart/2005/8/layout/orgChart1"/>
    <dgm:cxn modelId="{29DF6AFE-2095-4B47-B4E1-A8214EDD64D0}" type="presParOf" srcId="{DCBC3918-00E3-423A-B06D-7BD8DCAB0E5E}" destId="{F36462A8-E7C1-4673-AE57-88BFD83FE4E8}" srcOrd="1" destOrd="0" presId="urn:microsoft.com/office/officeart/2005/8/layout/orgChart1"/>
    <dgm:cxn modelId="{399351F4-EEE1-094F-A691-44692B6470C5}" type="presParOf" srcId="{DCBC3918-00E3-423A-B06D-7BD8DCAB0E5E}" destId="{92464E3F-9A6E-487F-B12C-3EC9F50AD74B}" srcOrd="2" destOrd="0" presId="urn:microsoft.com/office/officeart/2005/8/layout/orgChart1"/>
    <dgm:cxn modelId="{F8382869-4699-6B41-8514-A6CEA7453776}" type="presParOf" srcId="{CC8724CB-46C8-450A-A72A-C8D3CB4847AD}" destId="{AE07AADF-D8A0-4C10-9D07-FE31904B04B1}" srcOrd="4" destOrd="0" presId="urn:microsoft.com/office/officeart/2005/8/layout/orgChart1"/>
    <dgm:cxn modelId="{00E0F578-F1DC-C645-92FE-E9E227340CD3}" type="presParOf" srcId="{CC8724CB-46C8-450A-A72A-C8D3CB4847AD}" destId="{E234C25A-5910-4601-AF6C-633308A8A203}" srcOrd="5" destOrd="0" presId="urn:microsoft.com/office/officeart/2005/8/layout/orgChart1"/>
    <dgm:cxn modelId="{25770057-A059-704F-A608-D34F9373E2B3}" type="presParOf" srcId="{E234C25A-5910-4601-AF6C-633308A8A203}" destId="{C0ECFBC5-8905-44BC-B0F1-7756326E6E0A}" srcOrd="0" destOrd="0" presId="urn:microsoft.com/office/officeart/2005/8/layout/orgChart1"/>
    <dgm:cxn modelId="{1851CFCF-6992-F441-9CD4-6D008873244D}" type="presParOf" srcId="{C0ECFBC5-8905-44BC-B0F1-7756326E6E0A}" destId="{590328B0-0263-430A-B3FF-ADE2401C83F0}" srcOrd="0" destOrd="0" presId="urn:microsoft.com/office/officeart/2005/8/layout/orgChart1"/>
    <dgm:cxn modelId="{A6292833-84CA-704C-BB9C-439FFF5BE146}" type="presParOf" srcId="{C0ECFBC5-8905-44BC-B0F1-7756326E6E0A}" destId="{B7832D10-674F-4C6E-B1E1-E7611BF2CCD3}" srcOrd="1" destOrd="0" presId="urn:microsoft.com/office/officeart/2005/8/layout/orgChart1"/>
    <dgm:cxn modelId="{328B9913-E824-5047-8E8A-1DD451DF07D0}" type="presParOf" srcId="{E234C25A-5910-4601-AF6C-633308A8A203}" destId="{A0979683-C1AE-430A-841A-447F33B1ECD9}" srcOrd="1" destOrd="0" presId="urn:microsoft.com/office/officeart/2005/8/layout/orgChart1"/>
    <dgm:cxn modelId="{164CED52-7786-3D45-83DA-F6BD34DFA595}" type="presParOf" srcId="{E234C25A-5910-4601-AF6C-633308A8A203}" destId="{8D1CBE6E-F63C-4810-9C1E-498802DBB82C}" srcOrd="2" destOrd="0" presId="urn:microsoft.com/office/officeart/2005/8/layout/orgChart1"/>
    <dgm:cxn modelId="{976B6226-8CEE-FF4C-856B-7198FB0491B7}" type="presParOf" srcId="{CC8724CB-46C8-450A-A72A-C8D3CB4847AD}" destId="{52E6F166-297C-4A91-967B-6D1DD533AE59}" srcOrd="6" destOrd="0" presId="urn:microsoft.com/office/officeart/2005/8/layout/orgChart1"/>
    <dgm:cxn modelId="{AFD7B45F-F4E9-0140-824F-684529514A95}" type="presParOf" srcId="{CC8724CB-46C8-450A-A72A-C8D3CB4847AD}" destId="{10AD3A25-78E3-4309-8D40-AE1DE626901B}" srcOrd="7" destOrd="0" presId="urn:microsoft.com/office/officeart/2005/8/layout/orgChart1"/>
    <dgm:cxn modelId="{D15056E8-CEAE-AB4F-9586-10976241CAFE}" type="presParOf" srcId="{10AD3A25-78E3-4309-8D40-AE1DE626901B}" destId="{090374BD-7646-402B-8C3C-6DD7E67C134F}" srcOrd="0" destOrd="0" presId="urn:microsoft.com/office/officeart/2005/8/layout/orgChart1"/>
    <dgm:cxn modelId="{80C07239-921E-6D4A-BDE8-AFB507D790F3}" type="presParOf" srcId="{090374BD-7646-402B-8C3C-6DD7E67C134F}" destId="{172DA068-16AB-47CC-B148-3EB0FAC0B3F7}" srcOrd="0" destOrd="0" presId="urn:microsoft.com/office/officeart/2005/8/layout/orgChart1"/>
    <dgm:cxn modelId="{C4031FC4-4C54-3A4E-A4B4-A8E2F5F1624D}" type="presParOf" srcId="{090374BD-7646-402B-8C3C-6DD7E67C134F}" destId="{95545672-4069-497E-8DEF-698497C2D73F}" srcOrd="1" destOrd="0" presId="urn:microsoft.com/office/officeart/2005/8/layout/orgChart1"/>
    <dgm:cxn modelId="{482BE857-3B4D-F747-8180-28C72F53D21D}" type="presParOf" srcId="{10AD3A25-78E3-4309-8D40-AE1DE626901B}" destId="{E24227A2-8605-46FB-9221-5B0F34C6EF30}" srcOrd="1" destOrd="0" presId="urn:microsoft.com/office/officeart/2005/8/layout/orgChart1"/>
    <dgm:cxn modelId="{B8A16E77-67D2-7D43-99DC-14667390BB1C}" type="presParOf" srcId="{10AD3A25-78E3-4309-8D40-AE1DE626901B}" destId="{258BB501-3381-4001-BA57-DEDE5789A1E3}" srcOrd="2" destOrd="0" presId="urn:microsoft.com/office/officeart/2005/8/layout/orgChart1"/>
    <dgm:cxn modelId="{0716D58E-E14E-B245-8269-C29683DA8848}" type="presParOf" srcId="{6FADFCBD-A122-4DF4-8048-ACCEDBBA783E}" destId="{F5F0793F-F93B-4B5A-ABB5-31154145CD1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6F166-297C-4A91-967B-6D1DD533AE59}">
      <dsp:nvSpPr>
        <dsp:cNvPr id="0" name=""/>
        <dsp:cNvSpPr/>
      </dsp:nvSpPr>
      <dsp:spPr>
        <a:xfrm>
          <a:off x="3782290" y="2006127"/>
          <a:ext cx="2962313" cy="342746"/>
        </a:xfrm>
        <a:custGeom>
          <a:avLst/>
          <a:gdLst/>
          <a:ahLst/>
          <a:cxnLst/>
          <a:rect l="0" t="0" r="0" b="0"/>
          <a:pathLst>
            <a:path>
              <a:moveTo>
                <a:pt x="0" y="0"/>
              </a:moveTo>
              <a:lnTo>
                <a:pt x="0" y="171373"/>
              </a:lnTo>
              <a:lnTo>
                <a:pt x="2962313" y="171373"/>
              </a:lnTo>
              <a:lnTo>
                <a:pt x="2962313" y="342746"/>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AE07AADF-D8A0-4C10-9D07-FE31904B04B1}">
      <dsp:nvSpPr>
        <dsp:cNvPr id="0" name=""/>
        <dsp:cNvSpPr/>
      </dsp:nvSpPr>
      <dsp:spPr>
        <a:xfrm>
          <a:off x="3782290" y="2006127"/>
          <a:ext cx="987437" cy="342746"/>
        </a:xfrm>
        <a:custGeom>
          <a:avLst/>
          <a:gdLst/>
          <a:ahLst/>
          <a:cxnLst/>
          <a:rect l="0" t="0" r="0" b="0"/>
          <a:pathLst>
            <a:path>
              <a:moveTo>
                <a:pt x="0" y="0"/>
              </a:moveTo>
              <a:lnTo>
                <a:pt x="0" y="171373"/>
              </a:lnTo>
              <a:lnTo>
                <a:pt x="987437" y="171373"/>
              </a:lnTo>
              <a:lnTo>
                <a:pt x="987437" y="342746"/>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255C86AC-7774-465F-AD9D-9E2D99662D34}">
      <dsp:nvSpPr>
        <dsp:cNvPr id="0" name=""/>
        <dsp:cNvSpPr/>
      </dsp:nvSpPr>
      <dsp:spPr>
        <a:xfrm>
          <a:off x="2794852" y="2006127"/>
          <a:ext cx="987437" cy="342746"/>
        </a:xfrm>
        <a:custGeom>
          <a:avLst/>
          <a:gdLst/>
          <a:ahLst/>
          <a:cxnLst/>
          <a:rect l="0" t="0" r="0" b="0"/>
          <a:pathLst>
            <a:path>
              <a:moveTo>
                <a:pt x="987437" y="0"/>
              </a:moveTo>
              <a:lnTo>
                <a:pt x="987437" y="171373"/>
              </a:lnTo>
              <a:lnTo>
                <a:pt x="0" y="171373"/>
              </a:lnTo>
              <a:lnTo>
                <a:pt x="0" y="342746"/>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EE0B719F-1FB5-4B39-9A35-1B429C649309}">
      <dsp:nvSpPr>
        <dsp:cNvPr id="0" name=""/>
        <dsp:cNvSpPr/>
      </dsp:nvSpPr>
      <dsp:spPr>
        <a:xfrm>
          <a:off x="819977" y="2006127"/>
          <a:ext cx="2962313" cy="342746"/>
        </a:xfrm>
        <a:custGeom>
          <a:avLst/>
          <a:gdLst/>
          <a:ahLst/>
          <a:cxnLst/>
          <a:rect l="0" t="0" r="0" b="0"/>
          <a:pathLst>
            <a:path>
              <a:moveTo>
                <a:pt x="2962313" y="0"/>
              </a:moveTo>
              <a:lnTo>
                <a:pt x="2962313" y="171373"/>
              </a:lnTo>
              <a:lnTo>
                <a:pt x="0" y="171373"/>
              </a:lnTo>
              <a:lnTo>
                <a:pt x="0" y="342746"/>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745E615A-DCBD-4D46-AF0E-70EA2458487C}">
      <dsp:nvSpPr>
        <dsp:cNvPr id="0" name=""/>
        <dsp:cNvSpPr/>
      </dsp:nvSpPr>
      <dsp:spPr>
        <a:xfrm>
          <a:off x="2966226" y="1190063"/>
          <a:ext cx="1632128" cy="8160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Site File</a:t>
          </a:r>
          <a:endParaRPr lang="en-US" sz="3400" kern="1200" dirty="0"/>
        </a:p>
      </dsp:txBody>
      <dsp:txXfrm>
        <a:off x="2966226" y="1190063"/>
        <a:ext cx="1632128" cy="816064"/>
      </dsp:txXfrm>
    </dsp:sp>
    <dsp:sp modelId="{361E4127-BA0E-46A7-A59B-9F700E0837F0}">
      <dsp:nvSpPr>
        <dsp:cNvPr id="0" name=""/>
        <dsp:cNvSpPr/>
      </dsp:nvSpPr>
      <dsp:spPr>
        <a:xfrm>
          <a:off x="3912" y="2348874"/>
          <a:ext cx="1632128" cy="8160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GWSI</a:t>
          </a:r>
          <a:endParaRPr lang="en-US" sz="3400" kern="1200" dirty="0"/>
        </a:p>
      </dsp:txBody>
      <dsp:txXfrm>
        <a:off x="3912" y="2348874"/>
        <a:ext cx="1632128" cy="816064"/>
      </dsp:txXfrm>
    </dsp:sp>
    <dsp:sp modelId="{2A4FA008-13C6-45E6-87C5-B8D918AA0260}">
      <dsp:nvSpPr>
        <dsp:cNvPr id="0" name=""/>
        <dsp:cNvSpPr/>
      </dsp:nvSpPr>
      <dsp:spPr>
        <a:xfrm>
          <a:off x="1978788" y="2348874"/>
          <a:ext cx="1632128" cy="8160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QWDATA</a:t>
          </a:r>
          <a:endParaRPr lang="en-US" sz="3400" kern="1200" dirty="0"/>
        </a:p>
      </dsp:txBody>
      <dsp:txXfrm>
        <a:off x="1978788" y="2348874"/>
        <a:ext cx="1632128" cy="816064"/>
      </dsp:txXfrm>
    </dsp:sp>
    <dsp:sp modelId="{590328B0-0263-430A-B3FF-ADE2401C83F0}">
      <dsp:nvSpPr>
        <dsp:cNvPr id="0" name=""/>
        <dsp:cNvSpPr/>
      </dsp:nvSpPr>
      <dsp:spPr>
        <a:xfrm>
          <a:off x="3953663" y="2348874"/>
          <a:ext cx="1632128" cy="8160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ADAPS</a:t>
          </a:r>
        </a:p>
      </dsp:txBody>
      <dsp:txXfrm>
        <a:off x="3953663" y="2348874"/>
        <a:ext cx="1632128" cy="816064"/>
      </dsp:txXfrm>
    </dsp:sp>
    <dsp:sp modelId="{172DA068-16AB-47CC-B148-3EB0FAC0B3F7}">
      <dsp:nvSpPr>
        <dsp:cNvPr id="0" name=""/>
        <dsp:cNvSpPr/>
      </dsp:nvSpPr>
      <dsp:spPr>
        <a:xfrm>
          <a:off x="5928539" y="2348874"/>
          <a:ext cx="1632128" cy="816064"/>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SWUDS</a:t>
          </a:r>
          <a:endParaRPr lang="en-US" sz="3400" kern="1200" dirty="0"/>
        </a:p>
      </dsp:txBody>
      <dsp:txXfrm>
        <a:off x="5928539" y="2348874"/>
        <a:ext cx="1632128" cy="816064"/>
      </dsp:txXfrm>
    </dsp:sp>
    <dsp:sp modelId="{9396DE03-7B89-433B-84E1-80BB1A71E0C2}">
      <dsp:nvSpPr>
        <dsp:cNvPr id="0" name=""/>
        <dsp:cNvSpPr/>
      </dsp:nvSpPr>
      <dsp:spPr>
        <a:xfrm>
          <a:off x="5917849" y="919897"/>
          <a:ext cx="1632128" cy="816064"/>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AWUDS</a:t>
          </a:r>
          <a:endParaRPr lang="en-US" sz="3400" kern="1200" dirty="0"/>
        </a:p>
      </dsp:txBody>
      <dsp:txXfrm>
        <a:off x="5917849" y="919897"/>
        <a:ext cx="1632128" cy="8160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6F166-297C-4A91-967B-6D1DD533AE59}">
      <dsp:nvSpPr>
        <dsp:cNvPr id="0" name=""/>
        <dsp:cNvSpPr/>
      </dsp:nvSpPr>
      <dsp:spPr>
        <a:xfrm>
          <a:off x="3782290" y="2006127"/>
          <a:ext cx="2962313" cy="342746"/>
        </a:xfrm>
        <a:custGeom>
          <a:avLst/>
          <a:gdLst/>
          <a:ahLst/>
          <a:cxnLst/>
          <a:rect l="0" t="0" r="0" b="0"/>
          <a:pathLst>
            <a:path>
              <a:moveTo>
                <a:pt x="0" y="0"/>
              </a:moveTo>
              <a:lnTo>
                <a:pt x="0" y="171373"/>
              </a:lnTo>
              <a:lnTo>
                <a:pt x="2962313" y="171373"/>
              </a:lnTo>
              <a:lnTo>
                <a:pt x="2962313" y="342746"/>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AE07AADF-D8A0-4C10-9D07-FE31904B04B1}">
      <dsp:nvSpPr>
        <dsp:cNvPr id="0" name=""/>
        <dsp:cNvSpPr/>
      </dsp:nvSpPr>
      <dsp:spPr>
        <a:xfrm>
          <a:off x="3782290" y="2006127"/>
          <a:ext cx="987437" cy="342746"/>
        </a:xfrm>
        <a:custGeom>
          <a:avLst/>
          <a:gdLst/>
          <a:ahLst/>
          <a:cxnLst/>
          <a:rect l="0" t="0" r="0" b="0"/>
          <a:pathLst>
            <a:path>
              <a:moveTo>
                <a:pt x="0" y="0"/>
              </a:moveTo>
              <a:lnTo>
                <a:pt x="0" y="171373"/>
              </a:lnTo>
              <a:lnTo>
                <a:pt x="987437" y="171373"/>
              </a:lnTo>
              <a:lnTo>
                <a:pt x="987437" y="342746"/>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255C86AC-7774-465F-AD9D-9E2D99662D34}">
      <dsp:nvSpPr>
        <dsp:cNvPr id="0" name=""/>
        <dsp:cNvSpPr/>
      </dsp:nvSpPr>
      <dsp:spPr>
        <a:xfrm>
          <a:off x="2794852" y="2006127"/>
          <a:ext cx="987437" cy="342746"/>
        </a:xfrm>
        <a:custGeom>
          <a:avLst/>
          <a:gdLst/>
          <a:ahLst/>
          <a:cxnLst/>
          <a:rect l="0" t="0" r="0" b="0"/>
          <a:pathLst>
            <a:path>
              <a:moveTo>
                <a:pt x="987437" y="0"/>
              </a:moveTo>
              <a:lnTo>
                <a:pt x="987437" y="171373"/>
              </a:lnTo>
              <a:lnTo>
                <a:pt x="0" y="171373"/>
              </a:lnTo>
              <a:lnTo>
                <a:pt x="0" y="342746"/>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EE0B719F-1FB5-4B39-9A35-1B429C649309}">
      <dsp:nvSpPr>
        <dsp:cNvPr id="0" name=""/>
        <dsp:cNvSpPr/>
      </dsp:nvSpPr>
      <dsp:spPr>
        <a:xfrm>
          <a:off x="819977" y="2006127"/>
          <a:ext cx="2962313" cy="342746"/>
        </a:xfrm>
        <a:custGeom>
          <a:avLst/>
          <a:gdLst/>
          <a:ahLst/>
          <a:cxnLst/>
          <a:rect l="0" t="0" r="0" b="0"/>
          <a:pathLst>
            <a:path>
              <a:moveTo>
                <a:pt x="2962313" y="0"/>
              </a:moveTo>
              <a:lnTo>
                <a:pt x="2962313" y="171373"/>
              </a:lnTo>
              <a:lnTo>
                <a:pt x="0" y="171373"/>
              </a:lnTo>
              <a:lnTo>
                <a:pt x="0" y="342746"/>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745E615A-DCBD-4D46-AF0E-70EA2458487C}">
      <dsp:nvSpPr>
        <dsp:cNvPr id="0" name=""/>
        <dsp:cNvSpPr/>
      </dsp:nvSpPr>
      <dsp:spPr>
        <a:xfrm>
          <a:off x="2966226" y="1190063"/>
          <a:ext cx="1632128" cy="8160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Site File</a:t>
          </a:r>
          <a:endParaRPr lang="en-US" sz="3400" kern="1200" dirty="0"/>
        </a:p>
      </dsp:txBody>
      <dsp:txXfrm>
        <a:off x="2966226" y="1190063"/>
        <a:ext cx="1632128" cy="816064"/>
      </dsp:txXfrm>
    </dsp:sp>
    <dsp:sp modelId="{361E4127-BA0E-46A7-A59B-9F700E0837F0}">
      <dsp:nvSpPr>
        <dsp:cNvPr id="0" name=""/>
        <dsp:cNvSpPr/>
      </dsp:nvSpPr>
      <dsp:spPr>
        <a:xfrm>
          <a:off x="3912" y="2348874"/>
          <a:ext cx="1632128" cy="8160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GWSI</a:t>
          </a:r>
          <a:endParaRPr lang="en-US" sz="3400" kern="1200" dirty="0"/>
        </a:p>
      </dsp:txBody>
      <dsp:txXfrm>
        <a:off x="3912" y="2348874"/>
        <a:ext cx="1632128" cy="816064"/>
      </dsp:txXfrm>
    </dsp:sp>
    <dsp:sp modelId="{2A4FA008-13C6-45E6-87C5-B8D918AA0260}">
      <dsp:nvSpPr>
        <dsp:cNvPr id="0" name=""/>
        <dsp:cNvSpPr/>
      </dsp:nvSpPr>
      <dsp:spPr>
        <a:xfrm>
          <a:off x="1978788" y="2348874"/>
          <a:ext cx="1632128" cy="8160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QWDATA</a:t>
          </a:r>
          <a:endParaRPr lang="en-US" sz="3400" kern="1200" dirty="0"/>
        </a:p>
      </dsp:txBody>
      <dsp:txXfrm>
        <a:off x="1978788" y="2348874"/>
        <a:ext cx="1632128" cy="816064"/>
      </dsp:txXfrm>
    </dsp:sp>
    <dsp:sp modelId="{590328B0-0263-430A-B3FF-ADE2401C83F0}">
      <dsp:nvSpPr>
        <dsp:cNvPr id="0" name=""/>
        <dsp:cNvSpPr/>
      </dsp:nvSpPr>
      <dsp:spPr>
        <a:xfrm>
          <a:off x="3953663" y="2348874"/>
          <a:ext cx="1632128" cy="8160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strike="sngStrike" kern="1200" dirty="0" smtClean="0"/>
            <a:t>ADAPS</a:t>
          </a:r>
        </a:p>
      </dsp:txBody>
      <dsp:txXfrm>
        <a:off x="3953663" y="2348874"/>
        <a:ext cx="1632128" cy="816064"/>
      </dsp:txXfrm>
    </dsp:sp>
    <dsp:sp modelId="{172DA068-16AB-47CC-B148-3EB0FAC0B3F7}">
      <dsp:nvSpPr>
        <dsp:cNvPr id="0" name=""/>
        <dsp:cNvSpPr/>
      </dsp:nvSpPr>
      <dsp:spPr>
        <a:xfrm>
          <a:off x="5928539" y="2348874"/>
          <a:ext cx="1632128" cy="816064"/>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SWUDS</a:t>
          </a:r>
          <a:endParaRPr lang="en-US" sz="3400" kern="1200" dirty="0"/>
        </a:p>
      </dsp:txBody>
      <dsp:txXfrm>
        <a:off x="5928539" y="2348874"/>
        <a:ext cx="1632128" cy="816064"/>
      </dsp:txXfrm>
    </dsp:sp>
    <dsp:sp modelId="{9396DE03-7B89-433B-84E1-80BB1A71E0C2}">
      <dsp:nvSpPr>
        <dsp:cNvPr id="0" name=""/>
        <dsp:cNvSpPr/>
      </dsp:nvSpPr>
      <dsp:spPr>
        <a:xfrm>
          <a:off x="5917849" y="919897"/>
          <a:ext cx="1632128" cy="816064"/>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AWUDS</a:t>
          </a:r>
          <a:endParaRPr lang="en-US" sz="3400" kern="1200" dirty="0"/>
        </a:p>
      </dsp:txBody>
      <dsp:txXfrm>
        <a:off x="5917849" y="919897"/>
        <a:ext cx="1632128" cy="8160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6F166-297C-4A91-967B-6D1DD533AE59}">
      <dsp:nvSpPr>
        <dsp:cNvPr id="0" name=""/>
        <dsp:cNvSpPr/>
      </dsp:nvSpPr>
      <dsp:spPr>
        <a:xfrm>
          <a:off x="3782290" y="2006127"/>
          <a:ext cx="2962313" cy="342746"/>
        </a:xfrm>
        <a:custGeom>
          <a:avLst/>
          <a:gdLst/>
          <a:ahLst/>
          <a:cxnLst/>
          <a:rect l="0" t="0" r="0" b="0"/>
          <a:pathLst>
            <a:path>
              <a:moveTo>
                <a:pt x="0" y="0"/>
              </a:moveTo>
              <a:lnTo>
                <a:pt x="0" y="171373"/>
              </a:lnTo>
              <a:lnTo>
                <a:pt x="2962313" y="171373"/>
              </a:lnTo>
              <a:lnTo>
                <a:pt x="2962313" y="342746"/>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AE07AADF-D8A0-4C10-9D07-FE31904B04B1}">
      <dsp:nvSpPr>
        <dsp:cNvPr id="0" name=""/>
        <dsp:cNvSpPr/>
      </dsp:nvSpPr>
      <dsp:spPr>
        <a:xfrm>
          <a:off x="3782290" y="2006127"/>
          <a:ext cx="987437" cy="342746"/>
        </a:xfrm>
        <a:custGeom>
          <a:avLst/>
          <a:gdLst/>
          <a:ahLst/>
          <a:cxnLst/>
          <a:rect l="0" t="0" r="0" b="0"/>
          <a:pathLst>
            <a:path>
              <a:moveTo>
                <a:pt x="0" y="0"/>
              </a:moveTo>
              <a:lnTo>
                <a:pt x="0" y="171373"/>
              </a:lnTo>
              <a:lnTo>
                <a:pt x="987437" y="171373"/>
              </a:lnTo>
              <a:lnTo>
                <a:pt x="987437" y="342746"/>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255C86AC-7774-465F-AD9D-9E2D99662D34}">
      <dsp:nvSpPr>
        <dsp:cNvPr id="0" name=""/>
        <dsp:cNvSpPr/>
      </dsp:nvSpPr>
      <dsp:spPr>
        <a:xfrm>
          <a:off x="2794852" y="2006127"/>
          <a:ext cx="987437" cy="342746"/>
        </a:xfrm>
        <a:custGeom>
          <a:avLst/>
          <a:gdLst/>
          <a:ahLst/>
          <a:cxnLst/>
          <a:rect l="0" t="0" r="0" b="0"/>
          <a:pathLst>
            <a:path>
              <a:moveTo>
                <a:pt x="987437" y="0"/>
              </a:moveTo>
              <a:lnTo>
                <a:pt x="987437" y="171373"/>
              </a:lnTo>
              <a:lnTo>
                <a:pt x="0" y="171373"/>
              </a:lnTo>
              <a:lnTo>
                <a:pt x="0" y="342746"/>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EE0B719F-1FB5-4B39-9A35-1B429C649309}">
      <dsp:nvSpPr>
        <dsp:cNvPr id="0" name=""/>
        <dsp:cNvSpPr/>
      </dsp:nvSpPr>
      <dsp:spPr>
        <a:xfrm>
          <a:off x="819977" y="2006127"/>
          <a:ext cx="2962313" cy="342746"/>
        </a:xfrm>
        <a:custGeom>
          <a:avLst/>
          <a:gdLst/>
          <a:ahLst/>
          <a:cxnLst/>
          <a:rect l="0" t="0" r="0" b="0"/>
          <a:pathLst>
            <a:path>
              <a:moveTo>
                <a:pt x="2962313" y="0"/>
              </a:moveTo>
              <a:lnTo>
                <a:pt x="2962313" y="171373"/>
              </a:lnTo>
              <a:lnTo>
                <a:pt x="0" y="171373"/>
              </a:lnTo>
              <a:lnTo>
                <a:pt x="0" y="342746"/>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745E615A-DCBD-4D46-AF0E-70EA2458487C}">
      <dsp:nvSpPr>
        <dsp:cNvPr id="0" name=""/>
        <dsp:cNvSpPr/>
      </dsp:nvSpPr>
      <dsp:spPr>
        <a:xfrm>
          <a:off x="2966226" y="1190063"/>
          <a:ext cx="1632128" cy="8160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Site File</a:t>
          </a:r>
          <a:endParaRPr lang="en-US" sz="3400" kern="1200" dirty="0"/>
        </a:p>
      </dsp:txBody>
      <dsp:txXfrm>
        <a:off x="2966226" y="1190063"/>
        <a:ext cx="1632128" cy="816064"/>
      </dsp:txXfrm>
    </dsp:sp>
    <dsp:sp modelId="{361E4127-BA0E-46A7-A59B-9F700E0837F0}">
      <dsp:nvSpPr>
        <dsp:cNvPr id="0" name=""/>
        <dsp:cNvSpPr/>
      </dsp:nvSpPr>
      <dsp:spPr>
        <a:xfrm>
          <a:off x="3912" y="2348874"/>
          <a:ext cx="1632128" cy="8160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GWSI</a:t>
          </a:r>
          <a:endParaRPr lang="en-US" sz="3400" kern="1200" dirty="0"/>
        </a:p>
      </dsp:txBody>
      <dsp:txXfrm>
        <a:off x="3912" y="2348874"/>
        <a:ext cx="1632128" cy="816064"/>
      </dsp:txXfrm>
    </dsp:sp>
    <dsp:sp modelId="{2A4FA008-13C6-45E6-87C5-B8D918AA0260}">
      <dsp:nvSpPr>
        <dsp:cNvPr id="0" name=""/>
        <dsp:cNvSpPr/>
      </dsp:nvSpPr>
      <dsp:spPr>
        <a:xfrm>
          <a:off x="1978788" y="2348874"/>
          <a:ext cx="1632128" cy="8160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QWDATA</a:t>
          </a:r>
          <a:endParaRPr lang="en-US" sz="3400" kern="1200" dirty="0"/>
        </a:p>
      </dsp:txBody>
      <dsp:txXfrm>
        <a:off x="1978788" y="2348874"/>
        <a:ext cx="1632128" cy="816064"/>
      </dsp:txXfrm>
    </dsp:sp>
    <dsp:sp modelId="{590328B0-0263-430A-B3FF-ADE2401C83F0}">
      <dsp:nvSpPr>
        <dsp:cNvPr id="0" name=""/>
        <dsp:cNvSpPr/>
      </dsp:nvSpPr>
      <dsp:spPr>
        <a:xfrm>
          <a:off x="3953663" y="2348874"/>
          <a:ext cx="1632128" cy="8160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ADAPS</a:t>
          </a:r>
        </a:p>
      </dsp:txBody>
      <dsp:txXfrm>
        <a:off x="3953663" y="2348874"/>
        <a:ext cx="1632128" cy="816064"/>
      </dsp:txXfrm>
    </dsp:sp>
    <dsp:sp modelId="{172DA068-16AB-47CC-B148-3EB0FAC0B3F7}">
      <dsp:nvSpPr>
        <dsp:cNvPr id="0" name=""/>
        <dsp:cNvSpPr/>
      </dsp:nvSpPr>
      <dsp:spPr>
        <a:xfrm>
          <a:off x="5928539" y="2348874"/>
          <a:ext cx="1632128" cy="816064"/>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SWUDS</a:t>
          </a:r>
          <a:endParaRPr lang="en-US" sz="3400" kern="1200" dirty="0"/>
        </a:p>
      </dsp:txBody>
      <dsp:txXfrm>
        <a:off x="5928539" y="2348874"/>
        <a:ext cx="1632128" cy="816064"/>
      </dsp:txXfrm>
    </dsp:sp>
    <dsp:sp modelId="{9396DE03-7B89-433B-84E1-80BB1A71E0C2}">
      <dsp:nvSpPr>
        <dsp:cNvPr id="0" name=""/>
        <dsp:cNvSpPr/>
      </dsp:nvSpPr>
      <dsp:spPr>
        <a:xfrm>
          <a:off x="5917849" y="919897"/>
          <a:ext cx="1632128" cy="816064"/>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AWUDS</a:t>
          </a:r>
          <a:endParaRPr lang="en-US" sz="3400" kern="1200" dirty="0"/>
        </a:p>
      </dsp:txBody>
      <dsp:txXfrm>
        <a:off x="5917849" y="919897"/>
        <a:ext cx="1632128" cy="8160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6F166-297C-4A91-967B-6D1DD533AE59}">
      <dsp:nvSpPr>
        <dsp:cNvPr id="0" name=""/>
        <dsp:cNvSpPr/>
      </dsp:nvSpPr>
      <dsp:spPr>
        <a:xfrm>
          <a:off x="2324100" y="770996"/>
          <a:ext cx="1820249" cy="210607"/>
        </a:xfrm>
        <a:custGeom>
          <a:avLst/>
          <a:gdLst/>
          <a:ahLst/>
          <a:cxnLst/>
          <a:rect l="0" t="0" r="0" b="0"/>
          <a:pathLst>
            <a:path>
              <a:moveTo>
                <a:pt x="0" y="0"/>
              </a:moveTo>
              <a:lnTo>
                <a:pt x="0" y="105303"/>
              </a:lnTo>
              <a:lnTo>
                <a:pt x="1820249" y="105303"/>
              </a:lnTo>
              <a:lnTo>
                <a:pt x="1820249" y="210607"/>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AE07AADF-D8A0-4C10-9D07-FE31904B04B1}">
      <dsp:nvSpPr>
        <dsp:cNvPr id="0" name=""/>
        <dsp:cNvSpPr/>
      </dsp:nvSpPr>
      <dsp:spPr>
        <a:xfrm>
          <a:off x="2324100" y="770996"/>
          <a:ext cx="606749" cy="210607"/>
        </a:xfrm>
        <a:custGeom>
          <a:avLst/>
          <a:gdLst/>
          <a:ahLst/>
          <a:cxnLst/>
          <a:rect l="0" t="0" r="0" b="0"/>
          <a:pathLst>
            <a:path>
              <a:moveTo>
                <a:pt x="0" y="0"/>
              </a:moveTo>
              <a:lnTo>
                <a:pt x="0" y="105303"/>
              </a:lnTo>
              <a:lnTo>
                <a:pt x="606749" y="105303"/>
              </a:lnTo>
              <a:lnTo>
                <a:pt x="606749" y="210607"/>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255C86AC-7774-465F-AD9D-9E2D99662D34}">
      <dsp:nvSpPr>
        <dsp:cNvPr id="0" name=""/>
        <dsp:cNvSpPr/>
      </dsp:nvSpPr>
      <dsp:spPr>
        <a:xfrm>
          <a:off x="1717350" y="770996"/>
          <a:ext cx="606749" cy="210607"/>
        </a:xfrm>
        <a:custGeom>
          <a:avLst/>
          <a:gdLst/>
          <a:ahLst/>
          <a:cxnLst/>
          <a:rect l="0" t="0" r="0" b="0"/>
          <a:pathLst>
            <a:path>
              <a:moveTo>
                <a:pt x="606749" y="0"/>
              </a:moveTo>
              <a:lnTo>
                <a:pt x="606749" y="105303"/>
              </a:lnTo>
              <a:lnTo>
                <a:pt x="0" y="105303"/>
              </a:lnTo>
              <a:lnTo>
                <a:pt x="0" y="210607"/>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EE0B719F-1FB5-4B39-9A35-1B429C649309}">
      <dsp:nvSpPr>
        <dsp:cNvPr id="0" name=""/>
        <dsp:cNvSpPr/>
      </dsp:nvSpPr>
      <dsp:spPr>
        <a:xfrm>
          <a:off x="503850" y="770996"/>
          <a:ext cx="1820249" cy="210607"/>
        </a:xfrm>
        <a:custGeom>
          <a:avLst/>
          <a:gdLst/>
          <a:ahLst/>
          <a:cxnLst/>
          <a:rect l="0" t="0" r="0" b="0"/>
          <a:pathLst>
            <a:path>
              <a:moveTo>
                <a:pt x="1820249" y="0"/>
              </a:moveTo>
              <a:lnTo>
                <a:pt x="1820249" y="105303"/>
              </a:lnTo>
              <a:lnTo>
                <a:pt x="0" y="105303"/>
              </a:lnTo>
              <a:lnTo>
                <a:pt x="0" y="210607"/>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745E615A-DCBD-4D46-AF0E-70EA2458487C}">
      <dsp:nvSpPr>
        <dsp:cNvPr id="0" name=""/>
        <dsp:cNvSpPr/>
      </dsp:nvSpPr>
      <dsp:spPr>
        <a:xfrm>
          <a:off x="1822653" y="269550"/>
          <a:ext cx="1002892" cy="501446"/>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Site File</a:t>
          </a:r>
          <a:endParaRPr lang="en-US" sz="2100" kern="1200" dirty="0"/>
        </a:p>
      </dsp:txBody>
      <dsp:txXfrm>
        <a:off x="1822653" y="269550"/>
        <a:ext cx="1002892" cy="501446"/>
      </dsp:txXfrm>
    </dsp:sp>
    <dsp:sp modelId="{361E4127-BA0E-46A7-A59B-9F700E0837F0}">
      <dsp:nvSpPr>
        <dsp:cNvPr id="0" name=""/>
        <dsp:cNvSpPr/>
      </dsp:nvSpPr>
      <dsp:spPr>
        <a:xfrm>
          <a:off x="2404" y="981603"/>
          <a:ext cx="1002892" cy="5014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GWSI</a:t>
          </a:r>
          <a:endParaRPr lang="en-US" sz="2100" kern="1200" dirty="0"/>
        </a:p>
      </dsp:txBody>
      <dsp:txXfrm>
        <a:off x="2404" y="981603"/>
        <a:ext cx="1002892" cy="501446"/>
      </dsp:txXfrm>
    </dsp:sp>
    <dsp:sp modelId="{2A4FA008-13C6-45E6-87C5-B8D918AA0260}">
      <dsp:nvSpPr>
        <dsp:cNvPr id="0" name=""/>
        <dsp:cNvSpPr/>
      </dsp:nvSpPr>
      <dsp:spPr>
        <a:xfrm>
          <a:off x="1215904" y="981603"/>
          <a:ext cx="1002892" cy="5014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QWDATA</a:t>
          </a:r>
          <a:endParaRPr lang="en-US" sz="2100" kern="1200" dirty="0"/>
        </a:p>
      </dsp:txBody>
      <dsp:txXfrm>
        <a:off x="1215904" y="981603"/>
        <a:ext cx="1002892" cy="501446"/>
      </dsp:txXfrm>
    </dsp:sp>
    <dsp:sp modelId="{590328B0-0263-430A-B3FF-ADE2401C83F0}">
      <dsp:nvSpPr>
        <dsp:cNvPr id="0" name=""/>
        <dsp:cNvSpPr/>
      </dsp:nvSpPr>
      <dsp:spPr>
        <a:xfrm>
          <a:off x="2429403" y="981603"/>
          <a:ext cx="1002892" cy="5014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ADAPS</a:t>
          </a:r>
        </a:p>
      </dsp:txBody>
      <dsp:txXfrm>
        <a:off x="2429403" y="981603"/>
        <a:ext cx="1002892" cy="501446"/>
      </dsp:txXfrm>
    </dsp:sp>
    <dsp:sp modelId="{172DA068-16AB-47CC-B148-3EB0FAC0B3F7}">
      <dsp:nvSpPr>
        <dsp:cNvPr id="0" name=""/>
        <dsp:cNvSpPr/>
      </dsp:nvSpPr>
      <dsp:spPr>
        <a:xfrm>
          <a:off x="3642903" y="981603"/>
          <a:ext cx="1002892" cy="501446"/>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SWUDS</a:t>
          </a:r>
          <a:endParaRPr lang="en-US" sz="2100" kern="1200" dirty="0"/>
        </a:p>
      </dsp:txBody>
      <dsp:txXfrm>
        <a:off x="3642903" y="981603"/>
        <a:ext cx="1002892" cy="5014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6F166-297C-4A91-967B-6D1DD533AE59}">
      <dsp:nvSpPr>
        <dsp:cNvPr id="0" name=""/>
        <dsp:cNvSpPr/>
      </dsp:nvSpPr>
      <dsp:spPr>
        <a:xfrm>
          <a:off x="1926670" y="657057"/>
          <a:ext cx="1508980" cy="174592"/>
        </a:xfrm>
        <a:custGeom>
          <a:avLst/>
          <a:gdLst/>
          <a:ahLst/>
          <a:cxnLst/>
          <a:rect l="0" t="0" r="0" b="0"/>
          <a:pathLst>
            <a:path>
              <a:moveTo>
                <a:pt x="0" y="0"/>
              </a:moveTo>
              <a:lnTo>
                <a:pt x="0" y="87296"/>
              </a:lnTo>
              <a:lnTo>
                <a:pt x="1508980" y="87296"/>
              </a:lnTo>
              <a:lnTo>
                <a:pt x="1508980" y="174592"/>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AE07AADF-D8A0-4C10-9D07-FE31904B04B1}">
      <dsp:nvSpPr>
        <dsp:cNvPr id="0" name=""/>
        <dsp:cNvSpPr/>
      </dsp:nvSpPr>
      <dsp:spPr>
        <a:xfrm>
          <a:off x="1926670" y="657057"/>
          <a:ext cx="502993" cy="174592"/>
        </a:xfrm>
        <a:custGeom>
          <a:avLst/>
          <a:gdLst/>
          <a:ahLst/>
          <a:cxnLst/>
          <a:rect l="0" t="0" r="0" b="0"/>
          <a:pathLst>
            <a:path>
              <a:moveTo>
                <a:pt x="0" y="0"/>
              </a:moveTo>
              <a:lnTo>
                <a:pt x="0" y="87296"/>
              </a:lnTo>
              <a:lnTo>
                <a:pt x="502993" y="87296"/>
              </a:lnTo>
              <a:lnTo>
                <a:pt x="502993" y="174592"/>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255C86AC-7774-465F-AD9D-9E2D99662D34}">
      <dsp:nvSpPr>
        <dsp:cNvPr id="0" name=""/>
        <dsp:cNvSpPr/>
      </dsp:nvSpPr>
      <dsp:spPr>
        <a:xfrm>
          <a:off x="1423677" y="657057"/>
          <a:ext cx="502993" cy="174592"/>
        </a:xfrm>
        <a:custGeom>
          <a:avLst/>
          <a:gdLst/>
          <a:ahLst/>
          <a:cxnLst/>
          <a:rect l="0" t="0" r="0" b="0"/>
          <a:pathLst>
            <a:path>
              <a:moveTo>
                <a:pt x="502993" y="0"/>
              </a:moveTo>
              <a:lnTo>
                <a:pt x="502993" y="87296"/>
              </a:lnTo>
              <a:lnTo>
                <a:pt x="0" y="87296"/>
              </a:lnTo>
              <a:lnTo>
                <a:pt x="0" y="174592"/>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EE0B719F-1FB5-4B39-9A35-1B429C649309}">
      <dsp:nvSpPr>
        <dsp:cNvPr id="0" name=""/>
        <dsp:cNvSpPr/>
      </dsp:nvSpPr>
      <dsp:spPr>
        <a:xfrm>
          <a:off x="417690" y="657057"/>
          <a:ext cx="1508980" cy="174592"/>
        </a:xfrm>
        <a:custGeom>
          <a:avLst/>
          <a:gdLst/>
          <a:ahLst/>
          <a:cxnLst/>
          <a:rect l="0" t="0" r="0" b="0"/>
          <a:pathLst>
            <a:path>
              <a:moveTo>
                <a:pt x="1508980" y="0"/>
              </a:moveTo>
              <a:lnTo>
                <a:pt x="1508980" y="87296"/>
              </a:lnTo>
              <a:lnTo>
                <a:pt x="0" y="87296"/>
              </a:lnTo>
              <a:lnTo>
                <a:pt x="0" y="174592"/>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745E615A-DCBD-4D46-AF0E-70EA2458487C}">
      <dsp:nvSpPr>
        <dsp:cNvPr id="0" name=""/>
        <dsp:cNvSpPr/>
      </dsp:nvSpPr>
      <dsp:spPr>
        <a:xfrm>
          <a:off x="1510973" y="241360"/>
          <a:ext cx="831394" cy="415697"/>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Site File</a:t>
          </a:r>
          <a:endParaRPr lang="en-US" sz="1700" kern="1200" dirty="0"/>
        </a:p>
      </dsp:txBody>
      <dsp:txXfrm>
        <a:off x="1510973" y="241360"/>
        <a:ext cx="831394" cy="415697"/>
      </dsp:txXfrm>
    </dsp:sp>
    <dsp:sp modelId="{361E4127-BA0E-46A7-A59B-9F700E0837F0}">
      <dsp:nvSpPr>
        <dsp:cNvPr id="0" name=""/>
        <dsp:cNvSpPr/>
      </dsp:nvSpPr>
      <dsp:spPr>
        <a:xfrm>
          <a:off x="1993" y="831649"/>
          <a:ext cx="831394" cy="415697"/>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GWSI</a:t>
          </a:r>
          <a:endParaRPr lang="en-US" sz="1700" kern="1200" dirty="0"/>
        </a:p>
      </dsp:txBody>
      <dsp:txXfrm>
        <a:off x="1993" y="831649"/>
        <a:ext cx="831394" cy="415697"/>
      </dsp:txXfrm>
    </dsp:sp>
    <dsp:sp modelId="{2A4FA008-13C6-45E6-87C5-B8D918AA0260}">
      <dsp:nvSpPr>
        <dsp:cNvPr id="0" name=""/>
        <dsp:cNvSpPr/>
      </dsp:nvSpPr>
      <dsp:spPr>
        <a:xfrm>
          <a:off x="1007980" y="831649"/>
          <a:ext cx="831394" cy="4156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QWDATA</a:t>
          </a:r>
          <a:endParaRPr lang="en-US" sz="1700" kern="1200" dirty="0"/>
        </a:p>
      </dsp:txBody>
      <dsp:txXfrm>
        <a:off x="1007980" y="831649"/>
        <a:ext cx="831394" cy="415697"/>
      </dsp:txXfrm>
    </dsp:sp>
    <dsp:sp modelId="{590328B0-0263-430A-B3FF-ADE2401C83F0}">
      <dsp:nvSpPr>
        <dsp:cNvPr id="0" name=""/>
        <dsp:cNvSpPr/>
      </dsp:nvSpPr>
      <dsp:spPr>
        <a:xfrm>
          <a:off x="2013966" y="831649"/>
          <a:ext cx="831394" cy="4156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ADAPS</a:t>
          </a:r>
        </a:p>
      </dsp:txBody>
      <dsp:txXfrm>
        <a:off x="2013966" y="831649"/>
        <a:ext cx="831394" cy="415697"/>
      </dsp:txXfrm>
    </dsp:sp>
    <dsp:sp modelId="{172DA068-16AB-47CC-B148-3EB0FAC0B3F7}">
      <dsp:nvSpPr>
        <dsp:cNvPr id="0" name=""/>
        <dsp:cNvSpPr/>
      </dsp:nvSpPr>
      <dsp:spPr>
        <a:xfrm>
          <a:off x="3019953" y="831649"/>
          <a:ext cx="831394" cy="415697"/>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SWUDS</a:t>
          </a:r>
          <a:endParaRPr lang="en-US" sz="1700" kern="1200" dirty="0"/>
        </a:p>
      </dsp:txBody>
      <dsp:txXfrm>
        <a:off x="3019953" y="831649"/>
        <a:ext cx="831394" cy="41569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2" y="2"/>
            <a:ext cx="3027639" cy="464587"/>
          </a:xfrm>
          <a:prstGeom prst="rect">
            <a:avLst/>
          </a:prstGeom>
          <a:noFill/>
          <a:ln w="9525">
            <a:noFill/>
            <a:miter lim="800000"/>
            <a:headEnd/>
            <a:tailEnd/>
          </a:ln>
          <a:effectLst/>
        </p:spPr>
        <p:txBody>
          <a:bodyPr vert="horz" wrap="square" lIns="93172" tIns="46587" rIns="93172" bIns="46587" numCol="1" anchor="t" anchorCtr="0" compatLnSpc="1">
            <a:prstTxWarp prst="textNoShape">
              <a:avLst/>
            </a:prstTxWarp>
          </a:bodyPr>
          <a:lstStyle>
            <a:lvl1pPr defTabSz="932256" eaLnBrk="0" hangingPunct="0">
              <a:defRPr sz="1200">
                <a:latin typeface="Times New Roman" pitchFamily="18" charset="0"/>
                <a:ea typeface="+mn-ea"/>
              </a:defRPr>
            </a:lvl1pPr>
          </a:lstStyle>
          <a:p>
            <a:pPr>
              <a:defRPr/>
            </a:pPr>
            <a:endParaRPr lang="en-US" altLang="en-US"/>
          </a:p>
        </p:txBody>
      </p:sp>
      <p:sp>
        <p:nvSpPr>
          <p:cNvPr id="70659" name="Rectangle 3"/>
          <p:cNvSpPr>
            <a:spLocks noGrp="1" noChangeArrowheads="1"/>
          </p:cNvSpPr>
          <p:nvPr>
            <p:ph type="dt" sz="quarter" idx="1"/>
          </p:nvPr>
        </p:nvSpPr>
        <p:spPr bwMode="auto">
          <a:xfrm>
            <a:off x="3958974" y="2"/>
            <a:ext cx="3026028" cy="464587"/>
          </a:xfrm>
          <a:prstGeom prst="rect">
            <a:avLst/>
          </a:prstGeom>
          <a:noFill/>
          <a:ln w="9525">
            <a:noFill/>
            <a:miter lim="800000"/>
            <a:headEnd/>
            <a:tailEnd/>
          </a:ln>
          <a:effectLst/>
        </p:spPr>
        <p:txBody>
          <a:bodyPr vert="horz" wrap="square" lIns="93172" tIns="46587" rIns="93172" bIns="46587" numCol="1" anchor="t" anchorCtr="0" compatLnSpc="1">
            <a:prstTxWarp prst="textNoShape">
              <a:avLst/>
            </a:prstTxWarp>
          </a:bodyPr>
          <a:lstStyle>
            <a:lvl1pPr algn="r" defTabSz="932256" eaLnBrk="0" hangingPunct="0">
              <a:defRPr sz="1200">
                <a:latin typeface="Times New Roman" pitchFamily="18" charset="0"/>
                <a:ea typeface="+mn-ea"/>
              </a:defRPr>
            </a:lvl1pPr>
          </a:lstStyle>
          <a:p>
            <a:pPr>
              <a:defRPr/>
            </a:pPr>
            <a:endParaRPr lang="en-US" altLang="en-US"/>
          </a:p>
        </p:txBody>
      </p:sp>
      <p:sp>
        <p:nvSpPr>
          <p:cNvPr id="70660" name="Rectangle 4"/>
          <p:cNvSpPr>
            <a:spLocks noGrp="1" noChangeArrowheads="1"/>
          </p:cNvSpPr>
          <p:nvPr>
            <p:ph type="ftr" sz="quarter" idx="2"/>
          </p:nvPr>
        </p:nvSpPr>
        <p:spPr bwMode="auto">
          <a:xfrm>
            <a:off x="2" y="8819114"/>
            <a:ext cx="3027639" cy="464587"/>
          </a:xfrm>
          <a:prstGeom prst="rect">
            <a:avLst/>
          </a:prstGeom>
          <a:noFill/>
          <a:ln w="9525">
            <a:noFill/>
            <a:miter lim="800000"/>
            <a:headEnd/>
            <a:tailEnd/>
          </a:ln>
          <a:effectLst/>
        </p:spPr>
        <p:txBody>
          <a:bodyPr vert="horz" wrap="square" lIns="93172" tIns="46587" rIns="93172" bIns="46587" numCol="1" anchor="b" anchorCtr="0" compatLnSpc="1">
            <a:prstTxWarp prst="textNoShape">
              <a:avLst/>
            </a:prstTxWarp>
          </a:bodyPr>
          <a:lstStyle>
            <a:lvl1pPr defTabSz="932256" eaLnBrk="0" hangingPunct="0">
              <a:defRPr sz="1200">
                <a:latin typeface="Times New Roman" pitchFamily="18" charset="0"/>
                <a:ea typeface="+mn-ea"/>
              </a:defRPr>
            </a:lvl1pPr>
          </a:lstStyle>
          <a:p>
            <a:pPr>
              <a:defRPr/>
            </a:pPr>
            <a:endParaRPr lang="en-US" altLang="en-US"/>
          </a:p>
        </p:txBody>
      </p:sp>
      <p:sp>
        <p:nvSpPr>
          <p:cNvPr id="70661" name="Rectangle 5"/>
          <p:cNvSpPr>
            <a:spLocks noGrp="1" noChangeArrowheads="1"/>
          </p:cNvSpPr>
          <p:nvPr>
            <p:ph type="sldNum" sz="quarter" idx="3"/>
          </p:nvPr>
        </p:nvSpPr>
        <p:spPr bwMode="auto">
          <a:xfrm>
            <a:off x="3958974" y="8819114"/>
            <a:ext cx="3026028" cy="464587"/>
          </a:xfrm>
          <a:prstGeom prst="rect">
            <a:avLst/>
          </a:prstGeom>
          <a:noFill/>
          <a:ln w="9525">
            <a:noFill/>
            <a:miter lim="800000"/>
            <a:headEnd/>
            <a:tailEnd/>
          </a:ln>
          <a:effectLst/>
        </p:spPr>
        <p:txBody>
          <a:bodyPr vert="horz" wrap="square" lIns="93172" tIns="46587" rIns="93172" bIns="46587" numCol="1" anchor="b" anchorCtr="0" compatLnSpc="1">
            <a:prstTxWarp prst="textNoShape">
              <a:avLst/>
            </a:prstTxWarp>
          </a:bodyPr>
          <a:lstStyle>
            <a:lvl1pPr algn="r" defTabSz="932256" eaLnBrk="0" hangingPunct="0">
              <a:defRPr sz="1200"/>
            </a:lvl1pPr>
          </a:lstStyle>
          <a:p>
            <a:fld id="{E4985EEC-7B3F-4DE0-B905-9AF691C5F6C0}" type="slidenum">
              <a:rPr lang="en-US" altLang="en-US"/>
              <a:pPr/>
              <a:t>‹#›</a:t>
            </a:fld>
            <a:endParaRPr lang="en-US" altLang="en-US"/>
          </a:p>
        </p:txBody>
      </p:sp>
    </p:spTree>
    <p:extLst>
      <p:ext uri="{BB962C8B-B14F-4D97-AF65-F5344CB8AC3E}">
        <p14:creationId xmlns:p14="http://schemas.microsoft.com/office/powerpoint/2010/main" val="30643028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2" y="2"/>
            <a:ext cx="3027639" cy="464587"/>
          </a:xfrm>
          <a:prstGeom prst="rect">
            <a:avLst/>
          </a:prstGeom>
          <a:noFill/>
          <a:ln w="9525">
            <a:noFill/>
            <a:miter lim="800000"/>
            <a:headEnd/>
            <a:tailEnd/>
          </a:ln>
          <a:effectLst/>
        </p:spPr>
        <p:txBody>
          <a:bodyPr vert="horz" wrap="square" lIns="93172" tIns="46587" rIns="93172" bIns="46587" numCol="1" anchor="t" anchorCtr="0" compatLnSpc="1">
            <a:prstTxWarp prst="textNoShape">
              <a:avLst/>
            </a:prstTxWarp>
          </a:bodyPr>
          <a:lstStyle>
            <a:lvl1pPr defTabSz="932256" eaLnBrk="0" hangingPunct="0">
              <a:defRPr sz="1200">
                <a:latin typeface="Times" pitchFamily="18" charset="0"/>
                <a:ea typeface="+mn-ea"/>
              </a:defRPr>
            </a:lvl1pPr>
          </a:lstStyle>
          <a:p>
            <a:pPr>
              <a:defRPr/>
            </a:pPr>
            <a:endParaRPr lang="en-US" altLang="en-US"/>
          </a:p>
        </p:txBody>
      </p:sp>
      <p:sp>
        <p:nvSpPr>
          <p:cNvPr id="39939" name="Rectangle 3"/>
          <p:cNvSpPr>
            <a:spLocks noGrp="1" noChangeArrowheads="1"/>
          </p:cNvSpPr>
          <p:nvPr>
            <p:ph type="dt" idx="1"/>
          </p:nvPr>
        </p:nvSpPr>
        <p:spPr bwMode="auto">
          <a:xfrm>
            <a:off x="3958974" y="2"/>
            <a:ext cx="3026028" cy="464587"/>
          </a:xfrm>
          <a:prstGeom prst="rect">
            <a:avLst/>
          </a:prstGeom>
          <a:noFill/>
          <a:ln w="9525">
            <a:noFill/>
            <a:miter lim="800000"/>
            <a:headEnd/>
            <a:tailEnd/>
          </a:ln>
          <a:effectLst/>
        </p:spPr>
        <p:txBody>
          <a:bodyPr vert="horz" wrap="square" lIns="93172" tIns="46587" rIns="93172" bIns="46587" numCol="1" anchor="t" anchorCtr="0" compatLnSpc="1">
            <a:prstTxWarp prst="textNoShape">
              <a:avLst/>
            </a:prstTxWarp>
          </a:bodyPr>
          <a:lstStyle>
            <a:lvl1pPr algn="r" defTabSz="932256" eaLnBrk="0" hangingPunct="0">
              <a:defRPr sz="1200">
                <a:latin typeface="Times" pitchFamily="18" charset="0"/>
                <a:ea typeface="+mn-ea"/>
              </a:defRPr>
            </a:lvl1pPr>
          </a:lstStyle>
          <a:p>
            <a:pPr>
              <a:defRPr/>
            </a:pPr>
            <a:endParaRPr lang="en-US" altLang="en-US"/>
          </a:p>
        </p:txBody>
      </p:sp>
      <p:sp>
        <p:nvSpPr>
          <p:cNvPr id="15364" name="Rectangle 4"/>
          <p:cNvSpPr>
            <a:spLocks noGrp="1" noRot="1" noChangeAspect="1" noChangeArrowheads="1" noTextEdit="1"/>
          </p:cNvSpPr>
          <p:nvPr>
            <p:ph type="sldImg" idx="2"/>
          </p:nvPr>
        </p:nvSpPr>
        <p:spPr bwMode="auto">
          <a:xfrm>
            <a:off x="1171575" y="695325"/>
            <a:ext cx="4643438" cy="34813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931335" y="4409557"/>
            <a:ext cx="5122333" cy="4178066"/>
          </a:xfrm>
          <a:prstGeom prst="rect">
            <a:avLst/>
          </a:prstGeom>
          <a:noFill/>
          <a:ln w="9525">
            <a:noFill/>
            <a:miter lim="800000"/>
            <a:headEnd/>
            <a:tailEnd/>
          </a:ln>
          <a:effectLst/>
        </p:spPr>
        <p:txBody>
          <a:bodyPr vert="horz" wrap="square" lIns="93172" tIns="46587" rIns="93172" bIns="46587"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9942" name="Rectangle 6"/>
          <p:cNvSpPr>
            <a:spLocks noGrp="1" noChangeArrowheads="1"/>
          </p:cNvSpPr>
          <p:nvPr>
            <p:ph type="ftr" sz="quarter" idx="4"/>
          </p:nvPr>
        </p:nvSpPr>
        <p:spPr bwMode="auto">
          <a:xfrm>
            <a:off x="2" y="8819114"/>
            <a:ext cx="3027639" cy="464587"/>
          </a:xfrm>
          <a:prstGeom prst="rect">
            <a:avLst/>
          </a:prstGeom>
          <a:noFill/>
          <a:ln w="9525">
            <a:noFill/>
            <a:miter lim="800000"/>
            <a:headEnd/>
            <a:tailEnd/>
          </a:ln>
          <a:effectLst/>
        </p:spPr>
        <p:txBody>
          <a:bodyPr vert="horz" wrap="square" lIns="93172" tIns="46587" rIns="93172" bIns="46587" numCol="1" anchor="b" anchorCtr="0" compatLnSpc="1">
            <a:prstTxWarp prst="textNoShape">
              <a:avLst/>
            </a:prstTxWarp>
          </a:bodyPr>
          <a:lstStyle>
            <a:lvl1pPr defTabSz="932256" eaLnBrk="0" hangingPunct="0">
              <a:defRPr sz="1200">
                <a:latin typeface="Times" pitchFamily="18" charset="0"/>
                <a:ea typeface="+mn-ea"/>
              </a:defRPr>
            </a:lvl1pPr>
          </a:lstStyle>
          <a:p>
            <a:pPr>
              <a:defRPr/>
            </a:pPr>
            <a:endParaRPr lang="en-US" altLang="en-US"/>
          </a:p>
        </p:txBody>
      </p:sp>
      <p:sp>
        <p:nvSpPr>
          <p:cNvPr id="39943" name="Rectangle 7"/>
          <p:cNvSpPr>
            <a:spLocks noGrp="1" noChangeArrowheads="1"/>
          </p:cNvSpPr>
          <p:nvPr>
            <p:ph type="sldNum" sz="quarter" idx="5"/>
          </p:nvPr>
        </p:nvSpPr>
        <p:spPr bwMode="auto">
          <a:xfrm>
            <a:off x="3958974" y="8819114"/>
            <a:ext cx="3026028" cy="464587"/>
          </a:xfrm>
          <a:prstGeom prst="rect">
            <a:avLst/>
          </a:prstGeom>
          <a:noFill/>
          <a:ln w="9525">
            <a:noFill/>
            <a:miter lim="800000"/>
            <a:headEnd/>
            <a:tailEnd/>
          </a:ln>
          <a:effectLst/>
        </p:spPr>
        <p:txBody>
          <a:bodyPr vert="horz" wrap="square" lIns="93172" tIns="46587" rIns="93172" bIns="46587" numCol="1" anchor="b" anchorCtr="0" compatLnSpc="1">
            <a:prstTxWarp prst="textNoShape">
              <a:avLst/>
            </a:prstTxWarp>
          </a:bodyPr>
          <a:lstStyle>
            <a:lvl1pPr algn="r" defTabSz="932256" eaLnBrk="0" hangingPunct="0">
              <a:defRPr sz="1200">
                <a:latin typeface="Times" charset="0"/>
              </a:defRPr>
            </a:lvl1pPr>
          </a:lstStyle>
          <a:p>
            <a:fld id="{E707AA59-CAFE-43CE-862E-761B46FF7B78}" type="slidenum">
              <a:rPr lang="en-US" altLang="en-US"/>
              <a:pPr/>
              <a:t>‹#›</a:t>
            </a:fld>
            <a:endParaRPr lang="en-US" altLang="en-US"/>
          </a:p>
        </p:txBody>
      </p:sp>
    </p:spTree>
    <p:extLst>
      <p:ext uri="{BB962C8B-B14F-4D97-AF65-F5344CB8AC3E}">
        <p14:creationId xmlns:p14="http://schemas.microsoft.com/office/powerpoint/2010/main" val="348147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4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kumimoji="1" sz="14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kumimoji="1" sz="14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kumimoji="1" sz="14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kumimoji="1" sz="14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256" eaLnBrk="0" hangingPunct="0">
              <a:defRPr sz="3700">
                <a:solidFill>
                  <a:schemeClr val="tx1"/>
                </a:solidFill>
                <a:latin typeface="Times New Roman" charset="0"/>
                <a:ea typeface="ＭＳ Ｐゴシック" charset="-128"/>
              </a:defRPr>
            </a:lvl1pPr>
            <a:lvl2pPr marL="38538633" indent="-38074117" defTabSz="932256" eaLnBrk="0" hangingPunct="0">
              <a:defRPr sz="3700">
                <a:solidFill>
                  <a:schemeClr val="tx1"/>
                </a:solidFill>
                <a:latin typeface="Times New Roman" charset="0"/>
                <a:ea typeface="ＭＳ Ｐゴシック" charset="-128"/>
              </a:defRPr>
            </a:lvl2pPr>
            <a:lvl3pPr eaLnBrk="0" hangingPunct="0">
              <a:defRPr sz="3700">
                <a:solidFill>
                  <a:schemeClr val="tx1"/>
                </a:solidFill>
                <a:latin typeface="Times New Roman" charset="0"/>
                <a:ea typeface="ＭＳ Ｐゴシック" charset="-128"/>
              </a:defRPr>
            </a:lvl3pPr>
            <a:lvl4pPr eaLnBrk="0" hangingPunct="0">
              <a:defRPr sz="3700">
                <a:solidFill>
                  <a:schemeClr val="tx1"/>
                </a:solidFill>
                <a:latin typeface="Times New Roman" charset="0"/>
                <a:ea typeface="ＭＳ Ｐゴシック" charset="-128"/>
              </a:defRPr>
            </a:lvl4pPr>
            <a:lvl5pPr eaLnBrk="0" hangingPunct="0">
              <a:defRPr sz="3700">
                <a:solidFill>
                  <a:schemeClr val="tx1"/>
                </a:solidFill>
                <a:latin typeface="Times New Roman" charset="0"/>
                <a:ea typeface="ＭＳ Ｐゴシック" charset="-128"/>
              </a:defRPr>
            </a:lvl5pPr>
            <a:lvl6pPr marL="464515" eaLnBrk="0" fontAlgn="base" hangingPunct="0">
              <a:spcBef>
                <a:spcPct val="0"/>
              </a:spcBef>
              <a:spcAft>
                <a:spcPct val="0"/>
              </a:spcAft>
              <a:defRPr sz="3700">
                <a:solidFill>
                  <a:schemeClr val="tx1"/>
                </a:solidFill>
                <a:latin typeface="Times New Roman" charset="0"/>
                <a:ea typeface="ＭＳ Ｐゴシック" charset="-128"/>
              </a:defRPr>
            </a:lvl6pPr>
            <a:lvl7pPr marL="929030" eaLnBrk="0" fontAlgn="base" hangingPunct="0">
              <a:spcBef>
                <a:spcPct val="0"/>
              </a:spcBef>
              <a:spcAft>
                <a:spcPct val="0"/>
              </a:spcAft>
              <a:defRPr sz="3700">
                <a:solidFill>
                  <a:schemeClr val="tx1"/>
                </a:solidFill>
                <a:latin typeface="Times New Roman" charset="0"/>
                <a:ea typeface="ＭＳ Ｐゴシック" charset="-128"/>
              </a:defRPr>
            </a:lvl7pPr>
            <a:lvl8pPr marL="1393546" eaLnBrk="0" fontAlgn="base" hangingPunct="0">
              <a:spcBef>
                <a:spcPct val="0"/>
              </a:spcBef>
              <a:spcAft>
                <a:spcPct val="0"/>
              </a:spcAft>
              <a:defRPr sz="3700">
                <a:solidFill>
                  <a:schemeClr val="tx1"/>
                </a:solidFill>
                <a:latin typeface="Times New Roman" charset="0"/>
                <a:ea typeface="ＭＳ Ｐゴシック" charset="-128"/>
              </a:defRPr>
            </a:lvl8pPr>
            <a:lvl9pPr marL="1858061" eaLnBrk="0" fontAlgn="base" hangingPunct="0">
              <a:spcBef>
                <a:spcPct val="0"/>
              </a:spcBef>
              <a:spcAft>
                <a:spcPct val="0"/>
              </a:spcAft>
              <a:defRPr sz="3700">
                <a:solidFill>
                  <a:schemeClr val="tx1"/>
                </a:solidFill>
                <a:latin typeface="Times New Roman" charset="0"/>
                <a:ea typeface="ＭＳ Ｐゴシック" charset="-128"/>
              </a:defRPr>
            </a:lvl9pPr>
          </a:lstStyle>
          <a:p>
            <a:fld id="{30414C03-72ED-4626-9F13-4E28B623E643}" type="slidenum">
              <a:rPr lang="en-US" altLang="en-US" sz="1200">
                <a:latin typeface="Times" charset="0"/>
              </a:rPr>
              <a:pPr/>
              <a:t>1</a:t>
            </a:fld>
            <a:endParaRPr lang="en-US" altLang="en-US" sz="1200">
              <a:latin typeface="Times"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256" eaLnBrk="0" hangingPunct="0">
              <a:defRPr sz="3700">
                <a:solidFill>
                  <a:schemeClr val="tx1"/>
                </a:solidFill>
                <a:latin typeface="Times New Roman" charset="0"/>
                <a:ea typeface="ＭＳ Ｐゴシック" charset="-128"/>
              </a:defRPr>
            </a:lvl1pPr>
            <a:lvl2pPr marL="38538633" indent="-38074117" defTabSz="932256" eaLnBrk="0" hangingPunct="0">
              <a:defRPr sz="3700">
                <a:solidFill>
                  <a:schemeClr val="tx1"/>
                </a:solidFill>
                <a:latin typeface="Times New Roman" charset="0"/>
                <a:ea typeface="ＭＳ Ｐゴシック" charset="-128"/>
              </a:defRPr>
            </a:lvl2pPr>
            <a:lvl3pPr eaLnBrk="0" hangingPunct="0">
              <a:defRPr sz="3700">
                <a:solidFill>
                  <a:schemeClr val="tx1"/>
                </a:solidFill>
                <a:latin typeface="Times New Roman" charset="0"/>
                <a:ea typeface="ＭＳ Ｐゴシック" charset="-128"/>
              </a:defRPr>
            </a:lvl3pPr>
            <a:lvl4pPr eaLnBrk="0" hangingPunct="0">
              <a:defRPr sz="3700">
                <a:solidFill>
                  <a:schemeClr val="tx1"/>
                </a:solidFill>
                <a:latin typeface="Times New Roman" charset="0"/>
                <a:ea typeface="ＭＳ Ｐゴシック" charset="-128"/>
              </a:defRPr>
            </a:lvl4pPr>
            <a:lvl5pPr eaLnBrk="0" hangingPunct="0">
              <a:defRPr sz="3700">
                <a:solidFill>
                  <a:schemeClr val="tx1"/>
                </a:solidFill>
                <a:latin typeface="Times New Roman" charset="0"/>
                <a:ea typeface="ＭＳ Ｐゴシック" charset="-128"/>
              </a:defRPr>
            </a:lvl5pPr>
            <a:lvl6pPr marL="464515" eaLnBrk="0" fontAlgn="base" hangingPunct="0">
              <a:spcBef>
                <a:spcPct val="0"/>
              </a:spcBef>
              <a:spcAft>
                <a:spcPct val="0"/>
              </a:spcAft>
              <a:defRPr sz="3700">
                <a:solidFill>
                  <a:schemeClr val="tx1"/>
                </a:solidFill>
                <a:latin typeface="Times New Roman" charset="0"/>
                <a:ea typeface="ＭＳ Ｐゴシック" charset="-128"/>
              </a:defRPr>
            </a:lvl6pPr>
            <a:lvl7pPr marL="929030" eaLnBrk="0" fontAlgn="base" hangingPunct="0">
              <a:spcBef>
                <a:spcPct val="0"/>
              </a:spcBef>
              <a:spcAft>
                <a:spcPct val="0"/>
              </a:spcAft>
              <a:defRPr sz="3700">
                <a:solidFill>
                  <a:schemeClr val="tx1"/>
                </a:solidFill>
                <a:latin typeface="Times New Roman" charset="0"/>
                <a:ea typeface="ＭＳ Ｐゴシック" charset="-128"/>
              </a:defRPr>
            </a:lvl7pPr>
            <a:lvl8pPr marL="1393546" eaLnBrk="0" fontAlgn="base" hangingPunct="0">
              <a:spcBef>
                <a:spcPct val="0"/>
              </a:spcBef>
              <a:spcAft>
                <a:spcPct val="0"/>
              </a:spcAft>
              <a:defRPr sz="3700">
                <a:solidFill>
                  <a:schemeClr val="tx1"/>
                </a:solidFill>
                <a:latin typeface="Times New Roman" charset="0"/>
                <a:ea typeface="ＭＳ Ｐゴシック" charset="-128"/>
              </a:defRPr>
            </a:lvl8pPr>
            <a:lvl9pPr marL="1858061" eaLnBrk="0" fontAlgn="base" hangingPunct="0">
              <a:spcBef>
                <a:spcPct val="0"/>
              </a:spcBef>
              <a:spcAft>
                <a:spcPct val="0"/>
              </a:spcAft>
              <a:defRPr sz="3700">
                <a:solidFill>
                  <a:schemeClr val="tx1"/>
                </a:solidFill>
                <a:latin typeface="Times New Roman" charset="0"/>
                <a:ea typeface="ＭＳ Ｐゴシック" charset="-128"/>
              </a:defRPr>
            </a:lvl9pPr>
          </a:lstStyle>
          <a:p>
            <a:fld id="{1E941AB8-F9AC-4B56-B6E8-C973A770857D}" type="slidenum">
              <a:rPr lang="en-US" altLang="en-US" sz="1200">
                <a:latin typeface="Times" charset="0"/>
              </a:rPr>
              <a:pPr/>
              <a:t>11</a:t>
            </a:fld>
            <a:endParaRPr lang="en-US" altLang="en-US" sz="1200">
              <a:latin typeface="Times"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 New Roman" charset="0"/>
              </a:rPr>
              <a:t>Aggregated data looks at groups of users, not at specific locations and facilities.</a:t>
            </a:r>
          </a:p>
          <a:p>
            <a:r>
              <a:rPr lang="en-US" altLang="en-US" dirty="0" smtClean="0">
                <a:latin typeface="Times New Roman" charset="0"/>
              </a:rPr>
              <a:t> </a:t>
            </a:r>
          </a:p>
          <a:p>
            <a:r>
              <a:rPr lang="en-US" altLang="en-US" dirty="0" smtClean="0">
                <a:latin typeface="Verdana" charset="0"/>
              </a:rPr>
              <a:t>Total quantity withdrawn for an area</a:t>
            </a:r>
          </a:p>
          <a:p>
            <a:r>
              <a:rPr lang="en-US" altLang="en-US" dirty="0" smtClean="0">
                <a:latin typeface="Verdana" charset="0"/>
              </a:rPr>
              <a:t>Larger locations (entire county)</a:t>
            </a:r>
          </a:p>
          <a:p>
            <a:r>
              <a:rPr lang="en-US" altLang="en-US" dirty="0" smtClean="0">
                <a:latin typeface="Verdana" charset="0"/>
              </a:rPr>
              <a:t>Grouped water sources (surface water)</a:t>
            </a:r>
          </a:p>
          <a:p>
            <a:r>
              <a:rPr lang="en-US" altLang="en-US" dirty="0" smtClean="0">
                <a:latin typeface="Verdana" charset="0"/>
              </a:rPr>
              <a:t>Categories of use (industrial)</a:t>
            </a:r>
          </a:p>
          <a:p>
            <a:endParaRPr lang="en-US" altLang="en-US" dirty="0" smtClean="0">
              <a:latin typeface="Times New Roman" charset="0"/>
            </a:endParaRPr>
          </a:p>
          <a:p>
            <a:r>
              <a:rPr lang="en-US" altLang="en-US" dirty="0" smtClean="0">
                <a:latin typeface="Times New Roman" charset="0"/>
              </a:rPr>
              <a:t>A typical aggregated data element is industrial withdrawals from ground water for Smith County</a:t>
            </a:r>
          </a:p>
          <a:p>
            <a:endParaRPr lang="en-US" altLang="en-US" dirty="0" smtClean="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256" eaLnBrk="0" hangingPunct="0">
              <a:defRPr sz="3700">
                <a:solidFill>
                  <a:schemeClr val="tx1"/>
                </a:solidFill>
                <a:latin typeface="Times New Roman" charset="0"/>
                <a:ea typeface="ＭＳ Ｐゴシック" charset="-128"/>
              </a:defRPr>
            </a:lvl1pPr>
            <a:lvl2pPr marL="38538633" indent="-38074117" defTabSz="932256" eaLnBrk="0" hangingPunct="0">
              <a:defRPr sz="3700">
                <a:solidFill>
                  <a:schemeClr val="tx1"/>
                </a:solidFill>
                <a:latin typeface="Times New Roman" charset="0"/>
                <a:ea typeface="ＭＳ Ｐゴシック" charset="-128"/>
              </a:defRPr>
            </a:lvl2pPr>
            <a:lvl3pPr eaLnBrk="0" hangingPunct="0">
              <a:defRPr sz="3700">
                <a:solidFill>
                  <a:schemeClr val="tx1"/>
                </a:solidFill>
                <a:latin typeface="Times New Roman" charset="0"/>
                <a:ea typeface="ＭＳ Ｐゴシック" charset="-128"/>
              </a:defRPr>
            </a:lvl3pPr>
            <a:lvl4pPr eaLnBrk="0" hangingPunct="0">
              <a:defRPr sz="3700">
                <a:solidFill>
                  <a:schemeClr val="tx1"/>
                </a:solidFill>
                <a:latin typeface="Times New Roman" charset="0"/>
                <a:ea typeface="ＭＳ Ｐゴシック" charset="-128"/>
              </a:defRPr>
            </a:lvl4pPr>
            <a:lvl5pPr eaLnBrk="0" hangingPunct="0">
              <a:defRPr sz="3700">
                <a:solidFill>
                  <a:schemeClr val="tx1"/>
                </a:solidFill>
                <a:latin typeface="Times New Roman" charset="0"/>
                <a:ea typeface="ＭＳ Ｐゴシック" charset="-128"/>
              </a:defRPr>
            </a:lvl5pPr>
            <a:lvl6pPr marL="464515" eaLnBrk="0" fontAlgn="base" hangingPunct="0">
              <a:spcBef>
                <a:spcPct val="0"/>
              </a:spcBef>
              <a:spcAft>
                <a:spcPct val="0"/>
              </a:spcAft>
              <a:defRPr sz="3700">
                <a:solidFill>
                  <a:schemeClr val="tx1"/>
                </a:solidFill>
                <a:latin typeface="Times New Roman" charset="0"/>
                <a:ea typeface="ＭＳ Ｐゴシック" charset="-128"/>
              </a:defRPr>
            </a:lvl6pPr>
            <a:lvl7pPr marL="929030" eaLnBrk="0" fontAlgn="base" hangingPunct="0">
              <a:spcBef>
                <a:spcPct val="0"/>
              </a:spcBef>
              <a:spcAft>
                <a:spcPct val="0"/>
              </a:spcAft>
              <a:defRPr sz="3700">
                <a:solidFill>
                  <a:schemeClr val="tx1"/>
                </a:solidFill>
                <a:latin typeface="Times New Roman" charset="0"/>
                <a:ea typeface="ＭＳ Ｐゴシック" charset="-128"/>
              </a:defRPr>
            </a:lvl7pPr>
            <a:lvl8pPr marL="1393546" eaLnBrk="0" fontAlgn="base" hangingPunct="0">
              <a:spcBef>
                <a:spcPct val="0"/>
              </a:spcBef>
              <a:spcAft>
                <a:spcPct val="0"/>
              </a:spcAft>
              <a:defRPr sz="3700">
                <a:solidFill>
                  <a:schemeClr val="tx1"/>
                </a:solidFill>
                <a:latin typeface="Times New Roman" charset="0"/>
                <a:ea typeface="ＭＳ Ｐゴシック" charset="-128"/>
              </a:defRPr>
            </a:lvl8pPr>
            <a:lvl9pPr marL="1858061" eaLnBrk="0" fontAlgn="base" hangingPunct="0">
              <a:spcBef>
                <a:spcPct val="0"/>
              </a:spcBef>
              <a:spcAft>
                <a:spcPct val="0"/>
              </a:spcAft>
              <a:defRPr sz="3700">
                <a:solidFill>
                  <a:schemeClr val="tx1"/>
                </a:solidFill>
                <a:latin typeface="Times New Roman" charset="0"/>
                <a:ea typeface="ＭＳ Ｐゴシック" charset="-128"/>
              </a:defRPr>
            </a:lvl9pPr>
          </a:lstStyle>
          <a:p>
            <a:fld id="{C797A67E-4C5C-4C22-965F-809CE1F00AB2}" type="slidenum">
              <a:rPr lang="en-US" altLang="en-US" sz="1200">
                <a:latin typeface="Times" charset="0"/>
              </a:rPr>
              <a:pPr/>
              <a:t>12</a:t>
            </a:fld>
            <a:endParaRPr lang="en-US" altLang="en-US" sz="1200">
              <a:latin typeface="Times"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 New Roman" charset="0"/>
              </a:rPr>
              <a:t>Focus: water quantity</a:t>
            </a:r>
          </a:p>
          <a:p>
            <a:r>
              <a:rPr lang="en-US" altLang="en-US" dirty="0" smtClean="0">
                <a:latin typeface="Times New Roman" charset="0"/>
              </a:rPr>
              <a:t>	location</a:t>
            </a:r>
          </a:p>
          <a:p>
            <a:r>
              <a:rPr lang="en-US" altLang="en-US" dirty="0" smtClean="0">
                <a:latin typeface="Times New Roman" charset="0"/>
              </a:rPr>
              <a:t>	water source--aquifer, location on river</a:t>
            </a:r>
          </a:p>
          <a:p>
            <a:endParaRPr lang="en-US" altLang="en-US" dirty="0" smtClean="0">
              <a:latin typeface="Times New Roman" charset="0"/>
            </a:endParaRPr>
          </a:p>
          <a:p>
            <a:r>
              <a:rPr lang="en-US" altLang="en-US" dirty="0" smtClean="0">
                <a:latin typeface="Times New Roman" charset="0"/>
              </a:rPr>
              <a:t>Site-specific data is needed to support much of the rest of USGS water resources activities, like ground-water models</a:t>
            </a:r>
          </a:p>
          <a:p>
            <a:endParaRPr lang="en-US" altLang="en-US" dirty="0" smtClean="0">
              <a:latin typeface="Times New Roman" charset="0"/>
            </a:endParaRPr>
          </a:p>
          <a:p>
            <a:endParaRPr lang="en-US" altLang="en-US" dirty="0" smtClean="0">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Very</a:t>
            </a:r>
            <a:r>
              <a:rPr lang="en-US" baseline="0" dirty="0" smtClean="0"/>
              <a:t> abbreviated introduction to SWUDS</a:t>
            </a:r>
            <a:endParaRPr lang="en-US" dirty="0"/>
          </a:p>
        </p:txBody>
      </p:sp>
    </p:spTree>
    <p:extLst>
      <p:ext uri="{BB962C8B-B14F-4D97-AF65-F5344CB8AC3E}">
        <p14:creationId xmlns:p14="http://schemas.microsoft.com/office/powerpoint/2010/main" val="4134609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database we use to store it is AWUDS </a:t>
            </a:r>
          </a:p>
          <a:p>
            <a:r>
              <a:rPr lang="en-US" baseline="0" dirty="0" smtClean="0"/>
              <a:t>Aggregate Water-Use Data System</a:t>
            </a:r>
          </a:p>
          <a:p>
            <a:endParaRPr lang="en-US" baseline="0" dirty="0" smtClean="0"/>
          </a:p>
          <a:p>
            <a:r>
              <a:rPr lang="en-US" baseline="0" dirty="0" smtClean="0"/>
              <a:t>Under the NWIS umbrella, but not connected to the Site file because the data stored is for areas.</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256" eaLnBrk="0" hangingPunct="0">
              <a:defRPr sz="3700">
                <a:solidFill>
                  <a:schemeClr val="tx1"/>
                </a:solidFill>
                <a:latin typeface="Times New Roman" charset="0"/>
                <a:ea typeface="ＭＳ Ｐゴシック" charset="-128"/>
              </a:defRPr>
            </a:lvl1pPr>
            <a:lvl2pPr marL="38538633" indent="-38074117" defTabSz="932256" eaLnBrk="0" hangingPunct="0">
              <a:defRPr sz="3700">
                <a:solidFill>
                  <a:schemeClr val="tx1"/>
                </a:solidFill>
                <a:latin typeface="Times New Roman" charset="0"/>
                <a:ea typeface="ＭＳ Ｐゴシック" charset="-128"/>
              </a:defRPr>
            </a:lvl2pPr>
            <a:lvl3pPr eaLnBrk="0" hangingPunct="0">
              <a:defRPr sz="3700">
                <a:solidFill>
                  <a:schemeClr val="tx1"/>
                </a:solidFill>
                <a:latin typeface="Times New Roman" charset="0"/>
                <a:ea typeface="ＭＳ Ｐゴシック" charset="-128"/>
              </a:defRPr>
            </a:lvl3pPr>
            <a:lvl4pPr eaLnBrk="0" hangingPunct="0">
              <a:defRPr sz="3700">
                <a:solidFill>
                  <a:schemeClr val="tx1"/>
                </a:solidFill>
                <a:latin typeface="Times New Roman" charset="0"/>
                <a:ea typeface="ＭＳ Ｐゴシック" charset="-128"/>
              </a:defRPr>
            </a:lvl4pPr>
            <a:lvl5pPr eaLnBrk="0" hangingPunct="0">
              <a:defRPr sz="3700">
                <a:solidFill>
                  <a:schemeClr val="tx1"/>
                </a:solidFill>
                <a:latin typeface="Times New Roman" charset="0"/>
                <a:ea typeface="ＭＳ Ｐゴシック" charset="-128"/>
              </a:defRPr>
            </a:lvl5pPr>
            <a:lvl6pPr marL="464515" eaLnBrk="0" fontAlgn="base" hangingPunct="0">
              <a:spcBef>
                <a:spcPct val="0"/>
              </a:spcBef>
              <a:spcAft>
                <a:spcPct val="0"/>
              </a:spcAft>
              <a:defRPr sz="3700">
                <a:solidFill>
                  <a:schemeClr val="tx1"/>
                </a:solidFill>
                <a:latin typeface="Times New Roman" charset="0"/>
                <a:ea typeface="ＭＳ Ｐゴシック" charset="-128"/>
              </a:defRPr>
            </a:lvl6pPr>
            <a:lvl7pPr marL="929030" eaLnBrk="0" fontAlgn="base" hangingPunct="0">
              <a:spcBef>
                <a:spcPct val="0"/>
              </a:spcBef>
              <a:spcAft>
                <a:spcPct val="0"/>
              </a:spcAft>
              <a:defRPr sz="3700">
                <a:solidFill>
                  <a:schemeClr val="tx1"/>
                </a:solidFill>
                <a:latin typeface="Times New Roman" charset="0"/>
                <a:ea typeface="ＭＳ Ｐゴシック" charset="-128"/>
              </a:defRPr>
            </a:lvl7pPr>
            <a:lvl8pPr marL="1393546" eaLnBrk="0" fontAlgn="base" hangingPunct="0">
              <a:spcBef>
                <a:spcPct val="0"/>
              </a:spcBef>
              <a:spcAft>
                <a:spcPct val="0"/>
              </a:spcAft>
              <a:defRPr sz="3700">
                <a:solidFill>
                  <a:schemeClr val="tx1"/>
                </a:solidFill>
                <a:latin typeface="Times New Roman" charset="0"/>
                <a:ea typeface="ＭＳ Ｐゴシック" charset="-128"/>
              </a:defRPr>
            </a:lvl8pPr>
            <a:lvl9pPr marL="1858061" eaLnBrk="0" fontAlgn="base" hangingPunct="0">
              <a:spcBef>
                <a:spcPct val="0"/>
              </a:spcBef>
              <a:spcAft>
                <a:spcPct val="0"/>
              </a:spcAft>
              <a:defRPr sz="3700">
                <a:solidFill>
                  <a:schemeClr val="tx1"/>
                </a:solidFill>
                <a:latin typeface="Times New Roman" charset="0"/>
                <a:ea typeface="ＭＳ Ｐゴシック" charset="-128"/>
              </a:defRPr>
            </a:lvl9pPr>
          </a:lstStyle>
          <a:p>
            <a:fld id="{DCF3525E-2B9B-4109-B490-EAB0EDA96B79}" type="slidenum">
              <a:rPr lang="en-US" altLang="en-US" sz="1200">
                <a:latin typeface="Times" charset="0"/>
              </a:rPr>
              <a:pPr/>
              <a:t>15</a:t>
            </a:fld>
            <a:endParaRPr lang="en-US" altLang="en-US" sz="1200">
              <a:latin typeface="Times"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 New Roman" charset="0"/>
              </a:rPr>
              <a:t>The locations are called aggregation areas: in various national compilations, we have done aggregated data by county, 8-digit hydrologic unit, and national aquifer.</a:t>
            </a:r>
          </a:p>
          <a:p>
            <a:endParaRPr lang="en-US" altLang="en-US" dirty="0" smtClean="0">
              <a:latin typeface="Times New Roman" charset="0"/>
            </a:endParaRPr>
          </a:p>
          <a:p>
            <a:r>
              <a:rPr lang="en-US" altLang="en-US" dirty="0" smtClean="0">
                <a:latin typeface="Times New Roman" charset="0"/>
              </a:rPr>
              <a:t>All work in AWUDS is by State, as water-use data is so</a:t>
            </a:r>
            <a:r>
              <a:rPr lang="en-US" altLang="en-US" baseline="0" dirty="0" smtClean="0">
                <a:latin typeface="Times New Roman" charset="0"/>
              </a:rPr>
              <a:t> dependent on State laws and data sources. In other words, for a HUC or aquifer which crosses a State boundary, AWUDS will have entries for the pieces in each State. The State </a:t>
            </a:r>
            <a:r>
              <a:rPr lang="en-US" altLang="en-US" baseline="0" dirty="0" err="1" smtClean="0">
                <a:latin typeface="Times New Roman" charset="0"/>
              </a:rPr>
              <a:t>datafiles</a:t>
            </a:r>
            <a:r>
              <a:rPr lang="en-US" altLang="en-US" baseline="0" dirty="0" smtClean="0">
                <a:latin typeface="Times New Roman" charset="0"/>
              </a:rPr>
              <a:t> are developed by a person in one of the USGS Water offices, often in that State.</a:t>
            </a:r>
            <a:endParaRPr lang="en-US" altLang="en-US" dirty="0" smtClean="0">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256" eaLnBrk="0" hangingPunct="0">
              <a:defRPr sz="3700">
                <a:solidFill>
                  <a:schemeClr val="tx1"/>
                </a:solidFill>
                <a:latin typeface="Times New Roman" charset="0"/>
                <a:ea typeface="ＭＳ Ｐゴシック" charset="-128"/>
              </a:defRPr>
            </a:lvl1pPr>
            <a:lvl2pPr marL="38538633" indent="-38074117" defTabSz="932256" eaLnBrk="0" hangingPunct="0">
              <a:defRPr sz="3700">
                <a:solidFill>
                  <a:schemeClr val="tx1"/>
                </a:solidFill>
                <a:latin typeface="Times New Roman" charset="0"/>
                <a:ea typeface="ＭＳ Ｐゴシック" charset="-128"/>
              </a:defRPr>
            </a:lvl2pPr>
            <a:lvl3pPr eaLnBrk="0" hangingPunct="0">
              <a:defRPr sz="3700">
                <a:solidFill>
                  <a:schemeClr val="tx1"/>
                </a:solidFill>
                <a:latin typeface="Times New Roman" charset="0"/>
                <a:ea typeface="ＭＳ Ｐゴシック" charset="-128"/>
              </a:defRPr>
            </a:lvl3pPr>
            <a:lvl4pPr eaLnBrk="0" hangingPunct="0">
              <a:defRPr sz="3700">
                <a:solidFill>
                  <a:schemeClr val="tx1"/>
                </a:solidFill>
                <a:latin typeface="Times New Roman" charset="0"/>
                <a:ea typeface="ＭＳ Ｐゴシック" charset="-128"/>
              </a:defRPr>
            </a:lvl4pPr>
            <a:lvl5pPr eaLnBrk="0" hangingPunct="0">
              <a:defRPr sz="3700">
                <a:solidFill>
                  <a:schemeClr val="tx1"/>
                </a:solidFill>
                <a:latin typeface="Times New Roman" charset="0"/>
                <a:ea typeface="ＭＳ Ｐゴシック" charset="-128"/>
              </a:defRPr>
            </a:lvl5pPr>
            <a:lvl6pPr marL="464515" eaLnBrk="0" fontAlgn="base" hangingPunct="0">
              <a:spcBef>
                <a:spcPct val="0"/>
              </a:spcBef>
              <a:spcAft>
                <a:spcPct val="0"/>
              </a:spcAft>
              <a:defRPr sz="3700">
                <a:solidFill>
                  <a:schemeClr val="tx1"/>
                </a:solidFill>
                <a:latin typeface="Times New Roman" charset="0"/>
                <a:ea typeface="ＭＳ Ｐゴシック" charset="-128"/>
              </a:defRPr>
            </a:lvl6pPr>
            <a:lvl7pPr marL="929030" eaLnBrk="0" fontAlgn="base" hangingPunct="0">
              <a:spcBef>
                <a:spcPct val="0"/>
              </a:spcBef>
              <a:spcAft>
                <a:spcPct val="0"/>
              </a:spcAft>
              <a:defRPr sz="3700">
                <a:solidFill>
                  <a:schemeClr val="tx1"/>
                </a:solidFill>
                <a:latin typeface="Times New Roman" charset="0"/>
                <a:ea typeface="ＭＳ Ｐゴシック" charset="-128"/>
              </a:defRPr>
            </a:lvl7pPr>
            <a:lvl8pPr marL="1393546" eaLnBrk="0" fontAlgn="base" hangingPunct="0">
              <a:spcBef>
                <a:spcPct val="0"/>
              </a:spcBef>
              <a:spcAft>
                <a:spcPct val="0"/>
              </a:spcAft>
              <a:defRPr sz="3700">
                <a:solidFill>
                  <a:schemeClr val="tx1"/>
                </a:solidFill>
                <a:latin typeface="Times New Roman" charset="0"/>
                <a:ea typeface="ＭＳ Ｐゴシック" charset="-128"/>
              </a:defRPr>
            </a:lvl8pPr>
            <a:lvl9pPr marL="1858061" eaLnBrk="0" fontAlgn="base" hangingPunct="0">
              <a:spcBef>
                <a:spcPct val="0"/>
              </a:spcBef>
              <a:spcAft>
                <a:spcPct val="0"/>
              </a:spcAft>
              <a:defRPr sz="3700">
                <a:solidFill>
                  <a:schemeClr val="tx1"/>
                </a:solidFill>
                <a:latin typeface="Times New Roman" charset="0"/>
                <a:ea typeface="ＭＳ Ｐゴシック" charset="-128"/>
              </a:defRPr>
            </a:lvl9pPr>
          </a:lstStyle>
          <a:p>
            <a:fld id="{D3CFC3B7-EE02-49C5-9555-3866FD59805E}" type="slidenum">
              <a:rPr lang="en-US" altLang="en-US" sz="1200">
                <a:latin typeface="Times" charset="0"/>
              </a:rPr>
              <a:pPr/>
              <a:t>16</a:t>
            </a:fld>
            <a:endParaRPr lang="en-US" altLang="en-US" sz="1200">
              <a:latin typeface="Times" charset="0"/>
            </a:endParaRPr>
          </a:p>
        </p:txBody>
      </p:sp>
      <p:sp>
        <p:nvSpPr>
          <p:cNvPr id="5632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ln/>
        </p:spPr>
        <p:txBody>
          <a:bodyPr/>
          <a:lstStyle/>
          <a:p>
            <a:r>
              <a:rPr lang="en-US" altLang="en-US" dirty="0" smtClean="0">
                <a:latin typeface="Calibri" charset="0"/>
              </a:rPr>
              <a:t>For each aggregation area, the information we request can be translated into </a:t>
            </a:r>
            <a:r>
              <a:rPr lang="en-US" altLang="en-US" b="1" dirty="0" smtClean="0">
                <a:latin typeface="Calibri" charset="0"/>
              </a:rPr>
              <a:t>data elements</a:t>
            </a:r>
            <a:r>
              <a:rPr lang="en-US" altLang="en-US" dirty="0" smtClean="0">
                <a:latin typeface="Calibri" charset="0"/>
              </a:rPr>
              <a:t>, or the actual numbers that could be reported as aggregated water-use data--Molly</a:t>
            </a:r>
          </a:p>
          <a:p>
            <a:endParaRPr lang="en-US" altLang="en-US" dirty="0" smtClean="0">
              <a:latin typeface="Calibri" charset="0"/>
            </a:endParaRPr>
          </a:p>
          <a:p>
            <a:r>
              <a:rPr lang="en-US" altLang="en-US" dirty="0" smtClean="0">
                <a:latin typeface="Calibri" charset="0"/>
              </a:rPr>
              <a:t>For an area, and a category, we could collect:</a:t>
            </a:r>
          </a:p>
          <a:p>
            <a:r>
              <a:rPr lang="en-US" altLang="en-US" dirty="0" smtClean="0">
                <a:latin typeface="Calibri" charset="0"/>
              </a:rPr>
              <a:t>Water amounts</a:t>
            </a:r>
          </a:p>
          <a:p>
            <a:pPr lvl="1"/>
            <a:r>
              <a:rPr lang="en-US" altLang="en-US" dirty="0" smtClean="0">
                <a:latin typeface="Calibri" charset="0"/>
              </a:rPr>
              <a:t>Withdrawals, returns, deliveries</a:t>
            </a:r>
          </a:p>
          <a:p>
            <a:pPr lvl="1"/>
            <a:r>
              <a:rPr lang="en-US" altLang="en-US" dirty="0" smtClean="0">
                <a:latin typeface="Calibri" charset="0"/>
              </a:rPr>
              <a:t>Consumptive use, conveyance loss</a:t>
            </a:r>
          </a:p>
          <a:p>
            <a:r>
              <a:rPr lang="en-US" altLang="en-US" dirty="0" smtClean="0">
                <a:latin typeface="Calibri" charset="0"/>
              </a:rPr>
              <a:t>Ancillary data</a:t>
            </a:r>
          </a:p>
          <a:p>
            <a:pPr lvl="1"/>
            <a:r>
              <a:rPr lang="en-US" altLang="en-US" dirty="0" smtClean="0">
                <a:latin typeface="Calibri" charset="0"/>
              </a:rPr>
              <a:t>Total population</a:t>
            </a:r>
          </a:p>
          <a:p>
            <a:pPr lvl="1"/>
            <a:r>
              <a:rPr lang="en-US" altLang="en-US" dirty="0" smtClean="0">
                <a:latin typeface="Calibri" charset="0"/>
              </a:rPr>
              <a:t>Population served by Public Supply</a:t>
            </a:r>
          </a:p>
          <a:p>
            <a:pPr lvl="1"/>
            <a:r>
              <a:rPr lang="en-US" altLang="en-US" dirty="0" smtClean="0">
                <a:latin typeface="Calibri" charset="0"/>
              </a:rPr>
              <a:t>Power production</a:t>
            </a:r>
          </a:p>
          <a:p>
            <a:pPr lvl="1"/>
            <a:r>
              <a:rPr lang="en-US" altLang="en-US" dirty="0" smtClean="0">
                <a:latin typeface="Calibri" charset="0"/>
              </a:rPr>
              <a:t>Irrigated acres</a:t>
            </a:r>
            <a:endParaRPr lang="en-US" altLang="en-US" dirty="0" smtClean="0">
              <a:solidFill>
                <a:srgbClr val="00FFFF"/>
              </a:solidFill>
              <a:latin typeface="Calibri" charset="0"/>
            </a:endParaRPr>
          </a:p>
          <a:p>
            <a:endParaRPr lang="en-US" altLang="en-US" dirty="0" smtClean="0">
              <a:latin typeface="Calibri" charset="0"/>
            </a:endParaRPr>
          </a:p>
          <a:p>
            <a:r>
              <a:rPr lang="en-US" altLang="en-US" dirty="0" smtClean="0">
                <a:latin typeface="Times New Roman" charset="0"/>
              </a:rPr>
              <a:t>Terminology</a:t>
            </a:r>
            <a:r>
              <a:rPr lang="en-US" altLang="en-US" baseline="0" dirty="0" smtClean="0">
                <a:latin typeface="Times New Roman" charset="0"/>
              </a:rPr>
              <a:t> also used in AWUDS.</a:t>
            </a:r>
            <a:endParaRPr lang="en-US" altLang="en-US" dirty="0" smtClean="0">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smtClean="0"/>
              <a:t>AWUDS is the database that supports the</a:t>
            </a:r>
            <a:r>
              <a:rPr lang="en-US" altLang="en-US" baseline="0" dirty="0" smtClean="0"/>
              <a:t> USGS signature water use products, the Circulars titled EUOWITUS, produced every 5 years since 1950.</a:t>
            </a:r>
          </a:p>
          <a:p>
            <a:pPr>
              <a:spcBef>
                <a:spcPct val="0"/>
              </a:spcBef>
            </a:pPr>
            <a:endParaRPr lang="en-US" altLang="en-US" baseline="0" dirty="0" smtClean="0"/>
          </a:p>
          <a:p>
            <a:pPr>
              <a:spcBef>
                <a:spcPct val="0"/>
              </a:spcBef>
            </a:pPr>
            <a:r>
              <a:rPr lang="en-US" altLang="en-US" baseline="0" dirty="0" smtClean="0"/>
              <a:t>From 1950 to 1980, the underlying data was State totals and HUC2 or HUC4 equivalents</a:t>
            </a:r>
          </a:p>
          <a:p>
            <a:pPr>
              <a:spcBef>
                <a:spcPct val="0"/>
              </a:spcBef>
            </a:pPr>
            <a:endParaRPr lang="en-US" altLang="en-US" baseline="0" dirty="0" smtClean="0"/>
          </a:p>
          <a:p>
            <a:pPr>
              <a:spcBef>
                <a:spcPct val="0"/>
              </a:spcBef>
            </a:pPr>
            <a:r>
              <a:rPr lang="en-US" altLang="en-US" baseline="0" dirty="0" smtClean="0"/>
              <a:t>Beginning in 1985, county estimates were collected, though the printed reports show State totals. County data is made available concurrently with the report publication. Watershed data moved to HUC8 also in 1985.</a:t>
            </a:r>
          </a:p>
          <a:p>
            <a:pPr>
              <a:spcBef>
                <a:spcPct val="0"/>
              </a:spcBef>
            </a:pPr>
            <a:endParaRPr lang="en-US" altLang="en-US" baseline="0" dirty="0" smtClean="0"/>
          </a:p>
          <a:p>
            <a:pPr>
              <a:spcBef>
                <a:spcPct val="0"/>
              </a:spcBef>
            </a:pPr>
            <a:r>
              <a:rPr lang="en-US" altLang="en-US" baseline="0" dirty="0" smtClean="0"/>
              <a:t>National Aquifer estimates have been made once, for 2000. We are exploring a possible repeat of this for 2015.</a:t>
            </a:r>
            <a:endParaRPr lang="en-US"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256" eaLnBrk="0" hangingPunct="0">
              <a:defRPr sz="3700">
                <a:solidFill>
                  <a:schemeClr val="tx1"/>
                </a:solidFill>
                <a:latin typeface="Times New Roman" charset="0"/>
                <a:ea typeface="ＭＳ Ｐゴシック" charset="-128"/>
              </a:defRPr>
            </a:lvl1pPr>
            <a:lvl2pPr marL="38538633" indent="-38074117" defTabSz="932256" eaLnBrk="0" hangingPunct="0">
              <a:defRPr sz="3700">
                <a:solidFill>
                  <a:schemeClr val="tx1"/>
                </a:solidFill>
                <a:latin typeface="Times New Roman" charset="0"/>
                <a:ea typeface="ＭＳ Ｐゴシック" charset="-128"/>
              </a:defRPr>
            </a:lvl2pPr>
            <a:lvl3pPr eaLnBrk="0" hangingPunct="0">
              <a:defRPr sz="3700">
                <a:solidFill>
                  <a:schemeClr val="tx1"/>
                </a:solidFill>
                <a:latin typeface="Times New Roman" charset="0"/>
                <a:ea typeface="ＭＳ Ｐゴシック" charset="-128"/>
              </a:defRPr>
            </a:lvl3pPr>
            <a:lvl4pPr eaLnBrk="0" hangingPunct="0">
              <a:defRPr sz="3700">
                <a:solidFill>
                  <a:schemeClr val="tx1"/>
                </a:solidFill>
                <a:latin typeface="Times New Roman" charset="0"/>
                <a:ea typeface="ＭＳ Ｐゴシック" charset="-128"/>
              </a:defRPr>
            </a:lvl4pPr>
            <a:lvl5pPr eaLnBrk="0" hangingPunct="0">
              <a:defRPr sz="3700">
                <a:solidFill>
                  <a:schemeClr val="tx1"/>
                </a:solidFill>
                <a:latin typeface="Times New Roman" charset="0"/>
                <a:ea typeface="ＭＳ Ｐゴシック" charset="-128"/>
              </a:defRPr>
            </a:lvl5pPr>
            <a:lvl6pPr marL="464515" eaLnBrk="0" fontAlgn="base" hangingPunct="0">
              <a:spcBef>
                <a:spcPct val="0"/>
              </a:spcBef>
              <a:spcAft>
                <a:spcPct val="0"/>
              </a:spcAft>
              <a:defRPr sz="3700">
                <a:solidFill>
                  <a:schemeClr val="tx1"/>
                </a:solidFill>
                <a:latin typeface="Times New Roman" charset="0"/>
                <a:ea typeface="ＭＳ Ｐゴシック" charset="-128"/>
              </a:defRPr>
            </a:lvl6pPr>
            <a:lvl7pPr marL="929030" eaLnBrk="0" fontAlgn="base" hangingPunct="0">
              <a:spcBef>
                <a:spcPct val="0"/>
              </a:spcBef>
              <a:spcAft>
                <a:spcPct val="0"/>
              </a:spcAft>
              <a:defRPr sz="3700">
                <a:solidFill>
                  <a:schemeClr val="tx1"/>
                </a:solidFill>
                <a:latin typeface="Times New Roman" charset="0"/>
                <a:ea typeface="ＭＳ Ｐゴシック" charset="-128"/>
              </a:defRPr>
            </a:lvl7pPr>
            <a:lvl8pPr marL="1393546" eaLnBrk="0" fontAlgn="base" hangingPunct="0">
              <a:spcBef>
                <a:spcPct val="0"/>
              </a:spcBef>
              <a:spcAft>
                <a:spcPct val="0"/>
              </a:spcAft>
              <a:defRPr sz="3700">
                <a:solidFill>
                  <a:schemeClr val="tx1"/>
                </a:solidFill>
                <a:latin typeface="Times New Roman" charset="0"/>
                <a:ea typeface="ＭＳ Ｐゴシック" charset="-128"/>
              </a:defRPr>
            </a:lvl8pPr>
            <a:lvl9pPr marL="1858061" eaLnBrk="0" fontAlgn="base" hangingPunct="0">
              <a:spcBef>
                <a:spcPct val="0"/>
              </a:spcBef>
              <a:spcAft>
                <a:spcPct val="0"/>
              </a:spcAft>
              <a:defRPr sz="3700">
                <a:solidFill>
                  <a:schemeClr val="tx1"/>
                </a:solidFill>
                <a:latin typeface="Times New Roman" charset="0"/>
                <a:ea typeface="ＭＳ Ｐゴシック" charset="-128"/>
              </a:defRPr>
            </a:lvl9pPr>
          </a:lstStyle>
          <a:p>
            <a:fld id="{B4BDDAA2-BBC9-4AB1-B2B3-0915215612EC}" type="slidenum">
              <a:rPr lang="en-US" altLang="en-US" sz="1200">
                <a:latin typeface="Times" charset="0"/>
              </a:rPr>
              <a:pPr/>
              <a:t>18</a:t>
            </a:fld>
            <a:endParaRPr lang="en-US" altLang="en-US" sz="1200">
              <a:latin typeface="Times"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 New Roman" charset="0"/>
              </a:rPr>
              <a:t>Molly showed this last time, but it’s a good visual for the amount of data we collect and store in AWUDS.</a:t>
            </a:r>
          </a:p>
          <a:p>
            <a:endParaRPr lang="en-US" altLang="en-US" dirty="0" smtClean="0">
              <a:latin typeface="Times New Roman" charset="0"/>
            </a:endParaRPr>
          </a:p>
          <a:p>
            <a:r>
              <a:rPr lang="en-US" altLang="en-US" dirty="0" smtClean="0">
                <a:latin typeface="Times New Roman" charset="0"/>
              </a:rPr>
              <a:t>Data elements</a:t>
            </a:r>
          </a:p>
          <a:p>
            <a:endParaRPr lang="en-US" altLang="en-US" dirty="0" smtClean="0">
              <a:latin typeface="Times New Roman" charset="0"/>
            </a:endParaRPr>
          </a:p>
          <a:p>
            <a:r>
              <a:rPr lang="en-US" altLang="en-US" dirty="0" smtClean="0">
                <a:latin typeface="Times New Roman" charset="0"/>
              </a:rPr>
              <a:t>Categories</a:t>
            </a:r>
          </a:p>
          <a:p>
            <a:endParaRPr lang="en-US" altLang="en-US" dirty="0" smtClean="0">
              <a:latin typeface="Times New Roman" charset="0"/>
            </a:endParaRPr>
          </a:p>
          <a:p>
            <a:r>
              <a:rPr lang="en-US" altLang="en-US" dirty="0" smtClean="0">
                <a:latin typeface="Times New Roman" charset="0"/>
              </a:rPr>
              <a:t>Yellow boxes are mandatory, blue are non-mandatory,</a:t>
            </a:r>
            <a:r>
              <a:rPr lang="en-US" altLang="en-US" baseline="0" dirty="0" smtClean="0">
                <a:latin typeface="Times New Roman" charset="0"/>
              </a:rPr>
              <a:t> dots are data elements where we provide estimates on the national level if the State compiler choses to use them.</a:t>
            </a:r>
            <a:endParaRPr lang="en-US" altLang="en-US" dirty="0" smtClean="0">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had AWUD in</a:t>
            </a:r>
            <a:r>
              <a:rPr lang="en-US" baseline="0" dirty="0" smtClean="0"/>
              <a:t> 1960, this would have been the coding form, and it would have been completed only at the State level and for HUC2</a:t>
            </a:r>
          </a:p>
          <a:p>
            <a:endParaRPr lang="en-US" dirty="0"/>
          </a:p>
        </p:txBody>
      </p:sp>
      <p:sp>
        <p:nvSpPr>
          <p:cNvPr id="4" name="Slide Number Placeholder 3"/>
          <p:cNvSpPr>
            <a:spLocks noGrp="1"/>
          </p:cNvSpPr>
          <p:nvPr>
            <p:ph type="sldNum" sz="quarter" idx="10"/>
          </p:nvPr>
        </p:nvSpPr>
        <p:spPr/>
        <p:txBody>
          <a:bodyPr/>
          <a:lstStyle/>
          <a:p>
            <a:fld id="{E707AA59-CAFE-43CE-862E-761B46FF7B78}" type="slidenum">
              <a:rPr lang="en-US" altLang="en-US" smtClean="0"/>
              <a:pPr/>
              <a:t>19</a:t>
            </a:fld>
            <a:endParaRPr lang="en-US" altLang="en-US"/>
          </a:p>
        </p:txBody>
      </p:sp>
    </p:spTree>
    <p:extLst>
      <p:ext uri="{BB962C8B-B14F-4D97-AF65-F5344CB8AC3E}">
        <p14:creationId xmlns:p14="http://schemas.microsoft.com/office/powerpoint/2010/main" val="4149742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07AA59-CAFE-43CE-862E-761B46FF7B78}" type="slidenum">
              <a:rPr lang="en-US" altLang="en-US" smtClean="0"/>
              <a:pPr/>
              <a:t>20</a:t>
            </a:fld>
            <a:endParaRPr lang="en-US" altLang="en-US"/>
          </a:p>
        </p:txBody>
      </p:sp>
    </p:spTree>
    <p:extLst>
      <p:ext uri="{BB962C8B-B14F-4D97-AF65-F5344CB8AC3E}">
        <p14:creationId xmlns:p14="http://schemas.microsoft.com/office/powerpoint/2010/main" val="227146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256" eaLnBrk="0" hangingPunct="0">
              <a:defRPr sz="3700">
                <a:solidFill>
                  <a:schemeClr val="tx1"/>
                </a:solidFill>
                <a:latin typeface="Times New Roman" charset="0"/>
                <a:ea typeface="ＭＳ Ｐゴシック" charset="-128"/>
              </a:defRPr>
            </a:lvl1pPr>
            <a:lvl2pPr marL="38538633" indent="-38074117" defTabSz="932256" eaLnBrk="0" hangingPunct="0">
              <a:defRPr sz="3700">
                <a:solidFill>
                  <a:schemeClr val="tx1"/>
                </a:solidFill>
                <a:latin typeface="Times New Roman" charset="0"/>
                <a:ea typeface="ＭＳ Ｐゴシック" charset="-128"/>
              </a:defRPr>
            </a:lvl2pPr>
            <a:lvl3pPr eaLnBrk="0" hangingPunct="0">
              <a:defRPr sz="3700">
                <a:solidFill>
                  <a:schemeClr val="tx1"/>
                </a:solidFill>
                <a:latin typeface="Times New Roman" charset="0"/>
                <a:ea typeface="ＭＳ Ｐゴシック" charset="-128"/>
              </a:defRPr>
            </a:lvl3pPr>
            <a:lvl4pPr eaLnBrk="0" hangingPunct="0">
              <a:defRPr sz="3700">
                <a:solidFill>
                  <a:schemeClr val="tx1"/>
                </a:solidFill>
                <a:latin typeface="Times New Roman" charset="0"/>
                <a:ea typeface="ＭＳ Ｐゴシック" charset="-128"/>
              </a:defRPr>
            </a:lvl4pPr>
            <a:lvl5pPr eaLnBrk="0" hangingPunct="0">
              <a:defRPr sz="3700">
                <a:solidFill>
                  <a:schemeClr val="tx1"/>
                </a:solidFill>
                <a:latin typeface="Times New Roman" charset="0"/>
                <a:ea typeface="ＭＳ Ｐゴシック" charset="-128"/>
              </a:defRPr>
            </a:lvl5pPr>
            <a:lvl6pPr marL="464515" eaLnBrk="0" fontAlgn="base" hangingPunct="0">
              <a:spcBef>
                <a:spcPct val="0"/>
              </a:spcBef>
              <a:spcAft>
                <a:spcPct val="0"/>
              </a:spcAft>
              <a:defRPr sz="3700">
                <a:solidFill>
                  <a:schemeClr val="tx1"/>
                </a:solidFill>
                <a:latin typeface="Times New Roman" charset="0"/>
                <a:ea typeface="ＭＳ Ｐゴシック" charset="-128"/>
              </a:defRPr>
            </a:lvl6pPr>
            <a:lvl7pPr marL="929030" eaLnBrk="0" fontAlgn="base" hangingPunct="0">
              <a:spcBef>
                <a:spcPct val="0"/>
              </a:spcBef>
              <a:spcAft>
                <a:spcPct val="0"/>
              </a:spcAft>
              <a:defRPr sz="3700">
                <a:solidFill>
                  <a:schemeClr val="tx1"/>
                </a:solidFill>
                <a:latin typeface="Times New Roman" charset="0"/>
                <a:ea typeface="ＭＳ Ｐゴシック" charset="-128"/>
              </a:defRPr>
            </a:lvl7pPr>
            <a:lvl8pPr marL="1393546" eaLnBrk="0" fontAlgn="base" hangingPunct="0">
              <a:spcBef>
                <a:spcPct val="0"/>
              </a:spcBef>
              <a:spcAft>
                <a:spcPct val="0"/>
              </a:spcAft>
              <a:defRPr sz="3700">
                <a:solidFill>
                  <a:schemeClr val="tx1"/>
                </a:solidFill>
                <a:latin typeface="Times New Roman" charset="0"/>
                <a:ea typeface="ＭＳ Ｐゴシック" charset="-128"/>
              </a:defRPr>
            </a:lvl8pPr>
            <a:lvl9pPr marL="1858061" eaLnBrk="0" fontAlgn="base" hangingPunct="0">
              <a:spcBef>
                <a:spcPct val="0"/>
              </a:spcBef>
              <a:spcAft>
                <a:spcPct val="0"/>
              </a:spcAft>
              <a:defRPr sz="3700">
                <a:solidFill>
                  <a:schemeClr val="tx1"/>
                </a:solidFill>
                <a:latin typeface="Times New Roman" charset="0"/>
                <a:ea typeface="ＭＳ Ｐゴシック" charset="-128"/>
              </a:defRPr>
            </a:lvl9pPr>
          </a:lstStyle>
          <a:p>
            <a:fld id="{30414C03-72ED-4626-9F13-4E28B623E643}" type="slidenum">
              <a:rPr lang="en-US" altLang="en-US" sz="1200">
                <a:latin typeface="Times" charset="0"/>
              </a:rPr>
              <a:pPr/>
              <a:t>2</a:t>
            </a:fld>
            <a:endParaRPr lang="en-US" altLang="en-US" sz="1200">
              <a:latin typeface="Times"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07AA59-CAFE-43CE-862E-761B46FF7B78}" type="slidenum">
              <a:rPr lang="en-US" altLang="en-US" smtClean="0"/>
              <a:pPr/>
              <a:t>21</a:t>
            </a:fld>
            <a:endParaRPr lang="en-US" altLang="en-US"/>
          </a:p>
        </p:txBody>
      </p:sp>
    </p:spTree>
    <p:extLst>
      <p:ext uri="{BB962C8B-B14F-4D97-AF65-F5344CB8AC3E}">
        <p14:creationId xmlns:p14="http://schemas.microsoft.com/office/powerpoint/2010/main" val="192411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Multiple datasets</a:t>
            </a:r>
            <a:r>
              <a:rPr lang="en-US" baseline="0" dirty="0" smtClean="0"/>
              <a:t> allow us to archive the data used for a report, then to revise it if corrections or improved estimates come along.  After </a:t>
            </a:r>
            <a:r>
              <a:rPr lang="en-US" baseline="0" dirty="0" err="1" smtClean="0"/>
              <a:t>reviseions</a:t>
            </a:r>
            <a:r>
              <a:rPr lang="en-US" baseline="0" dirty="0" smtClean="0"/>
              <a:t> are approved, the new dataset is flagged as “best available” for that State, year, and area type.</a:t>
            </a:r>
          </a:p>
          <a:p>
            <a:endParaRPr lang="en-US" dirty="0" smtClean="0"/>
          </a:p>
          <a:p>
            <a:r>
              <a:rPr lang="en-US" dirty="0" smtClean="0"/>
              <a:t>Data aging is fairly gross level—all counties/HUCs/aquifers in the dataset age together,</a:t>
            </a:r>
            <a:r>
              <a:rPr lang="en-US" baseline="0" dirty="0" smtClean="0"/>
              <a:t> </a:t>
            </a:r>
            <a:r>
              <a:rPr lang="en-US" baseline="0" dirty="0" err="1" smtClean="0"/>
              <a:t>categoris</a:t>
            </a:r>
            <a:r>
              <a:rPr lang="en-US" baseline="0" dirty="0" smtClean="0"/>
              <a:t> can be aged separately</a:t>
            </a:r>
            <a:endParaRPr lang="en-US" dirty="0"/>
          </a:p>
        </p:txBody>
      </p:sp>
      <p:sp>
        <p:nvSpPr>
          <p:cNvPr id="4" name="Slide Number Placeholder 3"/>
          <p:cNvSpPr>
            <a:spLocks noGrp="1"/>
          </p:cNvSpPr>
          <p:nvPr>
            <p:ph type="sldNum" sz="quarter" idx="10"/>
          </p:nvPr>
        </p:nvSpPr>
        <p:spPr/>
        <p:txBody>
          <a:bodyPr/>
          <a:lstStyle/>
          <a:p>
            <a:fld id="{E707AA59-CAFE-43CE-862E-761B46FF7B78}" type="slidenum">
              <a:rPr lang="en-US" altLang="en-US" smtClean="0"/>
              <a:pPr/>
              <a:t>22</a:t>
            </a:fld>
            <a:endParaRPr lang="en-US" altLang="en-US"/>
          </a:p>
        </p:txBody>
      </p:sp>
    </p:spTree>
    <p:extLst>
      <p:ext uri="{BB962C8B-B14F-4D97-AF65-F5344CB8AC3E}">
        <p14:creationId xmlns:p14="http://schemas.microsoft.com/office/powerpoint/2010/main" val="3741981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Published datasets available on the USGS</a:t>
            </a:r>
            <a:r>
              <a:rPr lang="en-US" baseline="0" dirty="0" smtClean="0"/>
              <a:t> National Water Use home page</a:t>
            </a:r>
            <a:endParaRPr lang="en-US" dirty="0"/>
          </a:p>
        </p:txBody>
      </p:sp>
      <p:sp>
        <p:nvSpPr>
          <p:cNvPr id="4" name="Slide Number Placeholder 3"/>
          <p:cNvSpPr>
            <a:spLocks noGrp="1"/>
          </p:cNvSpPr>
          <p:nvPr>
            <p:ph type="sldNum" sz="quarter" idx="10"/>
          </p:nvPr>
        </p:nvSpPr>
        <p:spPr/>
        <p:txBody>
          <a:bodyPr/>
          <a:lstStyle/>
          <a:p>
            <a:fld id="{E707AA59-CAFE-43CE-862E-761B46FF7B78}" type="slidenum">
              <a:rPr lang="en-US" altLang="en-US" smtClean="0"/>
              <a:pPr/>
              <a:t>23</a:t>
            </a:fld>
            <a:endParaRPr lang="en-US" altLang="en-US"/>
          </a:p>
        </p:txBody>
      </p:sp>
    </p:spTree>
    <p:extLst>
      <p:ext uri="{BB962C8B-B14F-4D97-AF65-F5344CB8AC3E}">
        <p14:creationId xmlns:p14="http://schemas.microsoft.com/office/powerpoint/2010/main" val="144852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HUC8 data: have historical datasets, and ongoing Focus Area Studies are developing</a:t>
            </a:r>
            <a:r>
              <a:rPr lang="en-US" baseline="0" dirty="0" smtClean="0"/>
              <a:t> HUC8 datasets for their basins. Would like to have these incorporated into </a:t>
            </a:r>
            <a:r>
              <a:rPr lang="en-US" baseline="0" dirty="0" err="1" smtClean="0"/>
              <a:t>NWISWeb</a:t>
            </a:r>
            <a:r>
              <a:rPr lang="en-US" baseline="0" dirty="0" smtClean="0"/>
              <a:t> so they are available to the public in the same interface as the county data.</a:t>
            </a:r>
          </a:p>
          <a:p>
            <a:endParaRPr lang="en-US" baseline="0" dirty="0" smtClean="0"/>
          </a:p>
          <a:p>
            <a:r>
              <a:rPr lang="en-US" baseline="0" dirty="0" smtClean="0"/>
              <a:t>Aquifer will be yet another effort.</a:t>
            </a:r>
          </a:p>
          <a:p>
            <a:endParaRPr lang="en-US" baseline="0" dirty="0" smtClean="0"/>
          </a:p>
          <a:p>
            <a:r>
              <a:rPr lang="en-US" baseline="0" dirty="0" smtClean="0"/>
              <a:t>Everything depends on having the resources to develop these, and putting it in the priority list.</a:t>
            </a:r>
            <a:endParaRPr lang="en-US" dirty="0"/>
          </a:p>
        </p:txBody>
      </p:sp>
      <p:sp>
        <p:nvSpPr>
          <p:cNvPr id="4" name="Slide Number Placeholder 3"/>
          <p:cNvSpPr>
            <a:spLocks noGrp="1"/>
          </p:cNvSpPr>
          <p:nvPr>
            <p:ph type="sldNum" sz="quarter" idx="10"/>
          </p:nvPr>
        </p:nvSpPr>
        <p:spPr/>
        <p:txBody>
          <a:bodyPr/>
          <a:lstStyle/>
          <a:p>
            <a:fld id="{E707AA59-CAFE-43CE-862E-761B46FF7B78}" type="slidenum">
              <a:rPr lang="en-US" altLang="en-US" smtClean="0"/>
              <a:pPr/>
              <a:t>26</a:t>
            </a:fld>
            <a:endParaRPr lang="en-US" altLang="en-US"/>
          </a:p>
        </p:txBody>
      </p:sp>
    </p:spTree>
    <p:extLst>
      <p:ext uri="{BB962C8B-B14F-4D97-AF65-F5344CB8AC3E}">
        <p14:creationId xmlns:p14="http://schemas.microsoft.com/office/powerpoint/2010/main" val="24107579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Very</a:t>
            </a:r>
            <a:r>
              <a:rPr lang="en-US" baseline="0" dirty="0" smtClean="0"/>
              <a:t> abbreviated introduction to SWUDS</a:t>
            </a:r>
            <a:endParaRPr lang="en-US" dirty="0"/>
          </a:p>
        </p:txBody>
      </p:sp>
    </p:spTree>
    <p:extLst>
      <p:ext uri="{BB962C8B-B14F-4D97-AF65-F5344CB8AC3E}">
        <p14:creationId xmlns:p14="http://schemas.microsoft.com/office/powerpoint/2010/main" val="41346092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256" eaLnBrk="0" hangingPunct="0">
              <a:defRPr sz="3700">
                <a:solidFill>
                  <a:schemeClr val="tx1"/>
                </a:solidFill>
                <a:latin typeface="Times New Roman" charset="0"/>
                <a:ea typeface="ＭＳ Ｐゴシック" charset="-128"/>
              </a:defRPr>
            </a:lvl1pPr>
            <a:lvl2pPr marL="38538633" indent="-38074117" defTabSz="932256" eaLnBrk="0" hangingPunct="0">
              <a:defRPr sz="3700">
                <a:solidFill>
                  <a:schemeClr val="tx1"/>
                </a:solidFill>
                <a:latin typeface="Times New Roman" charset="0"/>
                <a:ea typeface="ＭＳ Ｐゴシック" charset="-128"/>
              </a:defRPr>
            </a:lvl2pPr>
            <a:lvl3pPr eaLnBrk="0" hangingPunct="0">
              <a:defRPr sz="3700">
                <a:solidFill>
                  <a:schemeClr val="tx1"/>
                </a:solidFill>
                <a:latin typeface="Times New Roman" charset="0"/>
                <a:ea typeface="ＭＳ Ｐゴシック" charset="-128"/>
              </a:defRPr>
            </a:lvl3pPr>
            <a:lvl4pPr eaLnBrk="0" hangingPunct="0">
              <a:defRPr sz="3700">
                <a:solidFill>
                  <a:schemeClr val="tx1"/>
                </a:solidFill>
                <a:latin typeface="Times New Roman" charset="0"/>
                <a:ea typeface="ＭＳ Ｐゴシック" charset="-128"/>
              </a:defRPr>
            </a:lvl4pPr>
            <a:lvl5pPr eaLnBrk="0" hangingPunct="0">
              <a:defRPr sz="3700">
                <a:solidFill>
                  <a:schemeClr val="tx1"/>
                </a:solidFill>
                <a:latin typeface="Times New Roman" charset="0"/>
                <a:ea typeface="ＭＳ Ｐゴシック" charset="-128"/>
              </a:defRPr>
            </a:lvl5pPr>
            <a:lvl6pPr marL="464515" eaLnBrk="0" fontAlgn="base" hangingPunct="0">
              <a:spcBef>
                <a:spcPct val="0"/>
              </a:spcBef>
              <a:spcAft>
                <a:spcPct val="0"/>
              </a:spcAft>
              <a:defRPr sz="3700">
                <a:solidFill>
                  <a:schemeClr val="tx1"/>
                </a:solidFill>
                <a:latin typeface="Times New Roman" charset="0"/>
                <a:ea typeface="ＭＳ Ｐゴシック" charset="-128"/>
              </a:defRPr>
            </a:lvl6pPr>
            <a:lvl7pPr marL="929030" eaLnBrk="0" fontAlgn="base" hangingPunct="0">
              <a:spcBef>
                <a:spcPct val="0"/>
              </a:spcBef>
              <a:spcAft>
                <a:spcPct val="0"/>
              </a:spcAft>
              <a:defRPr sz="3700">
                <a:solidFill>
                  <a:schemeClr val="tx1"/>
                </a:solidFill>
                <a:latin typeface="Times New Roman" charset="0"/>
                <a:ea typeface="ＭＳ Ｐゴシック" charset="-128"/>
              </a:defRPr>
            </a:lvl7pPr>
            <a:lvl8pPr marL="1393546" eaLnBrk="0" fontAlgn="base" hangingPunct="0">
              <a:spcBef>
                <a:spcPct val="0"/>
              </a:spcBef>
              <a:spcAft>
                <a:spcPct val="0"/>
              </a:spcAft>
              <a:defRPr sz="3700">
                <a:solidFill>
                  <a:schemeClr val="tx1"/>
                </a:solidFill>
                <a:latin typeface="Times New Roman" charset="0"/>
                <a:ea typeface="ＭＳ Ｐゴシック" charset="-128"/>
              </a:defRPr>
            </a:lvl8pPr>
            <a:lvl9pPr marL="1858061" eaLnBrk="0" fontAlgn="base" hangingPunct="0">
              <a:spcBef>
                <a:spcPct val="0"/>
              </a:spcBef>
              <a:spcAft>
                <a:spcPct val="0"/>
              </a:spcAft>
              <a:defRPr sz="3700">
                <a:solidFill>
                  <a:schemeClr val="tx1"/>
                </a:solidFill>
                <a:latin typeface="Times New Roman" charset="0"/>
                <a:ea typeface="ＭＳ Ｐゴシック" charset="-128"/>
              </a:defRPr>
            </a:lvl9pPr>
          </a:lstStyle>
          <a:p>
            <a:fld id="{C797A67E-4C5C-4C22-965F-809CE1F00AB2}" type="slidenum">
              <a:rPr lang="en-US" altLang="en-US" sz="1200">
                <a:latin typeface="Times" charset="0"/>
              </a:rPr>
              <a:pPr/>
              <a:t>28</a:t>
            </a:fld>
            <a:endParaRPr lang="en-US" altLang="en-US" sz="1200">
              <a:latin typeface="Times"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 New Roman" charset="0"/>
              </a:rPr>
              <a:t>Focus: water quantity</a:t>
            </a:r>
          </a:p>
          <a:p>
            <a:r>
              <a:rPr lang="en-US" altLang="en-US" dirty="0" smtClean="0">
                <a:latin typeface="Times New Roman" charset="0"/>
              </a:rPr>
              <a:t>	location</a:t>
            </a:r>
          </a:p>
          <a:p>
            <a:r>
              <a:rPr lang="en-US" altLang="en-US" dirty="0" smtClean="0">
                <a:latin typeface="Times New Roman" charset="0"/>
              </a:rPr>
              <a:t>	water source--aquifer, location on river</a:t>
            </a:r>
          </a:p>
          <a:p>
            <a:endParaRPr lang="en-US" altLang="en-US" dirty="0" smtClean="0">
              <a:latin typeface="Times New Roman" charset="0"/>
            </a:endParaRPr>
          </a:p>
          <a:p>
            <a:r>
              <a:rPr lang="en-US" altLang="en-US" dirty="0" smtClean="0">
                <a:latin typeface="Times New Roman" charset="0"/>
              </a:rPr>
              <a:t>Site-specific data is needed to support much of the rest of USGS water resources activities, like ground-water models</a:t>
            </a:r>
          </a:p>
          <a:p>
            <a:endParaRPr lang="en-US" altLang="en-US" dirty="0" smtClean="0">
              <a:latin typeface="Times New Roman" charset="0"/>
            </a:endParaRPr>
          </a:p>
          <a:p>
            <a:endParaRPr lang="en-US" altLang="en-US" dirty="0" smtClean="0">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up a minute as I move</a:t>
            </a:r>
            <a:r>
              <a:rPr lang="en-US" baseline="0" dirty="0" smtClean="0"/>
              <a:t> into site-specific data and talk about the NWIS </a:t>
            </a:r>
            <a:r>
              <a:rPr lang="en-US" b="1" baseline="0" dirty="0" smtClean="0"/>
              <a:t>Site file.</a:t>
            </a:r>
          </a:p>
          <a:p>
            <a:endParaRPr lang="en-US" baseline="0" dirty="0" smtClean="0"/>
          </a:p>
          <a:p>
            <a:r>
              <a:rPr lang="en-US" dirty="0" smtClean="0"/>
              <a:t>Everything</a:t>
            </a:r>
            <a:r>
              <a:rPr lang="en-US" baseline="0" dirty="0" smtClean="0"/>
              <a:t> in the 4 core components of NWIS is connected to a site, sites can be used in multiple subsystems of NWIS. For example, can store water levels and water quality analyses for one well, or well construction in the GW subsystem for a well used in SWUDS.</a:t>
            </a:r>
          </a:p>
          <a:p>
            <a:endParaRPr lang="en-US" baseline="0" dirty="0" smtClean="0"/>
          </a:p>
          <a:p>
            <a:r>
              <a:rPr lang="en-US" baseline="0" dirty="0" smtClean="0"/>
              <a:t>A major advantage: we want to know if different kinds of data are in fact for one site.</a:t>
            </a:r>
          </a:p>
          <a:p>
            <a:endParaRPr lang="en-US" baseline="0" dirty="0" smtClean="0"/>
          </a:p>
          <a:p>
            <a:r>
              <a:rPr lang="en-US" baseline="0" dirty="0" smtClean="0"/>
              <a:t>Site type helps define what is being measured—is the data a characteristic of a river? Stream site.  If the measurement is of the amount of water being withdrawn from a river, it’s a measurement from an intake, called a Diversion in NWIS.</a:t>
            </a:r>
          </a:p>
          <a:p>
            <a:endParaRPr lang="en-US" baseline="0" dirty="0" smtClean="0"/>
          </a:p>
          <a:p>
            <a:r>
              <a:rPr lang="en-US" dirty="0" smtClean="0"/>
              <a:t>In the early days of</a:t>
            </a:r>
            <a:r>
              <a:rPr lang="en-US" baseline="0" dirty="0" smtClean="0"/>
              <a:t> NWIS, Sites were always thought of as a point. More recently “sites” have become areal features too, like a water treatment plant, a </a:t>
            </a:r>
            <a:r>
              <a:rPr lang="en-US" baseline="0" dirty="0" err="1" smtClean="0"/>
              <a:t>powerplant</a:t>
            </a:r>
            <a:r>
              <a:rPr lang="en-US" baseline="0" dirty="0" smtClean="0"/>
              <a:t>, or a orchard. We still keep our county, HUC, and aquifer aggregated data in AWUDS in a different data structure, but really the range between site specific data at a single well to data for a county is a continuum of ‘sites’.</a:t>
            </a:r>
          </a:p>
          <a:p>
            <a:endParaRPr lang="en-US" dirty="0"/>
          </a:p>
        </p:txBody>
      </p:sp>
    </p:spTree>
    <p:extLst>
      <p:ext uri="{BB962C8B-B14F-4D97-AF65-F5344CB8AC3E}">
        <p14:creationId xmlns:p14="http://schemas.microsoft.com/office/powerpoint/2010/main" val="1305344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Stores withdrawal, use, and return data in same database as </a:t>
            </a:r>
            <a:r>
              <a:rPr lang="en-US" dirty="0" err="1" smtClean="0"/>
              <a:t>streamflow</a:t>
            </a:r>
            <a:r>
              <a:rPr lang="en-US" dirty="0" smtClean="0"/>
              <a:t>, water levels, and water quality</a:t>
            </a:r>
          </a:p>
          <a:p>
            <a:r>
              <a:rPr lang="en-US" dirty="0" smtClean="0"/>
              <a:t>Can </a:t>
            </a:r>
            <a:r>
              <a:rPr lang="en-US" b="1" dirty="0" smtClean="0"/>
              <a:t>track</a:t>
            </a:r>
            <a:r>
              <a:rPr lang="en-US" dirty="0" smtClean="0"/>
              <a:t> water movement from withdrawal to use to return locations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Point locations (sites) are connected by one-way “conveyances” that show</a:t>
            </a:r>
            <a:r>
              <a:rPr lang="en-US" baseline="0" dirty="0" smtClean="0"/>
              <a:t> how water is being moved. ”—think of it as a virtual pipe, though it might really be a canal or some other way to move water from one point to another.</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dirty="0" smtClean="0"/>
              <a:t>Water sales: can be major</a:t>
            </a:r>
            <a:r>
              <a:rPr lang="en-US" baseline="0" dirty="0" smtClean="0"/>
              <a:t> (wholesale) customers, to show water sources for public supply systems which only purchase water, or can indicate retail sales to customer groups, like all the commercial users for a given public supplier.</a:t>
            </a:r>
          </a:p>
          <a:p>
            <a:endParaRPr lang="en-US" dirty="0" smtClean="0"/>
          </a:p>
          <a:p>
            <a:r>
              <a:rPr lang="en-US" dirty="0" smtClean="0"/>
              <a:t>Can identify interbasin transfers</a:t>
            </a:r>
          </a:p>
          <a:p>
            <a:endParaRPr lang="en-US" dirty="0" smtClean="0"/>
          </a:p>
          <a:p>
            <a:endParaRPr lang="en-US" dirty="0" smtClean="0"/>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Sites:</a:t>
            </a:r>
          </a:p>
          <a:p>
            <a:r>
              <a:rPr lang="en-US" baseline="0" dirty="0" smtClean="0"/>
              <a:t>Also have sites to accommodate data that may not be at each source—permit systems that require combined reports for all wells or intakes under the single permit.</a:t>
            </a:r>
          </a:p>
          <a:p>
            <a:endParaRPr lang="en-US" baseline="0" dirty="0" smtClean="0"/>
          </a:p>
          <a:p>
            <a:r>
              <a:rPr lang="en-US" baseline="0" dirty="0" smtClean="0"/>
              <a:t>These sites do not have to have a single latitude and longitude in the site file, but can have geographic attributes like state, county, and HUC at whatever level encompasses the sites in the aggregate.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this tracking database, we can develop the network of water use and</a:t>
            </a:r>
            <a:r>
              <a:rPr lang="en-US" baseline="0" dirty="0" smtClean="0"/>
              <a:t> see where water moves and who affects others ‘down network’.</a:t>
            </a:r>
          </a:p>
          <a:p>
            <a:endParaRPr lang="en-US" baseline="0" dirty="0" smtClean="0"/>
          </a:p>
          <a:p>
            <a:r>
              <a:rPr lang="en-US" baseline="0" dirty="0" smtClean="0"/>
              <a:t>This is a visualization of a network drawn using tool called </a:t>
            </a:r>
            <a:r>
              <a:rPr lang="en-US" baseline="0" dirty="0" err="1" smtClean="0"/>
              <a:t>Cytoscape</a:t>
            </a:r>
            <a:r>
              <a:rPr lang="en-US" baseline="0" dirty="0" smtClean="0"/>
              <a:t> using data from the SWUDS database for Georgia. Suburban Atlanta water systems, shows water systems and intakes.</a:t>
            </a:r>
          </a:p>
          <a:p>
            <a:endParaRPr lang="en-US" baseline="0" dirty="0" smtClean="0"/>
          </a:p>
          <a:p>
            <a:r>
              <a:rPr lang="en-US" baseline="0" dirty="0" smtClean="0"/>
              <a:t>NOTE: external tool, SWUDS can’t do this.  Also </a:t>
            </a:r>
            <a:r>
              <a:rPr lang="en-US" baseline="0" dirty="0" err="1" smtClean="0"/>
              <a:t>Cytoscape</a:t>
            </a:r>
            <a:r>
              <a:rPr lang="en-US" baseline="0" dirty="0" smtClean="0"/>
              <a:t> is not geographically ‘aware’, so I arranged these boxes by hand after </a:t>
            </a:r>
            <a:r>
              <a:rPr lang="en-US" baseline="0" dirty="0" err="1" smtClean="0"/>
              <a:t>Cytoscape</a:t>
            </a:r>
            <a:r>
              <a:rPr lang="en-US" baseline="0" dirty="0" smtClean="0"/>
              <a:t> drew them with the  various arrows for me.  Maybe someday we will be able to draw these more directly in SWUDS.</a:t>
            </a:r>
          </a:p>
          <a:p>
            <a:endParaRPr lang="en-US" baseline="0" dirty="0" smtClean="0"/>
          </a:p>
          <a:p>
            <a:r>
              <a:rPr lang="en-US" baseline="0" dirty="0" smtClean="0"/>
              <a:t>Zoom on the core system—Cobb-Marietta Water system northwest of Atlanta.</a:t>
            </a:r>
            <a:endParaRPr lang="en-US" dirty="0"/>
          </a:p>
        </p:txBody>
      </p:sp>
      <p:sp>
        <p:nvSpPr>
          <p:cNvPr id="4" name="Slide Number Placeholder 3"/>
          <p:cNvSpPr>
            <a:spLocks noGrp="1"/>
          </p:cNvSpPr>
          <p:nvPr>
            <p:ph type="sldNum" sz="quarter" idx="10"/>
          </p:nvPr>
        </p:nvSpPr>
        <p:spPr/>
        <p:txBody>
          <a:bodyPr/>
          <a:lstStyle/>
          <a:p>
            <a:fld id="{E707AA59-CAFE-43CE-862E-761B46FF7B78}" type="slidenum">
              <a:rPr lang="en-US" altLang="en-US" smtClean="0"/>
              <a:pPr/>
              <a:t>33</a:t>
            </a:fld>
            <a:endParaRPr lang="en-US" altLang="en-US"/>
          </a:p>
        </p:txBody>
      </p:sp>
    </p:spTree>
    <p:extLst>
      <p:ext uri="{BB962C8B-B14F-4D97-AF65-F5344CB8AC3E}">
        <p14:creationId xmlns:p14="http://schemas.microsoft.com/office/powerpoint/2010/main" val="2994671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Very</a:t>
            </a:r>
            <a:r>
              <a:rPr lang="en-US" baseline="0" dirty="0" smtClean="0"/>
              <a:t> abbreviated introduction to SWUDS</a:t>
            </a:r>
            <a:endParaRPr lang="en-US" dirty="0"/>
          </a:p>
        </p:txBody>
      </p:sp>
    </p:spTree>
    <p:extLst>
      <p:ext uri="{BB962C8B-B14F-4D97-AF65-F5344CB8AC3E}">
        <p14:creationId xmlns:p14="http://schemas.microsoft.com/office/powerpoint/2010/main" val="41346092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38259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Owner and Permit, which add additional data about a site. </a:t>
            </a:r>
          </a:p>
          <a:p>
            <a:endParaRPr lang="en-US" baseline="0" dirty="0" smtClean="0"/>
          </a:p>
          <a:p>
            <a:r>
              <a:rPr lang="en-US" baseline="0" dirty="0" smtClean="0"/>
              <a:t>Similar functionality in the database. </a:t>
            </a:r>
            <a:r>
              <a:rPr lang="en-US" baseline="0" smtClean="0"/>
              <a:t>Base (Parent) </a:t>
            </a:r>
            <a:r>
              <a:rPr lang="en-US" baseline="0" dirty="0" smtClean="0"/>
              <a:t>record</a:t>
            </a:r>
          </a:p>
          <a:p>
            <a:endParaRPr lang="en-US" baseline="0" dirty="0" smtClean="0"/>
          </a:p>
          <a:p>
            <a:r>
              <a:rPr lang="en-US" baseline="0" dirty="0" smtClean="0"/>
              <a:t>Updates are done to parent record and then will show up on retrievals for all the sites.</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Permit is an</a:t>
            </a:r>
            <a:r>
              <a:rPr lang="en-US" baseline="0" dirty="0" smtClean="0"/>
              <a:t> identifier assigned under a regulatory or reporting program, such as drinking water programs (EPA and state), drilling permits, wastewater discharge permits, and EIA facility IDs. Input the permit and its associated data once, relate that entry to all the sites (of all types) that it applies to.</a:t>
            </a:r>
          </a:p>
          <a:p>
            <a:endParaRPr lang="en-US" baseline="0" dirty="0" smtClean="0"/>
          </a:p>
          <a:p>
            <a:r>
              <a:rPr lang="en-US" baseline="0" dirty="0" smtClean="0"/>
              <a:t>Note the well that has 2 permit records associated with it—one for the drinking water system, one might be a drilling permit, etc.</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Monthly and annual values</a:t>
            </a:r>
          </a:p>
          <a:p>
            <a:endParaRPr lang="en-US" dirty="0" smtClean="0"/>
          </a:p>
          <a:p>
            <a:r>
              <a:rPr lang="en-US" dirty="0" smtClean="0"/>
              <a:t>Stores a method (metered,</a:t>
            </a:r>
            <a:r>
              <a:rPr lang="en-US" baseline="0" dirty="0" smtClean="0"/>
              <a:t> various estimation methods), source agency, and comments for each year’s record.</a:t>
            </a:r>
            <a:endParaRPr lang="en-US" dirty="0" smtClean="0"/>
          </a:p>
          <a:p>
            <a:endParaRPr lang="en-US" dirty="0" smtClean="0"/>
          </a:p>
          <a:p>
            <a:r>
              <a:rPr lang="en-US" dirty="0" smtClean="0"/>
              <a:t>Can store multiple records if the measurement method and/or</a:t>
            </a:r>
            <a:r>
              <a:rPr lang="en-US" baseline="0" dirty="0" smtClean="0"/>
              <a:t> source of data are different, say reported under a permit program and an estimate based on production data</a:t>
            </a:r>
          </a:p>
          <a:p>
            <a:r>
              <a:rPr lang="en-US" baseline="0" dirty="0" smtClean="0"/>
              <a:t>Multiple records require that one be flagged as the ‘preferred record’, will be the default for retrievals</a:t>
            </a:r>
            <a:endParaRPr lang="en-US" dirty="0"/>
          </a:p>
        </p:txBody>
      </p:sp>
    </p:spTree>
    <p:extLst>
      <p:ext uri="{BB962C8B-B14F-4D97-AF65-F5344CB8AC3E}">
        <p14:creationId xmlns:p14="http://schemas.microsoft.com/office/powerpoint/2010/main" val="26030956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Monthly and annual values</a:t>
            </a:r>
            <a:endParaRPr lang="en-US" dirty="0"/>
          </a:p>
        </p:txBody>
      </p:sp>
    </p:spTree>
    <p:extLst>
      <p:ext uri="{BB962C8B-B14F-4D97-AF65-F5344CB8AC3E}">
        <p14:creationId xmlns:p14="http://schemas.microsoft.com/office/powerpoint/2010/main" val="33568761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Two other types of data we are allowing for in the data model: Population served and Deliveries</a:t>
            </a:r>
          </a:p>
          <a:p>
            <a:endParaRPr lang="en-US" baseline="0" dirty="0" smtClean="0"/>
          </a:p>
          <a:p>
            <a:r>
              <a:rPr lang="en-US" baseline="0" dirty="0" smtClean="0"/>
              <a:t>Pop Served is a count of the people supplied by the public supply system, and in the national water use compilation we ask for it separated by GW and SW pop served.</a:t>
            </a:r>
          </a:p>
          <a:p>
            <a:endParaRPr lang="en-US" baseline="0" dirty="0" smtClean="0"/>
          </a:p>
          <a:p>
            <a:r>
              <a:rPr lang="en-US" baseline="0" dirty="0" smtClean="0"/>
              <a:t>In SWUDS the data is stored on Place of Use sites</a:t>
            </a:r>
          </a:p>
          <a:p>
            <a:endParaRPr lang="en-US" baseline="0" dirty="0" smtClean="0"/>
          </a:p>
          <a:p>
            <a:r>
              <a:rPr lang="en-US" baseline="0" dirty="0" smtClean="0"/>
              <a:t>Ancillary data</a:t>
            </a:r>
          </a:p>
          <a:p>
            <a:endParaRPr lang="en-US" baseline="0" dirty="0" smtClean="0"/>
          </a:p>
          <a:p>
            <a:r>
              <a:rPr lang="en-US" baseline="0" dirty="0" smtClean="0"/>
              <a:t>Both of these can be stored as monthly and/or annual values.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template in Excel</a:t>
            </a:r>
          </a:p>
          <a:p>
            <a:endParaRPr lang="en-US" dirty="0" smtClean="0"/>
          </a:p>
          <a:p>
            <a:r>
              <a:rPr lang="en-US" dirty="0" smtClean="0"/>
              <a:t>Column headings can be read by SWUDS to know what</a:t>
            </a:r>
            <a:r>
              <a:rPr lang="en-US" baseline="0" dirty="0" smtClean="0"/>
              <a:t> data is in each: “auto maps” the data during  batch input.</a:t>
            </a:r>
            <a:endParaRPr lang="en-US" dirty="0" smtClean="0"/>
          </a:p>
          <a:p>
            <a:pPr defTabSz="913881">
              <a:defRPr/>
            </a:pPr>
            <a:r>
              <a:rPr lang="en-US" dirty="0" smtClean="0"/>
              <a:t>Color coding of headings: Red are mandatory, Blue are conditionally mandatory—for example, if you enter lat-long, you must enter accuracy, datum, and method.  Lat-longs themselves are conditionally mandatory based on the site type.</a:t>
            </a:r>
            <a:r>
              <a:rPr lang="en-US" baseline="0" dirty="0" smtClean="0"/>
              <a:t> Black text in the heading means the entry is optional.</a:t>
            </a:r>
          </a:p>
          <a:p>
            <a:pPr defTabSz="913881">
              <a:defRPr/>
            </a:pPr>
            <a:endParaRPr lang="en-US" dirty="0" smtClean="0"/>
          </a:p>
          <a:p>
            <a:r>
              <a:rPr lang="en-US" dirty="0" smtClean="0"/>
              <a:t>Are comments/tool tips behind each column header with some additional information.  Hover over</a:t>
            </a:r>
            <a:r>
              <a:rPr lang="en-US" baseline="0" dirty="0" smtClean="0"/>
              <a:t> the heading cell with your mouse to make these appear.</a:t>
            </a:r>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Advantage</a:t>
            </a:r>
            <a:r>
              <a:rPr lang="en-US" baseline="0" dirty="0" smtClean="0"/>
              <a:t> of seeing map of stream gages and water-use withdrawals and discharges—switch to live </a:t>
            </a:r>
            <a:r>
              <a:rPr lang="en-US" baseline="0" dirty="0" err="1" smtClean="0"/>
              <a:t>NWISWeb</a:t>
            </a:r>
            <a:r>
              <a:rPr lang="en-US" baseline="0" dirty="0" smtClean="0"/>
              <a:t>.</a:t>
            </a:r>
            <a:endParaRPr lang="en-US" dirty="0"/>
          </a:p>
        </p:txBody>
      </p:sp>
    </p:spTree>
    <p:extLst>
      <p:ext uri="{BB962C8B-B14F-4D97-AF65-F5344CB8AC3E}">
        <p14:creationId xmlns:p14="http://schemas.microsoft.com/office/powerpoint/2010/main" val="4573082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Begin to  store  site-specific information at least  for larger water users, and those where information is available fairly consistently</a:t>
            </a:r>
            <a:r>
              <a:rPr lang="en-US" baseline="0" dirty="0" smtClean="0"/>
              <a:t> across the country, integrated with the other data USGS uses for our studies. </a:t>
            </a:r>
          </a:p>
          <a:p>
            <a:endParaRPr lang="en-US" baseline="0" dirty="0" smtClean="0"/>
          </a:p>
          <a:p>
            <a:r>
              <a:rPr lang="en-US" baseline="0" dirty="0" smtClean="0"/>
              <a:t>Because of security and other data sensitivity, probably will present this not as points and specific withdrawals, but in small aggregates, perhaps a HUC12 watershed.</a:t>
            </a:r>
            <a:endParaRPr lang="en-US" dirty="0"/>
          </a:p>
        </p:txBody>
      </p:sp>
      <p:sp>
        <p:nvSpPr>
          <p:cNvPr id="4" name="Slide Number Placeholder 3"/>
          <p:cNvSpPr>
            <a:spLocks noGrp="1"/>
          </p:cNvSpPr>
          <p:nvPr>
            <p:ph type="sldNum" sz="quarter" idx="10"/>
          </p:nvPr>
        </p:nvSpPr>
        <p:spPr/>
        <p:txBody>
          <a:bodyPr/>
          <a:lstStyle/>
          <a:p>
            <a:fld id="{E707AA59-CAFE-43CE-862E-761B46FF7B78}" type="slidenum">
              <a:rPr lang="en-US" altLang="en-US" smtClean="0"/>
              <a:pPr/>
              <a:t>45</a:t>
            </a:fld>
            <a:endParaRPr lang="en-US" altLang="en-US"/>
          </a:p>
        </p:txBody>
      </p:sp>
    </p:spTree>
    <p:extLst>
      <p:ext uri="{BB962C8B-B14F-4D97-AF65-F5344CB8AC3E}">
        <p14:creationId xmlns:p14="http://schemas.microsoft.com/office/powerpoint/2010/main" val="2059115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NWIS, the umbrella</a:t>
            </a:r>
            <a:r>
              <a:rPr lang="en-US" baseline="0" dirty="0" smtClean="0"/>
              <a:t> term for the USGS Water databases. </a:t>
            </a:r>
          </a:p>
          <a:p>
            <a:endParaRPr lang="en-US" baseline="0" dirty="0" smtClean="0"/>
          </a:p>
          <a:p>
            <a:r>
              <a:rPr lang="en-US" baseline="0" dirty="0" smtClean="0"/>
              <a:t>Acronym heavy, sorry: Just want to give the basics.</a:t>
            </a:r>
          </a:p>
          <a:p>
            <a:r>
              <a:rPr lang="en-US" baseline="0" dirty="0" smtClean="0"/>
              <a:t>Site file is the unifying element, and we’ll come back to it.</a:t>
            </a:r>
          </a:p>
          <a:p>
            <a:endParaRPr lang="en-US" baseline="0" dirty="0" smtClean="0"/>
          </a:p>
          <a:p>
            <a:r>
              <a:rPr lang="en-US" baseline="0" dirty="0" smtClean="0"/>
              <a:t>Components developed for the 4 traditional types of water data USGS works with: groundwater, surface water, water quality, water use. A relatively new component for biological data also exists.</a:t>
            </a:r>
          </a:p>
          <a:p>
            <a:endParaRPr lang="en-US" baseline="0" dirty="0" smtClean="0"/>
          </a:p>
          <a:p>
            <a:r>
              <a:rPr lang="en-US" baseline="0" dirty="0" smtClean="0"/>
              <a:t>GWSI - groundwater site inventory system—well construction, water levels, well logs, aquifer test results</a:t>
            </a:r>
          </a:p>
          <a:p>
            <a:r>
              <a:rPr lang="en-US" baseline="0" dirty="0" smtClean="0"/>
              <a:t>QWDATA – water quality data</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ADAPS – Automated Data Processing System, continuous (by minutes or even seconds, up to daily, generally) Includes the real-time </a:t>
            </a:r>
            <a:r>
              <a:rPr lang="en-US" baseline="0" dirty="0" err="1" smtClean="0"/>
              <a:t>streamflow</a:t>
            </a:r>
            <a:r>
              <a:rPr lang="en-US" baseline="0" dirty="0" smtClean="0"/>
              <a:t>, but also groundwater and water quality data. Potentially water use!</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SWUDS is the Site-specific Water Use Data System, a subsystem</a:t>
            </a:r>
            <a:r>
              <a:rPr lang="en-US" baseline="0" dirty="0" smtClean="0"/>
              <a:t> of NWIS</a:t>
            </a:r>
          </a:p>
          <a:p>
            <a:endParaRPr lang="en-US" baseline="0" dirty="0" smtClean="0"/>
          </a:p>
          <a:p>
            <a:r>
              <a:rPr lang="en-US" baseline="0" dirty="0" smtClean="0"/>
              <a:t>Biological data is in a system called </a:t>
            </a:r>
            <a:r>
              <a:rPr lang="en-US" baseline="0" dirty="0" err="1" smtClean="0"/>
              <a:t>BioData</a:t>
            </a:r>
            <a:r>
              <a:rPr lang="en-US" baseline="0" dirty="0" smtClean="0"/>
              <a:t>, fairly recently brought under the umbrella.</a:t>
            </a:r>
          </a:p>
          <a:p>
            <a:endParaRPr lang="en-US" baseline="0" dirty="0" smtClean="0"/>
          </a:p>
          <a:p>
            <a:r>
              <a:rPr lang="en-US" baseline="0" dirty="0" smtClean="0"/>
              <a:t>AWUDS is another NWIS water-use database, not connected to </a:t>
            </a:r>
            <a:r>
              <a:rPr lang="en-US" baseline="0" dirty="0" err="1" smtClean="0"/>
              <a:t>sitefile</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NWIS today</a:t>
            </a:r>
            <a:r>
              <a:rPr lang="en-US" baseline="0" dirty="0" smtClean="0"/>
              <a:t> is an accumulation of 30 years of code development, and some of the earliest code is still in use.</a:t>
            </a:r>
          </a:p>
          <a:p>
            <a:endParaRPr lang="en-US" baseline="0" dirty="0" smtClean="0"/>
          </a:p>
          <a:p>
            <a:r>
              <a:rPr lang="en-US" baseline="0" dirty="0" smtClean="0"/>
              <a:t>Distributed servers are the internal databases that support USGS internal data entry and processing</a:t>
            </a:r>
            <a:endParaRPr lang="en-US" dirty="0"/>
          </a:p>
        </p:txBody>
      </p:sp>
      <p:sp>
        <p:nvSpPr>
          <p:cNvPr id="4" name="Slide Number Placeholder 3"/>
          <p:cNvSpPr>
            <a:spLocks noGrp="1"/>
          </p:cNvSpPr>
          <p:nvPr>
            <p:ph type="sldNum" sz="quarter" idx="10"/>
          </p:nvPr>
        </p:nvSpPr>
        <p:spPr/>
        <p:txBody>
          <a:bodyPr/>
          <a:lstStyle/>
          <a:p>
            <a:fld id="{E707AA59-CAFE-43CE-862E-761B46FF7B78}" type="slidenum">
              <a:rPr lang="en-US" altLang="en-US" smtClean="0"/>
              <a:pPr/>
              <a:t>5</a:t>
            </a:fld>
            <a:endParaRPr lang="en-US" altLang="en-US"/>
          </a:p>
        </p:txBody>
      </p:sp>
    </p:spTree>
    <p:extLst>
      <p:ext uri="{BB962C8B-B14F-4D97-AF65-F5344CB8AC3E}">
        <p14:creationId xmlns:p14="http://schemas.microsoft.com/office/powerpoint/2010/main" val="2579731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that is in the process of changing.</a:t>
            </a:r>
          </a:p>
          <a:p>
            <a:endParaRPr lang="en-US" dirty="0" smtClean="0"/>
          </a:p>
          <a:p>
            <a:r>
              <a:rPr lang="en-US" baseline="0" dirty="0" smtClean="0"/>
              <a:t>Aquarius should be the working database for continuous data beginning sometime this year, replacing ADAPS</a:t>
            </a:r>
          </a:p>
          <a:p>
            <a:endParaRPr lang="en-US" baseline="0" dirty="0" smtClean="0"/>
          </a:p>
          <a:p>
            <a:r>
              <a:rPr lang="en-US" baseline="0" dirty="0" smtClean="0"/>
              <a:t>Must replace the other components with a more modern system, with one major driver being the retirements of the Fortran programmers who have been keeping it running. Also must move from distributed servers to fewer centralized system.</a:t>
            </a:r>
          </a:p>
          <a:p>
            <a:endParaRPr lang="en-US" baseline="0" dirty="0" smtClean="0"/>
          </a:p>
          <a:p>
            <a:r>
              <a:rPr lang="en-US" baseline="0" dirty="0" smtClean="0"/>
              <a:t>So, while we expect to have the same functionality in the  future, all of the underlying systems will be changing over the next few years.</a:t>
            </a:r>
            <a:endParaRPr lang="en-US" dirty="0"/>
          </a:p>
        </p:txBody>
      </p:sp>
      <p:sp>
        <p:nvSpPr>
          <p:cNvPr id="4" name="Slide Number Placeholder 3"/>
          <p:cNvSpPr>
            <a:spLocks noGrp="1"/>
          </p:cNvSpPr>
          <p:nvPr>
            <p:ph type="sldNum" sz="quarter" idx="10"/>
          </p:nvPr>
        </p:nvSpPr>
        <p:spPr/>
        <p:txBody>
          <a:bodyPr/>
          <a:lstStyle/>
          <a:p>
            <a:fld id="{E707AA59-CAFE-43CE-862E-761B46FF7B78}" type="slidenum">
              <a:rPr lang="en-US" altLang="en-US" smtClean="0"/>
              <a:pPr/>
              <a:t>6</a:t>
            </a:fld>
            <a:endParaRPr lang="en-US" altLang="en-US"/>
          </a:p>
        </p:txBody>
      </p:sp>
    </p:spTree>
    <p:extLst>
      <p:ext uri="{BB962C8B-B14F-4D97-AF65-F5344CB8AC3E}">
        <p14:creationId xmlns:p14="http://schemas.microsoft.com/office/powerpoint/2010/main" val="911802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NWIS,</a:t>
            </a:r>
          </a:p>
          <a:p>
            <a:endParaRPr lang="en-US" baseline="0" dirty="0" smtClean="0"/>
          </a:p>
          <a:p>
            <a:r>
              <a:rPr lang="en-US" baseline="0" dirty="0" smtClean="0"/>
              <a:t>Now</a:t>
            </a:r>
            <a:r>
              <a:rPr lang="en-US" baseline="0" dirty="0" smtClean="0"/>
              <a:t>, these are the internal, working databases for </a:t>
            </a:r>
            <a:r>
              <a:rPr lang="en-US" baseline="0" dirty="0" smtClean="0"/>
              <a:t>USGS—where USGS personnel enter, process, QA, and use the data for our studies.</a:t>
            </a:r>
            <a:endParaRPr lang="en-US" baseline="0" dirty="0" smtClean="0"/>
          </a:p>
          <a:p>
            <a:endParaRPr lang="en-US" baseline="0" dirty="0" smtClean="0"/>
          </a:p>
          <a:p>
            <a:r>
              <a:rPr lang="en-US" baseline="0" dirty="0" smtClean="0"/>
              <a:t>The system that makes NWIS data available to the public is called </a:t>
            </a:r>
            <a:r>
              <a:rPr lang="en-US" baseline="0" dirty="0" err="1" smtClean="0"/>
              <a:t>NWISWeb</a:t>
            </a:r>
            <a:r>
              <a:rPr lang="en-US" baseline="0" dirty="0" smtClean="0"/>
              <a:t>. </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Public-facing database for USGS Water</a:t>
            </a:r>
          </a:p>
          <a:p>
            <a:r>
              <a:rPr lang="en-US" dirty="0" smtClean="0"/>
              <a:t>Real-time and periodic measurements;</a:t>
            </a:r>
            <a:r>
              <a:rPr lang="en-US" baseline="0" dirty="0" smtClean="0"/>
              <a:t>  </a:t>
            </a:r>
            <a:r>
              <a:rPr lang="en-US" baseline="0" dirty="0" err="1" smtClean="0"/>
              <a:t>streamflow</a:t>
            </a:r>
            <a:r>
              <a:rPr lang="en-US" baseline="0" dirty="0" smtClean="0"/>
              <a:t>, groundwater data, water quality data. Water use has been recently added, as county aggregate data for various water-use categories. </a:t>
            </a:r>
          </a:p>
          <a:p>
            <a:endParaRPr lang="en-US" baseline="0" dirty="0" smtClean="0"/>
          </a:p>
          <a:p>
            <a:r>
              <a:rPr lang="en-US" baseline="0" dirty="0" smtClean="0"/>
              <a:t>Mapper—showing SW and GW site locations, may have water quality information at some of these as well.</a:t>
            </a:r>
          </a:p>
          <a:p>
            <a:r>
              <a:rPr lang="en-US" baseline="0" dirty="0" smtClean="0"/>
              <a:t>A small part of the full Water database system, the National Water Information System or NWIS. We call this </a:t>
            </a:r>
            <a:r>
              <a:rPr lang="en-US" baseline="0" dirty="0" err="1" smtClean="0"/>
              <a:t>NWISWeb</a:t>
            </a:r>
            <a:r>
              <a:rPr lang="en-US" baseline="0" dirty="0" smtClean="0"/>
              <a:t>—the web interface to NWIS.</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256" eaLnBrk="0" hangingPunct="0">
              <a:defRPr sz="3700">
                <a:solidFill>
                  <a:schemeClr val="tx1"/>
                </a:solidFill>
                <a:latin typeface="Times New Roman" charset="0"/>
                <a:ea typeface="ＭＳ Ｐゴシック" charset="-128"/>
              </a:defRPr>
            </a:lvl1pPr>
            <a:lvl2pPr marL="38538633" indent="-38074117" defTabSz="932256" eaLnBrk="0" hangingPunct="0">
              <a:defRPr sz="3700">
                <a:solidFill>
                  <a:schemeClr val="tx1"/>
                </a:solidFill>
                <a:latin typeface="Times New Roman" charset="0"/>
                <a:ea typeface="ＭＳ Ｐゴシック" charset="-128"/>
              </a:defRPr>
            </a:lvl2pPr>
            <a:lvl3pPr eaLnBrk="0" hangingPunct="0">
              <a:defRPr sz="3700">
                <a:solidFill>
                  <a:schemeClr val="tx1"/>
                </a:solidFill>
                <a:latin typeface="Times New Roman" charset="0"/>
                <a:ea typeface="ＭＳ Ｐゴシック" charset="-128"/>
              </a:defRPr>
            </a:lvl3pPr>
            <a:lvl4pPr eaLnBrk="0" hangingPunct="0">
              <a:defRPr sz="3700">
                <a:solidFill>
                  <a:schemeClr val="tx1"/>
                </a:solidFill>
                <a:latin typeface="Times New Roman" charset="0"/>
                <a:ea typeface="ＭＳ Ｐゴシック" charset="-128"/>
              </a:defRPr>
            </a:lvl4pPr>
            <a:lvl5pPr eaLnBrk="0" hangingPunct="0">
              <a:defRPr sz="3700">
                <a:solidFill>
                  <a:schemeClr val="tx1"/>
                </a:solidFill>
                <a:latin typeface="Times New Roman" charset="0"/>
                <a:ea typeface="ＭＳ Ｐゴシック" charset="-128"/>
              </a:defRPr>
            </a:lvl5pPr>
            <a:lvl6pPr marL="464515" eaLnBrk="0" fontAlgn="base" hangingPunct="0">
              <a:spcBef>
                <a:spcPct val="0"/>
              </a:spcBef>
              <a:spcAft>
                <a:spcPct val="0"/>
              </a:spcAft>
              <a:defRPr sz="3700">
                <a:solidFill>
                  <a:schemeClr val="tx1"/>
                </a:solidFill>
                <a:latin typeface="Times New Roman" charset="0"/>
                <a:ea typeface="ＭＳ Ｐゴシック" charset="-128"/>
              </a:defRPr>
            </a:lvl6pPr>
            <a:lvl7pPr marL="929030" eaLnBrk="0" fontAlgn="base" hangingPunct="0">
              <a:spcBef>
                <a:spcPct val="0"/>
              </a:spcBef>
              <a:spcAft>
                <a:spcPct val="0"/>
              </a:spcAft>
              <a:defRPr sz="3700">
                <a:solidFill>
                  <a:schemeClr val="tx1"/>
                </a:solidFill>
                <a:latin typeface="Times New Roman" charset="0"/>
                <a:ea typeface="ＭＳ Ｐゴシック" charset="-128"/>
              </a:defRPr>
            </a:lvl7pPr>
            <a:lvl8pPr marL="1393546" eaLnBrk="0" fontAlgn="base" hangingPunct="0">
              <a:spcBef>
                <a:spcPct val="0"/>
              </a:spcBef>
              <a:spcAft>
                <a:spcPct val="0"/>
              </a:spcAft>
              <a:defRPr sz="3700">
                <a:solidFill>
                  <a:schemeClr val="tx1"/>
                </a:solidFill>
                <a:latin typeface="Times New Roman" charset="0"/>
                <a:ea typeface="ＭＳ Ｐゴシック" charset="-128"/>
              </a:defRPr>
            </a:lvl8pPr>
            <a:lvl9pPr marL="1858061" eaLnBrk="0" fontAlgn="base" hangingPunct="0">
              <a:spcBef>
                <a:spcPct val="0"/>
              </a:spcBef>
              <a:spcAft>
                <a:spcPct val="0"/>
              </a:spcAft>
              <a:defRPr sz="3700">
                <a:solidFill>
                  <a:schemeClr val="tx1"/>
                </a:solidFill>
                <a:latin typeface="Times New Roman" charset="0"/>
                <a:ea typeface="ＭＳ Ｐゴシック" charset="-128"/>
              </a:defRPr>
            </a:lvl9pPr>
          </a:lstStyle>
          <a:p>
            <a:fld id="{42C4F93A-CC2B-495E-987C-5A02C23BA93A}" type="slidenum">
              <a:rPr lang="en-US" altLang="en-US" sz="1200">
                <a:latin typeface="Times" charset="0"/>
              </a:rPr>
              <a:pPr/>
              <a:t>10</a:t>
            </a:fld>
            <a:endParaRPr lang="en-US" altLang="en-US" sz="1200">
              <a:latin typeface="Times"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 New Roman" charset="0"/>
              </a:rPr>
              <a:t>Molly talked about this last time, but as a review:</a:t>
            </a:r>
            <a:r>
              <a:rPr lang="en-US" altLang="en-US" baseline="0" dirty="0" smtClean="0">
                <a:latin typeface="Times New Roman" charset="0"/>
              </a:rPr>
              <a:t> I’m going to talk about two types of water-use data</a:t>
            </a:r>
            <a:endParaRPr lang="en-US" altLang="en-US" dirty="0" smtClean="0">
              <a:latin typeface="Times New Roman" charset="0"/>
            </a:endParaRPr>
          </a:p>
          <a:p>
            <a:r>
              <a:rPr lang="en-US" altLang="en-US" dirty="0" smtClean="0">
                <a:latin typeface="Times New Roman" charset="0"/>
              </a:rPr>
              <a:t> 	 Site-specific data </a:t>
            </a:r>
          </a:p>
          <a:p>
            <a:r>
              <a:rPr lang="en-US" altLang="en-US" dirty="0" smtClean="0">
                <a:latin typeface="Times New Roman" charset="0"/>
              </a:rPr>
              <a:t>	Aggregated data</a:t>
            </a:r>
          </a:p>
          <a:p>
            <a:r>
              <a:rPr lang="en-US" altLang="en-US" dirty="0" smtClean="0">
                <a:latin typeface="Times New Roman" charset="0"/>
              </a:rPr>
              <a:t>	</a:t>
            </a:r>
          </a:p>
          <a:p>
            <a:r>
              <a:rPr lang="en-US" altLang="en-US" dirty="0" smtClean="0">
                <a:latin typeface="Times New Roman" charset="0"/>
              </a:rPr>
              <a:t>Focus of national program has been aggregated data.  The best source for aggregated data, however, is site-specific data,</a:t>
            </a:r>
            <a:r>
              <a:rPr lang="en-US" altLang="en-US" baseline="0" dirty="0" smtClean="0">
                <a:latin typeface="Times New Roman" charset="0"/>
              </a:rPr>
              <a:t> and that generally means data from State water agencies that manage water resources. This makes water use different from the other areas that USGS works in, as we are not the primary data collectors.</a:t>
            </a:r>
            <a:endParaRPr lang="en-US" altLang="en-US" dirty="0" smtClean="0">
              <a:latin typeface="Times New Roman" charset="0"/>
            </a:endParaRPr>
          </a:p>
          <a:p>
            <a:endParaRPr lang="en-US" altLang="en-US" dirty="0"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lstStyle>
            <a:lvl1pPr>
              <a:defRPr>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a:noFill/>
        </p:spPr>
        <p:txBody>
          <a:bodyPr/>
          <a:lstStyle>
            <a:lvl1pPr marL="0" indent="0" algn="ctr">
              <a:buNone/>
              <a:defRPr sz="3600" b="0">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FB5CA4D-DA54-4AAE-96B6-2FC3C22FC7C8}" type="datetimeFigureOut">
              <a:rPr lang="en-US" smtClean="0">
                <a:solidFill>
                  <a:prstClr val="black">
                    <a:tint val="75000"/>
                  </a:prstClr>
                </a:solidFill>
              </a:rPr>
              <a:pPr/>
              <a:t>2/24/2016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540076F-8E86-4B0A-82FA-BAAD1FDC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1499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B5CA4D-DA54-4AAE-96B6-2FC3C22FC7C8}" type="datetimeFigureOut">
              <a:rPr lang="en-US" smtClean="0">
                <a:solidFill>
                  <a:prstClr val="black">
                    <a:tint val="75000"/>
                  </a:prstClr>
                </a:solidFill>
              </a:rPr>
              <a:pPr/>
              <a:t>2/24/2016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540076F-8E86-4B0A-82FA-BAAD1FDC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74659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B5CA4D-DA54-4AAE-96B6-2FC3C22FC7C8}" type="datetimeFigureOut">
              <a:rPr lang="en-US" smtClean="0">
                <a:solidFill>
                  <a:prstClr val="black">
                    <a:tint val="75000"/>
                  </a:prstClr>
                </a:solidFill>
              </a:rPr>
              <a:pPr/>
              <a:t>2/24/2016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540076F-8E86-4B0A-82FA-BAAD1FDC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0421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reserve="1">
  <p:cSld name="Default">
    <p:spTree>
      <p:nvGrpSpPr>
        <p:cNvPr id="1" name=""/>
        <p:cNvGrpSpPr/>
        <p:nvPr/>
      </p:nvGrpSpPr>
      <p:grpSpPr>
        <a:xfrm>
          <a:off x="0" y="0"/>
          <a:ext cx="0" cy="0"/>
          <a:chOff x="0" y="0"/>
          <a:chExt cx="0" cy="0"/>
        </a:xfrm>
      </p:grpSpPr>
      <p:pic>
        <p:nvPicPr>
          <p:cNvPr id="35" name="TWO_extra.jpeg"/>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ln w="12700">
            <a:miter lim="400000"/>
          </a:ln>
        </p:spPr>
      </p:pic>
      <p:pic>
        <p:nvPicPr>
          <p:cNvPr id="36" name="USGS_VI_large.png"/>
          <p:cNvPicPr/>
          <p:nvPr/>
        </p:nvPicPr>
        <p:blipFill>
          <a:blip r:embed="rId3" cstate="print">
            <a:extLst>
              <a:ext uri="{28A0092B-C50C-407E-A947-70E740481C1C}">
                <a14:useLocalDpi xmlns:a14="http://schemas.microsoft.com/office/drawing/2010/main" val="0"/>
              </a:ext>
            </a:extLst>
          </a:blip>
          <a:stretch>
            <a:fillRect/>
          </a:stretch>
        </p:blipFill>
        <p:spPr>
          <a:xfrm>
            <a:off x="116086" y="93761"/>
            <a:ext cx="968871" cy="357188"/>
          </a:xfrm>
          <a:prstGeom prst="rect">
            <a:avLst/>
          </a:prstGeom>
          <a:ln w="12700">
            <a:miter lim="400000"/>
          </a:ln>
        </p:spPr>
      </p:pic>
      <p:sp>
        <p:nvSpPr>
          <p:cNvPr id="37" name="Shape 37"/>
          <p:cNvSpPr>
            <a:spLocks noGrp="1"/>
          </p:cNvSpPr>
          <p:nvPr>
            <p:ph type="title"/>
          </p:nvPr>
        </p:nvSpPr>
        <p:spPr>
          <a:prstGeom prst="rect">
            <a:avLst/>
          </a:prstGeom>
        </p:spPr>
        <p:txBody>
          <a:bodyPr/>
          <a:lstStyle/>
          <a:p>
            <a:pPr lvl="0"/>
            <a:endParaRPr/>
          </a:p>
        </p:txBody>
      </p:sp>
      <p:sp>
        <p:nvSpPr>
          <p:cNvPr id="38" name="Shape 38"/>
          <p:cNvSpPr>
            <a:spLocks noGrp="1"/>
          </p:cNvSpPr>
          <p:nvPr>
            <p:ph type="body" idx="1"/>
          </p:nvPr>
        </p:nvSpPr>
        <p:spPr>
          <a:prstGeom prst="rect">
            <a:avLst/>
          </a:prstGeom>
        </p:spPr>
        <p:txBody>
          <a:bodyPr/>
          <a:lstStyle/>
          <a:p>
            <a:pPr lvl="0"/>
            <a:endParaRPr/>
          </a:p>
        </p:txBody>
      </p:sp>
    </p:spTree>
    <p:extLst>
      <p:ext uri="{BB962C8B-B14F-4D97-AF65-F5344CB8AC3E}">
        <p14:creationId xmlns:p14="http://schemas.microsoft.com/office/powerpoint/2010/main" val="1421227875"/>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FB5CA4D-DA54-4AAE-96B6-2FC3C22FC7C8}" type="datetimeFigureOut">
              <a:rPr lang="en-US" smtClean="0">
                <a:solidFill>
                  <a:prstClr val="black">
                    <a:tint val="75000"/>
                  </a:prstClr>
                </a:solidFill>
              </a:rPr>
              <a:pPr/>
              <a:t>2/24/2016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540076F-8E86-4B0A-82FA-BAAD1FDC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724087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B5CA4D-DA54-4AAE-96B6-2FC3C22FC7C8}" type="datetimeFigureOut">
              <a:rPr lang="en-US" smtClean="0">
                <a:solidFill>
                  <a:prstClr val="black">
                    <a:tint val="75000"/>
                  </a:prstClr>
                </a:solidFill>
              </a:rPr>
              <a:pPr/>
              <a:t>2/24/2016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540076F-8E86-4B0A-82FA-BAAD1FDC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9026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B5CA4D-DA54-4AAE-96B6-2FC3C22FC7C8}" type="datetimeFigureOut">
              <a:rPr lang="en-US" smtClean="0">
                <a:solidFill>
                  <a:prstClr val="black">
                    <a:tint val="75000"/>
                  </a:prstClr>
                </a:solidFill>
              </a:rPr>
              <a:pPr/>
              <a:t>2/24/2016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540076F-8E86-4B0A-82FA-BAAD1FDC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5294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B5CA4D-DA54-4AAE-96B6-2FC3C22FC7C8}" type="datetimeFigureOut">
              <a:rPr lang="en-US" smtClean="0">
                <a:solidFill>
                  <a:prstClr val="black">
                    <a:tint val="75000"/>
                  </a:prstClr>
                </a:solidFill>
              </a:rPr>
              <a:pPr/>
              <a:t>2/24/2016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540076F-8E86-4B0A-82FA-BAAD1FDC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09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6FB5CA4D-DA54-4AAE-96B6-2FC3C22FC7C8}" type="datetimeFigureOut">
              <a:rPr lang="en-US" smtClean="0">
                <a:solidFill>
                  <a:prstClr val="black">
                    <a:tint val="75000"/>
                  </a:prstClr>
                </a:solidFill>
              </a:rPr>
              <a:pPr/>
              <a:t>2/24/2016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540076F-8E86-4B0A-82FA-BAAD1FDC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784750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B5CA4D-DA54-4AAE-96B6-2FC3C22FC7C8}" type="datetimeFigureOut">
              <a:rPr lang="en-US" smtClean="0">
                <a:solidFill>
                  <a:prstClr val="black">
                    <a:tint val="75000"/>
                  </a:prstClr>
                </a:solidFill>
              </a:rPr>
              <a:pPr/>
              <a:t>2/24/2016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540076F-8E86-4B0A-82FA-BAAD1FDC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5498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B5CA4D-DA54-4AAE-96B6-2FC3C22FC7C8}" type="datetimeFigureOut">
              <a:rPr lang="en-US" smtClean="0">
                <a:solidFill>
                  <a:prstClr val="black">
                    <a:tint val="75000"/>
                  </a:prstClr>
                </a:solidFill>
              </a:rPr>
              <a:pPr/>
              <a:t>2/24/2016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540076F-8E86-4B0A-82FA-BAAD1FDC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3208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B5CA4D-DA54-4AAE-96B6-2FC3C22FC7C8}" type="datetimeFigureOut">
              <a:rPr lang="en-US" smtClean="0">
                <a:solidFill>
                  <a:prstClr val="black">
                    <a:tint val="75000"/>
                  </a:prstClr>
                </a:solidFill>
              </a:rPr>
              <a:pPr/>
              <a:t>2/24/2016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540076F-8E86-4B0A-82FA-BAAD1FDCD5C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48784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7" name="Shape 16"/>
          <p:cNvSpPr/>
          <p:nvPr userDrawn="1"/>
        </p:nvSpPr>
        <p:spPr>
          <a:xfrm rot="5400000">
            <a:off x="1714500" y="-571500"/>
            <a:ext cx="5715000" cy="8686800"/>
          </a:xfrm>
          <a:prstGeom prst="rect">
            <a:avLst/>
          </a:prstGeom>
          <a:gradFill>
            <a:gsLst>
              <a:gs pos="33000">
                <a:srgbClr val="000F2E"/>
              </a:gs>
              <a:gs pos="90000">
                <a:srgbClr val="7F8080">
                  <a:alpha val="75000"/>
                  <a:lumMod val="64000"/>
                </a:srgbClr>
              </a:gs>
              <a:gs pos="95706">
                <a:srgbClr val="FFFFFF">
                  <a:alpha val="50000"/>
                </a:srgbClr>
              </a:gs>
              <a:gs pos="96624">
                <a:srgbClr val="7F8080">
                  <a:alpha val="25000"/>
                </a:srgbClr>
              </a:gs>
              <a:gs pos="96624">
                <a:srgbClr val="000000">
                  <a:alpha val="0"/>
                </a:srgbClr>
              </a:gs>
            </a:gsLst>
            <a:path path="circle">
              <a:fillToRect l="100000" t="100000"/>
            </a:path>
          </a:gradFill>
          <a:ln w="12700">
            <a:miter lim="400000"/>
          </a:ln>
        </p:spPr>
        <p:txBody>
          <a:bodyPr lIns="0" tIns="0" rIns="0" bIns="0"/>
          <a:lstStyle/>
          <a:p>
            <a:pPr defTabSz="584200" eaLnBrk="0" hangingPunct="0"/>
            <a:endParaRPr kern="0">
              <a:solidFill>
                <a:sysClr val="windowText" lastClr="000000"/>
              </a:solidFill>
              <a:latin typeface="Helvetica Light"/>
              <a:ea typeface="+mn-ea"/>
              <a:sym typeface="Helvetica Light"/>
            </a:endParaRPr>
          </a:p>
        </p:txBody>
      </p:sp>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2286000"/>
            <a:ext cx="8229600" cy="3840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hangingPunct="0"/>
            <a:fld id="{6FB5CA4D-DA54-4AAE-96B6-2FC3C22FC7C8}" type="datetimeFigureOut">
              <a:rPr lang="en-US" smtClean="0">
                <a:solidFill>
                  <a:prstClr val="black">
                    <a:tint val="75000"/>
                  </a:prstClr>
                </a:solidFill>
                <a:latin typeface="Arial" charset="0"/>
                <a:ea typeface="+mn-ea"/>
              </a:rPr>
              <a:pPr eaLnBrk="0" hangingPunct="0"/>
              <a:t>2/24/2016</a:t>
            </a:fld>
            <a:endParaRPr lang="en-US">
              <a:solidFill>
                <a:prstClr val="black">
                  <a:tint val="75000"/>
                </a:prstClr>
              </a:solidFill>
              <a:latin typeface="Arial" charset="0"/>
              <a:ea typeface="+mn-ea"/>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hangingPunct="0"/>
            <a:endParaRPr lang="en-US">
              <a:solidFill>
                <a:prstClr val="black">
                  <a:tint val="75000"/>
                </a:prstClr>
              </a:solidFill>
              <a:latin typeface="Arial" charset="0"/>
              <a:ea typeface="+mn-ea"/>
            </a:endParaRPr>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a:solidFill>
                  <a:schemeClr val="bg1">
                    <a:lumMod val="85000"/>
                  </a:schemeClr>
                </a:solidFill>
              </a:defRPr>
            </a:lvl1pPr>
          </a:lstStyle>
          <a:p>
            <a:pPr eaLnBrk="0" hangingPunct="0"/>
            <a:fld id="{1540076F-8E86-4B0A-82FA-BAAD1FDCD5C5}" type="slidenum">
              <a:rPr lang="en-US" smtClean="0">
                <a:latin typeface="Arial" charset="0"/>
                <a:ea typeface="+mn-ea"/>
              </a:rPr>
              <a:pPr eaLnBrk="0" hangingPunct="0"/>
              <a:t>‹#›</a:t>
            </a:fld>
            <a:endParaRPr lang="en-US">
              <a:latin typeface="Arial" charset="0"/>
              <a:ea typeface="+mn-ea"/>
            </a:endParaRPr>
          </a:p>
        </p:txBody>
      </p:sp>
    </p:spTree>
    <p:extLst>
      <p:ext uri="{BB962C8B-B14F-4D97-AF65-F5344CB8AC3E}">
        <p14:creationId xmlns:p14="http://schemas.microsoft.com/office/powerpoint/2010/main" val="374376775"/>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75"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ts val="2400"/>
        </a:spcBef>
        <a:buFont typeface="Wingdings" charset="2"/>
        <a:buChar char="§"/>
        <a:defRPr sz="3200" kern="1200">
          <a:solidFill>
            <a:schemeClr val="bg1"/>
          </a:solidFill>
          <a:latin typeface="Helvetica Light"/>
          <a:ea typeface="+mn-ea"/>
          <a:cs typeface="+mn-cs"/>
        </a:defRPr>
      </a:lvl1pPr>
      <a:lvl2pPr marL="742950" indent="-285750" algn="l" defTabSz="914400" rtl="0" eaLnBrk="1" latinLnBrk="0" hangingPunct="1">
        <a:spcBef>
          <a:spcPts val="2400"/>
        </a:spcBef>
        <a:buFont typeface="Wingdings" charset="2"/>
        <a:buChar char="§"/>
        <a:defRPr sz="2800" kern="1200">
          <a:solidFill>
            <a:schemeClr val="bg1"/>
          </a:solidFill>
          <a:latin typeface="Helvetica Light"/>
          <a:ea typeface="+mn-ea"/>
          <a:cs typeface="+mn-cs"/>
        </a:defRPr>
      </a:lvl2pPr>
      <a:lvl3pPr marL="1143000" indent="-228600" algn="l" defTabSz="914400" rtl="0" eaLnBrk="1" latinLnBrk="0" hangingPunct="1">
        <a:spcBef>
          <a:spcPts val="2400"/>
        </a:spcBef>
        <a:buFont typeface="Wingdings" charset="2"/>
        <a:buChar char="§"/>
        <a:defRPr sz="2400" kern="1200">
          <a:solidFill>
            <a:schemeClr val="bg1"/>
          </a:solidFill>
          <a:latin typeface="Helvetica Light"/>
          <a:ea typeface="+mn-ea"/>
          <a:cs typeface="+mn-cs"/>
        </a:defRPr>
      </a:lvl3pPr>
      <a:lvl4pPr marL="1600200" indent="-228600" algn="l" defTabSz="914400" rtl="0" eaLnBrk="1" latinLnBrk="0" hangingPunct="1">
        <a:spcBef>
          <a:spcPts val="2400"/>
        </a:spcBef>
        <a:buFont typeface="Arial"/>
        <a:buChar char="•"/>
        <a:defRPr sz="2000" kern="1200">
          <a:solidFill>
            <a:schemeClr val="bg1"/>
          </a:solidFill>
          <a:latin typeface="Helvetica Light"/>
          <a:ea typeface="+mn-ea"/>
          <a:cs typeface="+mn-cs"/>
        </a:defRPr>
      </a:lvl4pPr>
      <a:lvl5pPr marL="2057400" indent="-228600" algn="l" defTabSz="914400" rtl="0" eaLnBrk="1" latinLnBrk="0" hangingPunct="1">
        <a:spcBef>
          <a:spcPts val="2400"/>
        </a:spcBef>
        <a:buFont typeface="Arial" panose="020B0604020202020204" pitchFamily="34" charset="0"/>
        <a:buChar char="»"/>
        <a:defRPr sz="2000" kern="1200">
          <a:solidFill>
            <a:schemeClr val="bg1"/>
          </a:solidFill>
          <a:latin typeface="Helvetica Ligh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12.gif"/><Relationship Id="rId13" Type="http://schemas.openxmlformats.org/officeDocument/2006/relationships/image" Target="../media/image17.gif"/><Relationship Id="rId3" Type="http://schemas.openxmlformats.org/officeDocument/2006/relationships/image" Target="../media/image7.gif"/><Relationship Id="rId7" Type="http://schemas.openxmlformats.org/officeDocument/2006/relationships/image" Target="../media/image11.gif"/><Relationship Id="rId12" Type="http://schemas.openxmlformats.org/officeDocument/2006/relationships/image" Target="../media/image16.gif"/><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0.gif"/><Relationship Id="rId11" Type="http://schemas.openxmlformats.org/officeDocument/2006/relationships/image" Target="../media/image15.gif"/><Relationship Id="rId5" Type="http://schemas.openxmlformats.org/officeDocument/2006/relationships/image" Target="../media/image9.gif"/><Relationship Id="rId15" Type="http://schemas.openxmlformats.org/officeDocument/2006/relationships/image" Target="../media/image19.png"/><Relationship Id="rId10" Type="http://schemas.openxmlformats.org/officeDocument/2006/relationships/image" Target="../media/image14.gif"/><Relationship Id="rId4" Type="http://schemas.openxmlformats.org/officeDocument/2006/relationships/image" Target="../media/image8.gif"/><Relationship Id="rId9" Type="http://schemas.openxmlformats.org/officeDocument/2006/relationships/image" Target="../media/image13.gif"/><Relationship Id="rId14" Type="http://schemas.openxmlformats.org/officeDocument/2006/relationships/image" Target="../media/image18.gif"/></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31.tiff"/><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aterdata.usgs.gov/"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85800" y="2130425"/>
            <a:ext cx="7772400" cy="2136775"/>
          </a:xfrm>
        </p:spPr>
        <p:txBody>
          <a:bodyPr>
            <a:normAutofit/>
          </a:bodyPr>
          <a:lstStyle/>
          <a:p>
            <a:r>
              <a:rPr lang="en-US" altLang="en-US" b="1" dirty="0" smtClean="0"/>
              <a:t>Water-Use Open Forum </a:t>
            </a:r>
            <a:br>
              <a:rPr lang="en-US" altLang="en-US" b="1" dirty="0" smtClean="0"/>
            </a:br>
            <a:endParaRPr lang="en-US" altLang="en-US" b="1" dirty="0"/>
          </a:p>
        </p:txBody>
      </p:sp>
      <p:sp>
        <p:nvSpPr>
          <p:cNvPr id="2" name="TextBox 1"/>
          <p:cNvSpPr txBox="1"/>
          <p:nvPr/>
        </p:nvSpPr>
        <p:spPr>
          <a:xfrm>
            <a:off x="990600" y="4800600"/>
            <a:ext cx="7620000" cy="954107"/>
          </a:xfrm>
          <a:prstGeom prst="rect">
            <a:avLst/>
          </a:prstGeom>
          <a:noFill/>
        </p:spPr>
        <p:txBody>
          <a:bodyPr wrap="square" rtlCol="0">
            <a:spAutoFit/>
          </a:bodyPr>
          <a:lstStyle/>
          <a:p>
            <a:r>
              <a:rPr lang="en-US" altLang="en-US" sz="2800" dirty="0" smtClean="0">
                <a:solidFill>
                  <a:schemeClr val="bg1"/>
                </a:solidFill>
                <a:latin typeface="+mn-lt"/>
              </a:rPr>
              <a:t>Please put your phone on mute until the end of the presentation.</a:t>
            </a:r>
          </a:p>
        </p:txBody>
      </p:sp>
    </p:spTree>
    <p:extLst>
      <p:ext uri="{BB962C8B-B14F-4D97-AF65-F5344CB8AC3E}">
        <p14:creationId xmlns:p14="http://schemas.microsoft.com/office/powerpoint/2010/main" val="306176864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dirty="0" smtClean="0"/>
              <a:t>Water-Use Data Types</a:t>
            </a:r>
          </a:p>
        </p:txBody>
      </p:sp>
      <p:sp>
        <p:nvSpPr>
          <p:cNvPr id="5131" name="Rectangle 11"/>
          <p:cNvSpPr>
            <a:spLocks noGrp="1" noChangeArrowheads="1"/>
          </p:cNvSpPr>
          <p:nvPr>
            <p:ph idx="1"/>
          </p:nvPr>
        </p:nvSpPr>
        <p:spPr/>
        <p:txBody>
          <a:bodyPr/>
          <a:lstStyle/>
          <a:p>
            <a:r>
              <a:rPr lang="en-US" altLang="en-US" dirty="0" smtClean="0"/>
              <a:t>Aggregated Data</a:t>
            </a:r>
          </a:p>
          <a:p>
            <a:r>
              <a:rPr lang="en-US" altLang="en-US" dirty="0" smtClean="0"/>
              <a:t>Site-Specific Data</a:t>
            </a:r>
          </a:p>
        </p:txBody>
      </p:sp>
    </p:spTree>
    <p:extLst>
      <p:ext uri="{BB962C8B-B14F-4D97-AF65-F5344CB8AC3E}">
        <p14:creationId xmlns:p14="http://schemas.microsoft.com/office/powerpoint/2010/main" val="1672844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dirty="0" smtClean="0"/>
              <a:t>Aggregated Data</a:t>
            </a:r>
          </a:p>
        </p:txBody>
      </p:sp>
      <p:sp>
        <p:nvSpPr>
          <p:cNvPr id="47107" name="Rectangle 3"/>
          <p:cNvSpPr>
            <a:spLocks noGrp="1" noChangeArrowheads="1"/>
          </p:cNvSpPr>
          <p:nvPr>
            <p:ph idx="1"/>
          </p:nvPr>
        </p:nvSpPr>
        <p:spPr>
          <a:xfrm>
            <a:off x="457200" y="2057400"/>
            <a:ext cx="8229600" cy="4068763"/>
          </a:xfrm>
        </p:spPr>
        <p:txBody>
          <a:bodyPr>
            <a:normAutofit fontScale="85000" lnSpcReduction="10000"/>
          </a:bodyPr>
          <a:lstStyle/>
          <a:p>
            <a:r>
              <a:rPr lang="en-US" altLang="en-US" dirty="0" smtClean="0"/>
              <a:t>Total quantity withdrawn for an area</a:t>
            </a:r>
          </a:p>
          <a:p>
            <a:r>
              <a:rPr lang="en-US" altLang="en-US" dirty="0" smtClean="0"/>
              <a:t>Grouped water sources</a:t>
            </a:r>
          </a:p>
          <a:p>
            <a:pPr lvl="1"/>
            <a:r>
              <a:rPr lang="en-US" altLang="en-US" dirty="0"/>
              <a:t>S</a:t>
            </a:r>
            <a:r>
              <a:rPr lang="en-US" altLang="en-US" dirty="0" smtClean="0"/>
              <a:t>urface water, fresh and saline</a:t>
            </a:r>
            <a:endParaRPr lang="en-US" altLang="en-US" dirty="0"/>
          </a:p>
          <a:p>
            <a:pPr lvl="1"/>
            <a:r>
              <a:rPr lang="en-US" altLang="en-US" dirty="0"/>
              <a:t>Groundwater, fresh and saline</a:t>
            </a:r>
            <a:endParaRPr lang="en-US" altLang="en-US" dirty="0" smtClean="0"/>
          </a:p>
          <a:p>
            <a:r>
              <a:rPr lang="en-US" altLang="en-US" dirty="0" smtClean="0"/>
              <a:t>Categories of use</a:t>
            </a:r>
          </a:p>
          <a:p>
            <a:r>
              <a:rPr lang="en-US" altLang="en-US" dirty="0" smtClean="0"/>
              <a:t>Ancillary data (population, acres irrigated, power)</a:t>
            </a:r>
          </a:p>
        </p:txBody>
      </p:sp>
    </p:spTree>
    <p:extLst>
      <p:ext uri="{BB962C8B-B14F-4D97-AF65-F5344CB8AC3E}">
        <p14:creationId xmlns:p14="http://schemas.microsoft.com/office/powerpoint/2010/main" val="495319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dirty="0" smtClean="0"/>
              <a:t>Site-Specific Data</a:t>
            </a:r>
          </a:p>
        </p:txBody>
      </p:sp>
      <p:sp>
        <p:nvSpPr>
          <p:cNvPr id="45059" name="Rectangle 3"/>
          <p:cNvSpPr>
            <a:spLocks noGrp="1" noChangeArrowheads="1"/>
          </p:cNvSpPr>
          <p:nvPr>
            <p:ph idx="1"/>
          </p:nvPr>
        </p:nvSpPr>
        <p:spPr/>
        <p:txBody>
          <a:bodyPr>
            <a:normAutofit fontScale="92500" lnSpcReduction="20000"/>
          </a:bodyPr>
          <a:lstStyle/>
          <a:p>
            <a:r>
              <a:rPr lang="en-US" altLang="en-US" dirty="0" smtClean="0"/>
              <a:t>Specific water source</a:t>
            </a:r>
          </a:p>
          <a:p>
            <a:pPr lvl="1"/>
            <a:r>
              <a:rPr lang="en-US" altLang="en-US" dirty="0" smtClean="0"/>
              <a:t>Which stream</a:t>
            </a:r>
          </a:p>
          <a:p>
            <a:pPr lvl="1"/>
            <a:r>
              <a:rPr lang="en-US" altLang="en-US" dirty="0" smtClean="0"/>
              <a:t>Which aquifer</a:t>
            </a:r>
          </a:p>
          <a:p>
            <a:r>
              <a:rPr lang="en-US" altLang="en-US" dirty="0"/>
              <a:t>L</a:t>
            </a:r>
            <a:r>
              <a:rPr lang="en-US" altLang="en-US" dirty="0" smtClean="0"/>
              <a:t>ocation of withdrawal</a:t>
            </a:r>
          </a:p>
          <a:p>
            <a:r>
              <a:rPr lang="en-US" altLang="en-US" dirty="0" smtClean="0"/>
              <a:t>Water quantity</a:t>
            </a:r>
          </a:p>
          <a:p>
            <a:r>
              <a:rPr lang="en-US" altLang="en-US" dirty="0" smtClean="0"/>
              <a:t>Category of use</a:t>
            </a:r>
          </a:p>
          <a:p>
            <a:endParaRPr lang="en-US" altLang="en-US" dirty="0" smtClean="0"/>
          </a:p>
        </p:txBody>
      </p:sp>
      <p:sp>
        <p:nvSpPr>
          <p:cNvPr id="5" name="Oval 4"/>
          <p:cNvSpPr/>
          <p:nvPr/>
        </p:nvSpPr>
        <p:spPr bwMode="auto">
          <a:xfrm>
            <a:off x="6172200" y="2895600"/>
            <a:ext cx="228600" cy="228600"/>
          </a:xfrm>
          <a:prstGeom prst="ellipse">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4000" kern="1200">
                <a:solidFill>
                  <a:schemeClr val="tx1"/>
                </a:solidFill>
                <a:latin typeface="Arial" charset="0"/>
                <a:ea typeface="+mn-ea"/>
                <a:cs typeface="+mn-cs"/>
              </a:defRPr>
            </a:lvl1pPr>
            <a:lvl2pPr marL="457200" algn="l" rtl="0" eaLnBrk="0" fontAlgn="base" hangingPunct="0">
              <a:spcBef>
                <a:spcPct val="0"/>
              </a:spcBef>
              <a:spcAft>
                <a:spcPct val="0"/>
              </a:spcAft>
              <a:defRPr sz="4000" kern="1200">
                <a:solidFill>
                  <a:schemeClr val="tx1"/>
                </a:solidFill>
                <a:latin typeface="Arial" charset="0"/>
                <a:ea typeface="+mn-ea"/>
                <a:cs typeface="+mn-cs"/>
              </a:defRPr>
            </a:lvl2pPr>
            <a:lvl3pPr marL="914400" algn="l" rtl="0" eaLnBrk="0" fontAlgn="base" hangingPunct="0">
              <a:spcBef>
                <a:spcPct val="0"/>
              </a:spcBef>
              <a:spcAft>
                <a:spcPct val="0"/>
              </a:spcAft>
              <a:defRPr sz="4000" kern="1200">
                <a:solidFill>
                  <a:schemeClr val="tx1"/>
                </a:solidFill>
                <a:latin typeface="Arial" charset="0"/>
                <a:ea typeface="+mn-ea"/>
                <a:cs typeface="+mn-cs"/>
              </a:defRPr>
            </a:lvl3pPr>
            <a:lvl4pPr marL="1371600" algn="l" rtl="0" eaLnBrk="0" fontAlgn="base" hangingPunct="0">
              <a:spcBef>
                <a:spcPct val="0"/>
              </a:spcBef>
              <a:spcAft>
                <a:spcPct val="0"/>
              </a:spcAft>
              <a:defRPr sz="4000" kern="1200">
                <a:solidFill>
                  <a:schemeClr val="tx1"/>
                </a:solidFill>
                <a:latin typeface="Arial" charset="0"/>
                <a:ea typeface="+mn-ea"/>
                <a:cs typeface="+mn-cs"/>
              </a:defRPr>
            </a:lvl4pPr>
            <a:lvl5pPr marL="1828800" algn="l" rtl="0" eaLnBrk="0" fontAlgn="base" hangingPunct="0">
              <a:spcBef>
                <a:spcPct val="0"/>
              </a:spcBef>
              <a:spcAft>
                <a:spcPct val="0"/>
              </a:spcAft>
              <a:defRPr sz="4000" kern="1200">
                <a:solidFill>
                  <a:schemeClr val="tx1"/>
                </a:solidFill>
                <a:latin typeface="Arial" charset="0"/>
                <a:ea typeface="+mn-ea"/>
                <a:cs typeface="+mn-cs"/>
              </a:defRPr>
            </a:lvl5pPr>
            <a:lvl6pPr marL="2286000" algn="l" defTabSz="914400" rtl="0" eaLnBrk="1" latinLnBrk="0" hangingPunct="1">
              <a:defRPr sz="4000" kern="1200">
                <a:solidFill>
                  <a:schemeClr val="tx1"/>
                </a:solidFill>
                <a:latin typeface="Arial" charset="0"/>
                <a:ea typeface="+mn-ea"/>
                <a:cs typeface="+mn-cs"/>
              </a:defRPr>
            </a:lvl6pPr>
            <a:lvl7pPr marL="2743200" algn="l" defTabSz="914400" rtl="0" eaLnBrk="1" latinLnBrk="0" hangingPunct="1">
              <a:defRPr sz="4000" kern="1200">
                <a:solidFill>
                  <a:schemeClr val="tx1"/>
                </a:solidFill>
                <a:latin typeface="Arial" charset="0"/>
                <a:ea typeface="+mn-ea"/>
                <a:cs typeface="+mn-cs"/>
              </a:defRPr>
            </a:lvl7pPr>
            <a:lvl8pPr marL="3200400" algn="l" defTabSz="914400" rtl="0" eaLnBrk="1" latinLnBrk="0" hangingPunct="1">
              <a:defRPr sz="4000" kern="1200">
                <a:solidFill>
                  <a:schemeClr val="tx1"/>
                </a:solidFill>
                <a:latin typeface="Arial" charset="0"/>
                <a:ea typeface="+mn-ea"/>
                <a:cs typeface="+mn-cs"/>
              </a:defRPr>
            </a:lvl8pPr>
            <a:lvl9pPr marL="3657600" algn="l" defTabSz="914400" rtl="0" eaLnBrk="1" latinLnBrk="0" hangingPunct="1">
              <a:defRPr sz="4000" kern="1200">
                <a:solidFill>
                  <a:schemeClr val="tx1"/>
                </a:solidFill>
                <a:latin typeface="Arial"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effectLst/>
              <a:latin typeface="Arial" charset="0"/>
            </a:endParaRPr>
          </a:p>
        </p:txBody>
      </p:sp>
      <p:sp>
        <p:nvSpPr>
          <p:cNvPr id="6" name="Oval 5"/>
          <p:cNvSpPr/>
          <p:nvPr/>
        </p:nvSpPr>
        <p:spPr bwMode="auto">
          <a:xfrm>
            <a:off x="6781800" y="2133600"/>
            <a:ext cx="228600" cy="228600"/>
          </a:xfrm>
          <a:prstGeom prst="ellipse">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4000" kern="1200">
                <a:solidFill>
                  <a:schemeClr val="tx1"/>
                </a:solidFill>
                <a:latin typeface="Arial" charset="0"/>
                <a:ea typeface="+mn-ea"/>
                <a:cs typeface="+mn-cs"/>
              </a:defRPr>
            </a:lvl1pPr>
            <a:lvl2pPr marL="457200" algn="l" rtl="0" eaLnBrk="0" fontAlgn="base" hangingPunct="0">
              <a:spcBef>
                <a:spcPct val="0"/>
              </a:spcBef>
              <a:spcAft>
                <a:spcPct val="0"/>
              </a:spcAft>
              <a:defRPr sz="4000" kern="1200">
                <a:solidFill>
                  <a:schemeClr val="tx1"/>
                </a:solidFill>
                <a:latin typeface="Arial" charset="0"/>
                <a:ea typeface="+mn-ea"/>
                <a:cs typeface="+mn-cs"/>
              </a:defRPr>
            </a:lvl2pPr>
            <a:lvl3pPr marL="914400" algn="l" rtl="0" eaLnBrk="0" fontAlgn="base" hangingPunct="0">
              <a:spcBef>
                <a:spcPct val="0"/>
              </a:spcBef>
              <a:spcAft>
                <a:spcPct val="0"/>
              </a:spcAft>
              <a:defRPr sz="4000" kern="1200">
                <a:solidFill>
                  <a:schemeClr val="tx1"/>
                </a:solidFill>
                <a:latin typeface="Arial" charset="0"/>
                <a:ea typeface="+mn-ea"/>
                <a:cs typeface="+mn-cs"/>
              </a:defRPr>
            </a:lvl3pPr>
            <a:lvl4pPr marL="1371600" algn="l" rtl="0" eaLnBrk="0" fontAlgn="base" hangingPunct="0">
              <a:spcBef>
                <a:spcPct val="0"/>
              </a:spcBef>
              <a:spcAft>
                <a:spcPct val="0"/>
              </a:spcAft>
              <a:defRPr sz="4000" kern="1200">
                <a:solidFill>
                  <a:schemeClr val="tx1"/>
                </a:solidFill>
                <a:latin typeface="Arial" charset="0"/>
                <a:ea typeface="+mn-ea"/>
                <a:cs typeface="+mn-cs"/>
              </a:defRPr>
            </a:lvl4pPr>
            <a:lvl5pPr marL="1828800" algn="l" rtl="0" eaLnBrk="0" fontAlgn="base" hangingPunct="0">
              <a:spcBef>
                <a:spcPct val="0"/>
              </a:spcBef>
              <a:spcAft>
                <a:spcPct val="0"/>
              </a:spcAft>
              <a:defRPr sz="4000" kern="1200">
                <a:solidFill>
                  <a:schemeClr val="tx1"/>
                </a:solidFill>
                <a:latin typeface="Arial" charset="0"/>
                <a:ea typeface="+mn-ea"/>
                <a:cs typeface="+mn-cs"/>
              </a:defRPr>
            </a:lvl5pPr>
            <a:lvl6pPr marL="2286000" algn="l" defTabSz="914400" rtl="0" eaLnBrk="1" latinLnBrk="0" hangingPunct="1">
              <a:defRPr sz="4000" kern="1200">
                <a:solidFill>
                  <a:schemeClr val="tx1"/>
                </a:solidFill>
                <a:latin typeface="Arial" charset="0"/>
                <a:ea typeface="+mn-ea"/>
                <a:cs typeface="+mn-cs"/>
              </a:defRPr>
            </a:lvl6pPr>
            <a:lvl7pPr marL="2743200" algn="l" defTabSz="914400" rtl="0" eaLnBrk="1" latinLnBrk="0" hangingPunct="1">
              <a:defRPr sz="4000" kern="1200">
                <a:solidFill>
                  <a:schemeClr val="tx1"/>
                </a:solidFill>
                <a:latin typeface="Arial" charset="0"/>
                <a:ea typeface="+mn-ea"/>
                <a:cs typeface="+mn-cs"/>
              </a:defRPr>
            </a:lvl7pPr>
            <a:lvl8pPr marL="3200400" algn="l" defTabSz="914400" rtl="0" eaLnBrk="1" latinLnBrk="0" hangingPunct="1">
              <a:defRPr sz="4000" kern="1200">
                <a:solidFill>
                  <a:schemeClr val="tx1"/>
                </a:solidFill>
                <a:latin typeface="Arial" charset="0"/>
                <a:ea typeface="+mn-ea"/>
                <a:cs typeface="+mn-cs"/>
              </a:defRPr>
            </a:lvl8pPr>
            <a:lvl9pPr marL="3657600" algn="l" defTabSz="914400" rtl="0" eaLnBrk="1" latinLnBrk="0" hangingPunct="1">
              <a:defRPr sz="4000" kern="1200">
                <a:solidFill>
                  <a:schemeClr val="tx1"/>
                </a:solidFill>
                <a:latin typeface="Arial"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7" name="TextBox 6"/>
          <p:cNvSpPr txBox="1"/>
          <p:nvPr/>
        </p:nvSpPr>
        <p:spPr>
          <a:xfrm>
            <a:off x="7391400" y="3429000"/>
            <a:ext cx="1407403" cy="461665"/>
          </a:xfrm>
          <a:prstGeom prst="rect">
            <a:avLst/>
          </a:prstGeom>
          <a:solidFill>
            <a:schemeClr val="bg1">
              <a:lumMod val="75000"/>
            </a:schemeClr>
          </a:solidFill>
          <a:ln>
            <a:solidFill>
              <a:srgbClr val="FFFF00"/>
            </a:solidFill>
          </a:ln>
        </p:spPr>
        <p:txBody>
          <a:bodyPr wrap="square" rtlCol="0">
            <a:spAutoFit/>
          </a:bodyPr>
          <a:lstStyle>
            <a:defPPr>
              <a:defRPr lang="en-US"/>
            </a:defPPr>
            <a:lvl1pPr algn="l" rtl="0" eaLnBrk="0" fontAlgn="base" hangingPunct="0">
              <a:spcBef>
                <a:spcPct val="0"/>
              </a:spcBef>
              <a:spcAft>
                <a:spcPct val="0"/>
              </a:spcAft>
              <a:defRPr sz="4000" kern="1200">
                <a:solidFill>
                  <a:schemeClr val="tx1"/>
                </a:solidFill>
                <a:latin typeface="Arial" charset="0"/>
                <a:ea typeface="+mn-ea"/>
                <a:cs typeface="+mn-cs"/>
              </a:defRPr>
            </a:lvl1pPr>
            <a:lvl2pPr marL="457200" algn="l" rtl="0" eaLnBrk="0" fontAlgn="base" hangingPunct="0">
              <a:spcBef>
                <a:spcPct val="0"/>
              </a:spcBef>
              <a:spcAft>
                <a:spcPct val="0"/>
              </a:spcAft>
              <a:defRPr sz="4000" kern="1200">
                <a:solidFill>
                  <a:schemeClr val="tx1"/>
                </a:solidFill>
                <a:latin typeface="Arial" charset="0"/>
                <a:ea typeface="+mn-ea"/>
                <a:cs typeface="+mn-cs"/>
              </a:defRPr>
            </a:lvl2pPr>
            <a:lvl3pPr marL="914400" algn="l" rtl="0" eaLnBrk="0" fontAlgn="base" hangingPunct="0">
              <a:spcBef>
                <a:spcPct val="0"/>
              </a:spcBef>
              <a:spcAft>
                <a:spcPct val="0"/>
              </a:spcAft>
              <a:defRPr sz="4000" kern="1200">
                <a:solidFill>
                  <a:schemeClr val="tx1"/>
                </a:solidFill>
                <a:latin typeface="Arial" charset="0"/>
                <a:ea typeface="+mn-ea"/>
                <a:cs typeface="+mn-cs"/>
              </a:defRPr>
            </a:lvl3pPr>
            <a:lvl4pPr marL="1371600" algn="l" rtl="0" eaLnBrk="0" fontAlgn="base" hangingPunct="0">
              <a:spcBef>
                <a:spcPct val="0"/>
              </a:spcBef>
              <a:spcAft>
                <a:spcPct val="0"/>
              </a:spcAft>
              <a:defRPr sz="4000" kern="1200">
                <a:solidFill>
                  <a:schemeClr val="tx1"/>
                </a:solidFill>
                <a:latin typeface="Arial" charset="0"/>
                <a:ea typeface="+mn-ea"/>
                <a:cs typeface="+mn-cs"/>
              </a:defRPr>
            </a:lvl4pPr>
            <a:lvl5pPr marL="1828800" algn="l" rtl="0" eaLnBrk="0" fontAlgn="base" hangingPunct="0">
              <a:spcBef>
                <a:spcPct val="0"/>
              </a:spcBef>
              <a:spcAft>
                <a:spcPct val="0"/>
              </a:spcAft>
              <a:defRPr sz="4000" kern="1200">
                <a:solidFill>
                  <a:schemeClr val="tx1"/>
                </a:solidFill>
                <a:latin typeface="Arial" charset="0"/>
                <a:ea typeface="+mn-ea"/>
                <a:cs typeface="+mn-cs"/>
              </a:defRPr>
            </a:lvl5pPr>
            <a:lvl6pPr marL="2286000" algn="l" defTabSz="914400" rtl="0" eaLnBrk="1" latinLnBrk="0" hangingPunct="1">
              <a:defRPr sz="4000" kern="1200">
                <a:solidFill>
                  <a:schemeClr val="tx1"/>
                </a:solidFill>
                <a:latin typeface="Arial" charset="0"/>
                <a:ea typeface="+mn-ea"/>
                <a:cs typeface="+mn-cs"/>
              </a:defRPr>
            </a:lvl6pPr>
            <a:lvl7pPr marL="2743200" algn="l" defTabSz="914400" rtl="0" eaLnBrk="1" latinLnBrk="0" hangingPunct="1">
              <a:defRPr sz="4000" kern="1200">
                <a:solidFill>
                  <a:schemeClr val="tx1"/>
                </a:solidFill>
                <a:latin typeface="Arial" charset="0"/>
                <a:ea typeface="+mn-ea"/>
                <a:cs typeface="+mn-cs"/>
              </a:defRPr>
            </a:lvl7pPr>
            <a:lvl8pPr marL="3200400" algn="l" defTabSz="914400" rtl="0" eaLnBrk="1" latinLnBrk="0" hangingPunct="1">
              <a:defRPr sz="4000" kern="1200">
                <a:solidFill>
                  <a:schemeClr val="tx1"/>
                </a:solidFill>
                <a:latin typeface="Arial" charset="0"/>
                <a:ea typeface="+mn-ea"/>
                <a:cs typeface="+mn-cs"/>
              </a:defRPr>
            </a:lvl8pPr>
            <a:lvl9pPr marL="3657600" algn="l" defTabSz="914400" rtl="0" eaLnBrk="1" latinLnBrk="0" hangingPunct="1">
              <a:defRPr sz="4000" kern="1200">
                <a:solidFill>
                  <a:schemeClr val="tx1"/>
                </a:solidFill>
                <a:latin typeface="Arial" charset="0"/>
                <a:ea typeface="+mn-ea"/>
                <a:cs typeface="+mn-cs"/>
              </a:defRPr>
            </a:lvl9pPr>
          </a:lstStyle>
          <a:p>
            <a:pPr algn="ctr"/>
            <a:r>
              <a:rPr lang="en-US" sz="1200" b="1" dirty="0" err="1" smtClean="0"/>
              <a:t>BigWidgets</a:t>
            </a:r>
            <a:r>
              <a:rPr lang="en-US" sz="1200" b="1" dirty="0" smtClean="0"/>
              <a:t>, Inc.  factory</a:t>
            </a:r>
            <a:endParaRPr lang="en-US" sz="1200" b="1" dirty="0"/>
          </a:p>
        </p:txBody>
      </p:sp>
      <p:cxnSp>
        <p:nvCxnSpPr>
          <p:cNvPr id="9" name="Straight Arrow Connector 8"/>
          <p:cNvCxnSpPr>
            <a:stCxn id="6" idx="4"/>
          </p:cNvCxnSpPr>
          <p:nvPr/>
        </p:nvCxnSpPr>
        <p:spPr bwMode="auto">
          <a:xfrm>
            <a:off x="6896100" y="2362200"/>
            <a:ext cx="495300" cy="1162734"/>
          </a:xfrm>
          <a:prstGeom prst="straightConnector1">
            <a:avLst/>
          </a:prstGeom>
          <a:ln>
            <a:solidFill>
              <a:srgbClr val="FFFF00"/>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5" idx="5"/>
          </p:cNvCxnSpPr>
          <p:nvPr/>
        </p:nvCxnSpPr>
        <p:spPr bwMode="auto">
          <a:xfrm>
            <a:off x="6367322" y="3090722"/>
            <a:ext cx="1024078" cy="414478"/>
          </a:xfrm>
          <a:prstGeom prst="straightConnector1">
            <a:avLst/>
          </a:prstGeom>
          <a:ln>
            <a:solidFill>
              <a:srgbClr val="FFFF00"/>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11" idx="3"/>
          </p:cNvCxnSpPr>
          <p:nvPr/>
        </p:nvCxnSpPr>
        <p:spPr bwMode="auto">
          <a:xfrm flipV="1">
            <a:off x="6400801" y="3661808"/>
            <a:ext cx="990599" cy="605392"/>
          </a:xfrm>
          <a:prstGeom prst="straightConnector1">
            <a:avLst/>
          </a:prstGeom>
          <a:ln>
            <a:solidFill>
              <a:srgbClr val="FFFF00"/>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3" name="Curved Connector 12"/>
          <p:cNvCxnSpPr/>
          <p:nvPr/>
        </p:nvCxnSpPr>
        <p:spPr bwMode="auto">
          <a:xfrm rot="16200000" flipH="1">
            <a:off x="4076700" y="2933700"/>
            <a:ext cx="3124200" cy="1676400"/>
          </a:xfrm>
          <a:prstGeom prst="curvedConnector3">
            <a:avLst>
              <a:gd name="adj1" fmla="val 50000"/>
            </a:avLst>
          </a:prstGeom>
          <a:solidFill>
            <a:schemeClr val="accent1"/>
          </a:solidFill>
          <a:ln w="127000" cap="flat" cmpd="sng" algn="ctr">
            <a:solidFill>
              <a:schemeClr val="tx2">
                <a:lumMod val="60000"/>
                <a:lumOff val="40000"/>
              </a:schemeClr>
            </a:solidFill>
            <a:prstDash val="solid"/>
            <a:round/>
            <a:headEnd type="none" w="med" len="med"/>
            <a:tailEnd type="none" w="med" len="med"/>
          </a:ln>
          <a:effectLst/>
        </p:spPr>
      </p:cxnSp>
      <p:sp>
        <p:nvSpPr>
          <p:cNvPr id="14" name="TextBox 13"/>
          <p:cNvSpPr txBox="1"/>
          <p:nvPr/>
        </p:nvSpPr>
        <p:spPr>
          <a:xfrm>
            <a:off x="6553200" y="2667000"/>
            <a:ext cx="990600" cy="276999"/>
          </a:xfrm>
          <a:prstGeom prst="rect">
            <a:avLst/>
          </a:prstGeom>
          <a:noFill/>
          <a:ln>
            <a:noFill/>
          </a:ln>
        </p:spPr>
        <p:txBody>
          <a:bodyPr wrap="square" rtlCol="0">
            <a:spAutoFit/>
          </a:bodyPr>
          <a:lstStyle>
            <a:defPPr>
              <a:defRPr lang="en-US"/>
            </a:defPPr>
            <a:lvl1pPr algn="l" rtl="0" eaLnBrk="0" fontAlgn="base" hangingPunct="0">
              <a:spcBef>
                <a:spcPct val="0"/>
              </a:spcBef>
              <a:spcAft>
                <a:spcPct val="0"/>
              </a:spcAft>
              <a:defRPr sz="4000" kern="1200">
                <a:solidFill>
                  <a:schemeClr val="tx1"/>
                </a:solidFill>
                <a:latin typeface="Arial" charset="0"/>
                <a:ea typeface="+mn-ea"/>
                <a:cs typeface="+mn-cs"/>
              </a:defRPr>
            </a:lvl1pPr>
            <a:lvl2pPr marL="457200" algn="l" rtl="0" eaLnBrk="0" fontAlgn="base" hangingPunct="0">
              <a:spcBef>
                <a:spcPct val="0"/>
              </a:spcBef>
              <a:spcAft>
                <a:spcPct val="0"/>
              </a:spcAft>
              <a:defRPr sz="4000" kern="1200">
                <a:solidFill>
                  <a:schemeClr val="tx1"/>
                </a:solidFill>
                <a:latin typeface="Arial" charset="0"/>
                <a:ea typeface="+mn-ea"/>
                <a:cs typeface="+mn-cs"/>
              </a:defRPr>
            </a:lvl2pPr>
            <a:lvl3pPr marL="914400" algn="l" rtl="0" eaLnBrk="0" fontAlgn="base" hangingPunct="0">
              <a:spcBef>
                <a:spcPct val="0"/>
              </a:spcBef>
              <a:spcAft>
                <a:spcPct val="0"/>
              </a:spcAft>
              <a:defRPr sz="4000" kern="1200">
                <a:solidFill>
                  <a:schemeClr val="tx1"/>
                </a:solidFill>
                <a:latin typeface="Arial" charset="0"/>
                <a:ea typeface="+mn-ea"/>
                <a:cs typeface="+mn-cs"/>
              </a:defRPr>
            </a:lvl3pPr>
            <a:lvl4pPr marL="1371600" algn="l" rtl="0" eaLnBrk="0" fontAlgn="base" hangingPunct="0">
              <a:spcBef>
                <a:spcPct val="0"/>
              </a:spcBef>
              <a:spcAft>
                <a:spcPct val="0"/>
              </a:spcAft>
              <a:defRPr sz="4000" kern="1200">
                <a:solidFill>
                  <a:schemeClr val="tx1"/>
                </a:solidFill>
                <a:latin typeface="Arial" charset="0"/>
                <a:ea typeface="+mn-ea"/>
                <a:cs typeface="+mn-cs"/>
              </a:defRPr>
            </a:lvl4pPr>
            <a:lvl5pPr marL="1828800" algn="l" rtl="0" eaLnBrk="0" fontAlgn="base" hangingPunct="0">
              <a:spcBef>
                <a:spcPct val="0"/>
              </a:spcBef>
              <a:spcAft>
                <a:spcPct val="0"/>
              </a:spcAft>
              <a:defRPr sz="4000" kern="1200">
                <a:solidFill>
                  <a:schemeClr val="tx1"/>
                </a:solidFill>
                <a:latin typeface="Arial" charset="0"/>
                <a:ea typeface="+mn-ea"/>
                <a:cs typeface="+mn-cs"/>
              </a:defRPr>
            </a:lvl5pPr>
            <a:lvl6pPr marL="2286000" algn="l" defTabSz="914400" rtl="0" eaLnBrk="1" latinLnBrk="0" hangingPunct="1">
              <a:defRPr sz="4000" kern="1200">
                <a:solidFill>
                  <a:schemeClr val="tx1"/>
                </a:solidFill>
                <a:latin typeface="Arial" charset="0"/>
                <a:ea typeface="+mn-ea"/>
                <a:cs typeface="+mn-cs"/>
              </a:defRPr>
            </a:lvl6pPr>
            <a:lvl7pPr marL="2743200" algn="l" defTabSz="914400" rtl="0" eaLnBrk="1" latinLnBrk="0" hangingPunct="1">
              <a:defRPr sz="4000" kern="1200">
                <a:solidFill>
                  <a:schemeClr val="tx1"/>
                </a:solidFill>
                <a:latin typeface="Arial" charset="0"/>
                <a:ea typeface="+mn-ea"/>
                <a:cs typeface="+mn-cs"/>
              </a:defRPr>
            </a:lvl7pPr>
            <a:lvl8pPr marL="3200400" algn="l" defTabSz="914400" rtl="0" eaLnBrk="1" latinLnBrk="0" hangingPunct="1">
              <a:defRPr sz="4000" kern="1200">
                <a:solidFill>
                  <a:schemeClr val="tx1"/>
                </a:solidFill>
                <a:latin typeface="Arial" charset="0"/>
                <a:ea typeface="+mn-ea"/>
                <a:cs typeface="+mn-cs"/>
              </a:defRPr>
            </a:lvl8pPr>
            <a:lvl9pPr marL="3657600" algn="l" defTabSz="914400" rtl="0" eaLnBrk="1" latinLnBrk="0" hangingPunct="1">
              <a:defRPr sz="4000" kern="1200">
                <a:solidFill>
                  <a:schemeClr val="tx1"/>
                </a:solidFill>
                <a:latin typeface="Arial" charset="0"/>
                <a:ea typeface="+mn-ea"/>
                <a:cs typeface="+mn-cs"/>
              </a:defRPr>
            </a:lvl9pPr>
          </a:lstStyle>
          <a:p>
            <a:r>
              <a:rPr lang="en-US" sz="1200" b="1" dirty="0" smtClean="0">
                <a:solidFill>
                  <a:srgbClr val="FFFF00"/>
                </a:solidFill>
              </a:rPr>
              <a:t>Wells</a:t>
            </a:r>
          </a:p>
        </p:txBody>
      </p:sp>
      <p:sp>
        <p:nvSpPr>
          <p:cNvPr id="15" name="TextBox 14"/>
          <p:cNvSpPr txBox="1"/>
          <p:nvPr/>
        </p:nvSpPr>
        <p:spPr>
          <a:xfrm>
            <a:off x="6324600" y="4267200"/>
            <a:ext cx="1026153" cy="276999"/>
          </a:xfrm>
          <a:prstGeom prst="rect">
            <a:avLst/>
          </a:prstGeom>
          <a:noFill/>
          <a:ln>
            <a:noFill/>
          </a:ln>
        </p:spPr>
        <p:txBody>
          <a:bodyPr wrap="square" rtlCol="0">
            <a:spAutoFit/>
          </a:bodyPr>
          <a:lstStyle>
            <a:defPPr>
              <a:defRPr lang="en-US"/>
            </a:defPPr>
            <a:lvl1pPr algn="l" rtl="0" eaLnBrk="0" fontAlgn="base" hangingPunct="0">
              <a:spcBef>
                <a:spcPct val="0"/>
              </a:spcBef>
              <a:spcAft>
                <a:spcPct val="0"/>
              </a:spcAft>
              <a:defRPr sz="4000" kern="1200">
                <a:solidFill>
                  <a:schemeClr val="tx1"/>
                </a:solidFill>
                <a:latin typeface="Arial" charset="0"/>
                <a:ea typeface="+mn-ea"/>
                <a:cs typeface="+mn-cs"/>
              </a:defRPr>
            </a:lvl1pPr>
            <a:lvl2pPr marL="457200" algn="l" rtl="0" eaLnBrk="0" fontAlgn="base" hangingPunct="0">
              <a:spcBef>
                <a:spcPct val="0"/>
              </a:spcBef>
              <a:spcAft>
                <a:spcPct val="0"/>
              </a:spcAft>
              <a:defRPr sz="4000" kern="1200">
                <a:solidFill>
                  <a:schemeClr val="tx1"/>
                </a:solidFill>
                <a:latin typeface="Arial" charset="0"/>
                <a:ea typeface="+mn-ea"/>
                <a:cs typeface="+mn-cs"/>
              </a:defRPr>
            </a:lvl2pPr>
            <a:lvl3pPr marL="914400" algn="l" rtl="0" eaLnBrk="0" fontAlgn="base" hangingPunct="0">
              <a:spcBef>
                <a:spcPct val="0"/>
              </a:spcBef>
              <a:spcAft>
                <a:spcPct val="0"/>
              </a:spcAft>
              <a:defRPr sz="4000" kern="1200">
                <a:solidFill>
                  <a:schemeClr val="tx1"/>
                </a:solidFill>
                <a:latin typeface="Arial" charset="0"/>
                <a:ea typeface="+mn-ea"/>
                <a:cs typeface="+mn-cs"/>
              </a:defRPr>
            </a:lvl3pPr>
            <a:lvl4pPr marL="1371600" algn="l" rtl="0" eaLnBrk="0" fontAlgn="base" hangingPunct="0">
              <a:spcBef>
                <a:spcPct val="0"/>
              </a:spcBef>
              <a:spcAft>
                <a:spcPct val="0"/>
              </a:spcAft>
              <a:defRPr sz="4000" kern="1200">
                <a:solidFill>
                  <a:schemeClr val="tx1"/>
                </a:solidFill>
                <a:latin typeface="Arial" charset="0"/>
                <a:ea typeface="+mn-ea"/>
                <a:cs typeface="+mn-cs"/>
              </a:defRPr>
            </a:lvl4pPr>
            <a:lvl5pPr marL="1828800" algn="l" rtl="0" eaLnBrk="0" fontAlgn="base" hangingPunct="0">
              <a:spcBef>
                <a:spcPct val="0"/>
              </a:spcBef>
              <a:spcAft>
                <a:spcPct val="0"/>
              </a:spcAft>
              <a:defRPr sz="4000" kern="1200">
                <a:solidFill>
                  <a:schemeClr val="tx1"/>
                </a:solidFill>
                <a:latin typeface="Arial" charset="0"/>
                <a:ea typeface="+mn-ea"/>
                <a:cs typeface="+mn-cs"/>
              </a:defRPr>
            </a:lvl5pPr>
            <a:lvl6pPr marL="2286000" algn="l" defTabSz="914400" rtl="0" eaLnBrk="1" latinLnBrk="0" hangingPunct="1">
              <a:defRPr sz="4000" kern="1200">
                <a:solidFill>
                  <a:schemeClr val="tx1"/>
                </a:solidFill>
                <a:latin typeface="Arial" charset="0"/>
                <a:ea typeface="+mn-ea"/>
                <a:cs typeface="+mn-cs"/>
              </a:defRPr>
            </a:lvl6pPr>
            <a:lvl7pPr marL="2743200" algn="l" defTabSz="914400" rtl="0" eaLnBrk="1" latinLnBrk="0" hangingPunct="1">
              <a:defRPr sz="4000" kern="1200">
                <a:solidFill>
                  <a:schemeClr val="tx1"/>
                </a:solidFill>
                <a:latin typeface="Arial" charset="0"/>
                <a:ea typeface="+mn-ea"/>
                <a:cs typeface="+mn-cs"/>
              </a:defRPr>
            </a:lvl7pPr>
            <a:lvl8pPr marL="3200400" algn="l" defTabSz="914400" rtl="0" eaLnBrk="1" latinLnBrk="0" hangingPunct="1">
              <a:defRPr sz="4000" kern="1200">
                <a:solidFill>
                  <a:schemeClr val="tx1"/>
                </a:solidFill>
                <a:latin typeface="Arial" charset="0"/>
                <a:ea typeface="+mn-ea"/>
                <a:cs typeface="+mn-cs"/>
              </a:defRPr>
            </a:lvl8pPr>
            <a:lvl9pPr marL="3657600" algn="l" defTabSz="914400" rtl="0" eaLnBrk="1" latinLnBrk="0" hangingPunct="1">
              <a:defRPr sz="4000" kern="1200">
                <a:solidFill>
                  <a:schemeClr val="tx1"/>
                </a:solidFill>
                <a:latin typeface="Arial" charset="0"/>
                <a:ea typeface="+mn-ea"/>
                <a:cs typeface="+mn-cs"/>
              </a:defRPr>
            </a:lvl9pPr>
          </a:lstStyle>
          <a:p>
            <a:r>
              <a:rPr lang="en-US" sz="1200" b="1" dirty="0" smtClean="0">
                <a:solidFill>
                  <a:srgbClr val="FFFF00"/>
                </a:solidFill>
              </a:rPr>
              <a:t>Diversion</a:t>
            </a:r>
            <a:endParaRPr lang="en-US" sz="1200" b="1" dirty="0">
              <a:solidFill>
                <a:srgbClr val="FFFF00"/>
              </a:solidFill>
            </a:endParaRPr>
          </a:p>
        </p:txBody>
      </p:sp>
      <p:sp>
        <p:nvSpPr>
          <p:cNvPr id="11" name="Rectangle 10"/>
          <p:cNvSpPr/>
          <p:nvPr/>
        </p:nvSpPr>
        <p:spPr bwMode="auto">
          <a:xfrm>
            <a:off x="6248401" y="4191000"/>
            <a:ext cx="152400" cy="152400"/>
          </a:xfrm>
          <a:prstGeom prst="rect">
            <a:avLst/>
          </a:prstGeom>
          <a:solidFill>
            <a:schemeClr val="accent6">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4000" kern="1200">
                <a:solidFill>
                  <a:schemeClr val="tx1"/>
                </a:solidFill>
                <a:latin typeface="Arial" charset="0"/>
                <a:ea typeface="+mn-ea"/>
                <a:cs typeface="+mn-cs"/>
              </a:defRPr>
            </a:lvl1pPr>
            <a:lvl2pPr marL="457200" algn="l" rtl="0" eaLnBrk="0" fontAlgn="base" hangingPunct="0">
              <a:spcBef>
                <a:spcPct val="0"/>
              </a:spcBef>
              <a:spcAft>
                <a:spcPct val="0"/>
              </a:spcAft>
              <a:defRPr sz="4000" kern="1200">
                <a:solidFill>
                  <a:schemeClr val="tx1"/>
                </a:solidFill>
                <a:latin typeface="Arial" charset="0"/>
                <a:ea typeface="+mn-ea"/>
                <a:cs typeface="+mn-cs"/>
              </a:defRPr>
            </a:lvl2pPr>
            <a:lvl3pPr marL="914400" algn="l" rtl="0" eaLnBrk="0" fontAlgn="base" hangingPunct="0">
              <a:spcBef>
                <a:spcPct val="0"/>
              </a:spcBef>
              <a:spcAft>
                <a:spcPct val="0"/>
              </a:spcAft>
              <a:defRPr sz="4000" kern="1200">
                <a:solidFill>
                  <a:schemeClr val="tx1"/>
                </a:solidFill>
                <a:latin typeface="Arial" charset="0"/>
                <a:ea typeface="+mn-ea"/>
                <a:cs typeface="+mn-cs"/>
              </a:defRPr>
            </a:lvl3pPr>
            <a:lvl4pPr marL="1371600" algn="l" rtl="0" eaLnBrk="0" fontAlgn="base" hangingPunct="0">
              <a:spcBef>
                <a:spcPct val="0"/>
              </a:spcBef>
              <a:spcAft>
                <a:spcPct val="0"/>
              </a:spcAft>
              <a:defRPr sz="4000" kern="1200">
                <a:solidFill>
                  <a:schemeClr val="tx1"/>
                </a:solidFill>
                <a:latin typeface="Arial" charset="0"/>
                <a:ea typeface="+mn-ea"/>
                <a:cs typeface="+mn-cs"/>
              </a:defRPr>
            </a:lvl4pPr>
            <a:lvl5pPr marL="1828800" algn="l" rtl="0" eaLnBrk="0" fontAlgn="base" hangingPunct="0">
              <a:spcBef>
                <a:spcPct val="0"/>
              </a:spcBef>
              <a:spcAft>
                <a:spcPct val="0"/>
              </a:spcAft>
              <a:defRPr sz="4000" kern="1200">
                <a:solidFill>
                  <a:schemeClr val="tx1"/>
                </a:solidFill>
                <a:latin typeface="Arial" charset="0"/>
                <a:ea typeface="+mn-ea"/>
                <a:cs typeface="+mn-cs"/>
              </a:defRPr>
            </a:lvl5pPr>
            <a:lvl6pPr marL="2286000" algn="l" defTabSz="914400" rtl="0" eaLnBrk="1" latinLnBrk="0" hangingPunct="1">
              <a:defRPr sz="4000" kern="1200">
                <a:solidFill>
                  <a:schemeClr val="tx1"/>
                </a:solidFill>
                <a:latin typeface="Arial" charset="0"/>
                <a:ea typeface="+mn-ea"/>
                <a:cs typeface="+mn-cs"/>
              </a:defRPr>
            </a:lvl6pPr>
            <a:lvl7pPr marL="2743200" algn="l" defTabSz="914400" rtl="0" eaLnBrk="1" latinLnBrk="0" hangingPunct="1">
              <a:defRPr sz="4000" kern="1200">
                <a:solidFill>
                  <a:schemeClr val="tx1"/>
                </a:solidFill>
                <a:latin typeface="Arial" charset="0"/>
                <a:ea typeface="+mn-ea"/>
                <a:cs typeface="+mn-cs"/>
              </a:defRPr>
            </a:lvl7pPr>
            <a:lvl8pPr marL="3200400" algn="l" defTabSz="914400" rtl="0" eaLnBrk="1" latinLnBrk="0" hangingPunct="1">
              <a:defRPr sz="4000" kern="1200">
                <a:solidFill>
                  <a:schemeClr val="tx1"/>
                </a:solidFill>
                <a:latin typeface="Arial" charset="0"/>
                <a:ea typeface="+mn-ea"/>
                <a:cs typeface="+mn-cs"/>
              </a:defRPr>
            </a:lvl8pPr>
            <a:lvl9pPr marL="3657600" algn="l" defTabSz="914400" rtl="0" eaLnBrk="1" latinLnBrk="0" hangingPunct="1">
              <a:defRPr sz="4000" kern="1200">
                <a:solidFill>
                  <a:schemeClr val="tx1"/>
                </a:solidFill>
                <a:latin typeface="Arial"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337770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USGS Water Databases – NWIS and </a:t>
            </a:r>
            <a:r>
              <a:rPr lang="en-US" dirty="0" err="1" smtClean="0"/>
              <a:t>NWISWeb</a:t>
            </a:r>
            <a:endParaRPr lang="en-US" dirty="0" smtClean="0"/>
          </a:p>
          <a:p>
            <a:r>
              <a:rPr lang="en-US" dirty="0" smtClean="0"/>
              <a:t>Water-Use Data Concepts</a:t>
            </a:r>
          </a:p>
          <a:p>
            <a:r>
              <a:rPr lang="en-US" dirty="0" smtClean="0">
                <a:solidFill>
                  <a:srgbClr val="FFFF00"/>
                </a:solidFill>
              </a:rPr>
              <a:t>Aggregate Water-Use Data System</a:t>
            </a:r>
          </a:p>
          <a:p>
            <a:r>
              <a:rPr lang="en-US" dirty="0" smtClean="0"/>
              <a:t>Site-Specific Water-Use Data System</a:t>
            </a:r>
          </a:p>
          <a:p>
            <a:endParaRPr lang="en-US" dirty="0" smtClean="0"/>
          </a:p>
          <a:p>
            <a:endParaRPr lang="en-US" dirty="0"/>
          </a:p>
        </p:txBody>
      </p:sp>
      <p:sp>
        <p:nvSpPr>
          <p:cNvPr id="4" name="Slide Number Placeholder 3"/>
          <p:cNvSpPr>
            <a:spLocks noGrp="1"/>
          </p:cNvSpPr>
          <p:nvPr>
            <p:ph type="sldNum" sz="quarter" idx="4294967295"/>
          </p:nvPr>
        </p:nvSpPr>
        <p:spPr>
          <a:xfrm>
            <a:off x="6986391" y="6372605"/>
            <a:ext cx="783772" cy="365125"/>
          </a:xfrm>
          <a:prstGeom prst="rect">
            <a:avLst/>
          </a:prstGeom>
        </p:spPr>
        <p:txBody>
          <a:bodyPr/>
          <a:lstStyle/>
          <a:p>
            <a:fld id="{E3A2D310-F07F-4A5E-A122-EB09B1B1C0A1}" type="slidenum">
              <a:rPr lang="en-US" smtClean="0"/>
              <a:pPr/>
              <a:t>13</a:t>
            </a:fld>
            <a:endParaRPr lang="en-US" dirty="0"/>
          </a:p>
        </p:txBody>
      </p:sp>
    </p:spTree>
    <p:extLst>
      <p:ext uri="{BB962C8B-B14F-4D97-AF65-F5344CB8AC3E}">
        <p14:creationId xmlns:p14="http://schemas.microsoft.com/office/powerpoint/2010/main" val="2899464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National Water Information System</a:t>
            </a:r>
            <a:endParaRPr lang="en-US" dirty="0"/>
          </a:p>
        </p:txBody>
      </p:sp>
      <p:sp>
        <p:nvSpPr>
          <p:cNvPr id="3" name="Content Placeholder 2"/>
          <p:cNvSpPr>
            <a:spLocks noGrp="1"/>
          </p:cNvSpPr>
          <p:nvPr>
            <p:ph idx="1"/>
          </p:nvPr>
        </p:nvSpPr>
        <p:spPr/>
        <p:txBody>
          <a:bodyPr/>
          <a:lstStyle/>
          <a:p>
            <a:endParaRPr lang="en-US" dirty="0" smtClean="0"/>
          </a:p>
        </p:txBody>
      </p:sp>
      <p:sp>
        <p:nvSpPr>
          <p:cNvPr id="4" name="Slide Number Placeholder 3"/>
          <p:cNvSpPr>
            <a:spLocks noGrp="1"/>
          </p:cNvSpPr>
          <p:nvPr>
            <p:ph type="sldNum" sz="quarter" idx="4294967295"/>
          </p:nvPr>
        </p:nvSpPr>
        <p:spPr>
          <a:xfrm>
            <a:off x="6986391" y="6372605"/>
            <a:ext cx="783772" cy="365125"/>
          </a:xfrm>
          <a:prstGeom prst="rect">
            <a:avLst/>
          </a:prstGeom>
        </p:spPr>
        <p:txBody>
          <a:bodyPr/>
          <a:lstStyle/>
          <a:p>
            <a:fld id="{E3A2D310-F07F-4A5E-A122-EB09B1B1C0A1}" type="slidenum">
              <a:rPr lang="en-US" smtClean="0"/>
              <a:pPr/>
              <a:t>14</a:t>
            </a:fld>
            <a:endParaRPr lang="en-US" dirty="0"/>
          </a:p>
        </p:txBody>
      </p:sp>
      <p:graphicFrame>
        <p:nvGraphicFramePr>
          <p:cNvPr id="5" name="Diagram 4"/>
          <p:cNvGraphicFramePr/>
          <p:nvPr>
            <p:extLst>
              <p:ext uri="{D42A27DB-BD31-4B8C-83A1-F6EECF244321}">
                <p14:modId xmlns:p14="http://schemas.microsoft.com/office/powerpoint/2010/main" val="1141150457"/>
              </p:ext>
            </p:extLst>
          </p:nvPr>
        </p:nvGraphicFramePr>
        <p:xfrm>
          <a:off x="904009" y="1402774"/>
          <a:ext cx="7564581" cy="43550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p:cNvSpPr/>
          <p:nvPr/>
        </p:nvSpPr>
        <p:spPr bwMode="auto">
          <a:xfrm>
            <a:off x="6553200" y="2133600"/>
            <a:ext cx="2150806" cy="1143000"/>
          </a:xfrm>
          <a:prstGeom prst="round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34771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smtClean="0"/>
              <a:t>Aggregation Areas</a:t>
            </a:r>
            <a:endParaRPr lang="en-US" altLang="en-US" dirty="0" smtClean="0"/>
          </a:p>
        </p:txBody>
      </p:sp>
      <p:sp>
        <p:nvSpPr>
          <p:cNvPr id="49155" name="Rectangle 3"/>
          <p:cNvSpPr>
            <a:spLocks noGrp="1" noChangeArrowheads="1"/>
          </p:cNvSpPr>
          <p:nvPr>
            <p:ph idx="1"/>
          </p:nvPr>
        </p:nvSpPr>
        <p:spPr/>
        <p:txBody>
          <a:bodyPr/>
          <a:lstStyle/>
          <a:p>
            <a:r>
              <a:rPr lang="en-US" altLang="en-US" dirty="0" smtClean="0"/>
              <a:t>County</a:t>
            </a:r>
          </a:p>
          <a:p>
            <a:r>
              <a:rPr lang="en-US" altLang="en-US" dirty="0" smtClean="0"/>
              <a:t>HUC</a:t>
            </a:r>
          </a:p>
          <a:p>
            <a:r>
              <a:rPr lang="en-US" altLang="en-US" dirty="0" smtClean="0"/>
              <a:t>Aquifer</a:t>
            </a:r>
          </a:p>
        </p:txBody>
      </p:sp>
      <p:pic>
        <p:nvPicPr>
          <p:cNvPr id="2052" name="Picture 4" descr="U:\National Water Census\Report-to-Congress\IrrFresh2005_v2\IrrFresh2005_v2-copy_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133600"/>
            <a:ext cx="5715000" cy="4200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643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dirty="0" smtClean="0"/>
              <a:t>Data Elements</a:t>
            </a:r>
          </a:p>
        </p:txBody>
      </p:sp>
      <p:sp>
        <p:nvSpPr>
          <p:cNvPr id="55299" name="Rectangle 3"/>
          <p:cNvSpPr>
            <a:spLocks noGrp="1" noChangeArrowheads="1"/>
          </p:cNvSpPr>
          <p:nvPr>
            <p:ph type="body" idx="4294967295"/>
          </p:nvPr>
        </p:nvSpPr>
        <p:spPr>
          <a:xfrm>
            <a:off x="685800" y="1752600"/>
            <a:ext cx="7772400" cy="4572000"/>
          </a:xfrm>
        </p:spPr>
        <p:txBody>
          <a:bodyPr>
            <a:normAutofit fontScale="92500" lnSpcReduction="20000"/>
          </a:bodyPr>
          <a:lstStyle/>
          <a:p>
            <a:pPr eaLnBrk="1" hangingPunct="1"/>
            <a:r>
              <a:rPr lang="en-US" altLang="en-US" sz="2800" dirty="0" smtClean="0">
                <a:latin typeface="Verdana" charset="0"/>
              </a:rPr>
              <a:t>Water amounts</a:t>
            </a:r>
          </a:p>
          <a:p>
            <a:pPr lvl="1" eaLnBrk="1" hangingPunct="1"/>
            <a:r>
              <a:rPr lang="en-US" altLang="en-US" sz="2400" dirty="0" smtClean="0">
                <a:latin typeface="Verdana" charset="0"/>
              </a:rPr>
              <a:t>Withdrawals, returns, deliveries</a:t>
            </a:r>
          </a:p>
          <a:p>
            <a:pPr lvl="1" eaLnBrk="1" hangingPunct="1"/>
            <a:r>
              <a:rPr lang="en-US" altLang="en-US" sz="2400" dirty="0" smtClean="0">
                <a:latin typeface="Verdana" charset="0"/>
              </a:rPr>
              <a:t>Consumptive use, conveyance loss</a:t>
            </a:r>
          </a:p>
          <a:p>
            <a:pPr eaLnBrk="1" hangingPunct="1"/>
            <a:r>
              <a:rPr lang="en-US" altLang="en-US" sz="2800" dirty="0" smtClean="0">
                <a:cs typeface="Helvetica Light"/>
              </a:rPr>
              <a:t>Ancillary</a:t>
            </a:r>
            <a:r>
              <a:rPr lang="en-US" altLang="en-US" sz="2800" dirty="0" smtClean="0">
                <a:latin typeface="Verdana" charset="0"/>
              </a:rPr>
              <a:t> data</a:t>
            </a:r>
          </a:p>
          <a:p>
            <a:pPr lvl="1" eaLnBrk="1" hangingPunct="1"/>
            <a:r>
              <a:rPr lang="en-US" altLang="en-US" sz="2400" dirty="0" smtClean="0">
                <a:latin typeface="Verdana" charset="0"/>
              </a:rPr>
              <a:t>Total population</a:t>
            </a:r>
          </a:p>
          <a:p>
            <a:pPr lvl="1" eaLnBrk="1" hangingPunct="1"/>
            <a:r>
              <a:rPr lang="en-US" altLang="en-US" sz="2400" dirty="0" smtClean="0">
                <a:latin typeface="Verdana" charset="0"/>
              </a:rPr>
              <a:t>Population served by Public Supply</a:t>
            </a:r>
          </a:p>
          <a:p>
            <a:pPr lvl="1" eaLnBrk="1" hangingPunct="1"/>
            <a:r>
              <a:rPr lang="en-US" altLang="en-US" sz="2400" dirty="0" smtClean="0">
                <a:latin typeface="Verdana" charset="0"/>
              </a:rPr>
              <a:t>Power production</a:t>
            </a:r>
          </a:p>
          <a:p>
            <a:pPr lvl="1" eaLnBrk="1" hangingPunct="1"/>
            <a:r>
              <a:rPr lang="en-US" altLang="en-US" sz="2400" dirty="0" smtClean="0">
                <a:latin typeface="Verdana" charset="0"/>
              </a:rPr>
              <a:t>Irrigated acres</a:t>
            </a:r>
          </a:p>
          <a:p>
            <a:pPr lvl="1" eaLnBrk="1" hangingPunct="1">
              <a:buFontTx/>
              <a:buNone/>
            </a:pPr>
            <a:endParaRPr lang="en-US" altLang="en-US" sz="2400" b="1" dirty="0" smtClean="0">
              <a:latin typeface="Verdana" charset="0"/>
            </a:endParaRPr>
          </a:p>
        </p:txBody>
      </p:sp>
    </p:spTree>
    <p:extLst>
      <p:ext uri="{BB962C8B-B14F-4D97-AF65-F5344CB8AC3E}">
        <p14:creationId xmlns:p14="http://schemas.microsoft.com/office/powerpoint/2010/main" val="3091300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1" name="Picture 3" descr="P:\images\reports\circ-1950-t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49623"/>
            <a:ext cx="956334" cy="1267143"/>
          </a:xfrm>
          <a:prstGeom prst="rect">
            <a:avLst/>
          </a:prstGeom>
          <a:noFill/>
          <a:extLst>
            <a:ext uri="{909E8E84-426E-40DD-AFC4-6F175D3DCCD1}">
              <a14:hiddenFill xmlns:a14="http://schemas.microsoft.com/office/drawing/2010/main">
                <a:solidFill>
                  <a:srgbClr val="FFFFFF"/>
                </a:solidFill>
              </a14:hiddenFill>
            </a:ext>
          </a:extLst>
        </p:spPr>
      </p:pic>
      <p:pic>
        <p:nvPicPr>
          <p:cNvPr id="73732" name="Picture 4" descr="P:\images\reports\circ-1955-t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962149"/>
            <a:ext cx="956334" cy="1267143"/>
          </a:xfrm>
          <a:prstGeom prst="rect">
            <a:avLst/>
          </a:prstGeom>
          <a:noFill/>
          <a:extLst>
            <a:ext uri="{909E8E84-426E-40DD-AFC4-6F175D3DCCD1}">
              <a14:hiddenFill xmlns:a14="http://schemas.microsoft.com/office/drawing/2010/main">
                <a:solidFill>
                  <a:srgbClr val="FFFFFF"/>
                </a:solidFill>
              </a14:hiddenFill>
            </a:ext>
          </a:extLst>
        </p:spPr>
      </p:pic>
      <p:pic>
        <p:nvPicPr>
          <p:cNvPr id="73733" name="Picture 5" descr="P:\images\reports\circ-1960-t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0151" y="1981200"/>
            <a:ext cx="956334" cy="1243234"/>
          </a:xfrm>
          <a:prstGeom prst="rect">
            <a:avLst/>
          </a:prstGeom>
          <a:noFill/>
          <a:extLst>
            <a:ext uri="{909E8E84-426E-40DD-AFC4-6F175D3DCCD1}">
              <a14:hiddenFill xmlns:a14="http://schemas.microsoft.com/office/drawing/2010/main">
                <a:solidFill>
                  <a:srgbClr val="FFFFFF"/>
                </a:solidFill>
              </a14:hiddenFill>
            </a:ext>
          </a:extLst>
        </p:spPr>
      </p:pic>
      <p:pic>
        <p:nvPicPr>
          <p:cNvPr id="73734" name="Picture 6" descr="P:\images\reports\circ-1965-tn.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2009775"/>
            <a:ext cx="956334" cy="1243234"/>
          </a:xfrm>
          <a:prstGeom prst="rect">
            <a:avLst/>
          </a:prstGeom>
          <a:noFill/>
          <a:extLst>
            <a:ext uri="{909E8E84-426E-40DD-AFC4-6F175D3DCCD1}">
              <a14:hiddenFill xmlns:a14="http://schemas.microsoft.com/office/drawing/2010/main">
                <a:solidFill>
                  <a:srgbClr val="FFFFFF"/>
                </a:solidFill>
              </a14:hiddenFill>
            </a:ext>
          </a:extLst>
        </p:spPr>
      </p:pic>
      <p:pic>
        <p:nvPicPr>
          <p:cNvPr id="73735" name="Picture 7" descr="P:\images\reports\circ-1970-tn.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1990725"/>
            <a:ext cx="956334" cy="1243234"/>
          </a:xfrm>
          <a:prstGeom prst="rect">
            <a:avLst/>
          </a:prstGeom>
          <a:noFill/>
          <a:extLst>
            <a:ext uri="{909E8E84-426E-40DD-AFC4-6F175D3DCCD1}">
              <a14:hiddenFill xmlns:a14="http://schemas.microsoft.com/office/drawing/2010/main">
                <a:solidFill>
                  <a:srgbClr val="FFFFFF"/>
                </a:solidFill>
              </a14:hiddenFill>
            </a:ext>
          </a:extLst>
        </p:spPr>
      </p:pic>
      <p:pic>
        <p:nvPicPr>
          <p:cNvPr id="73736" name="Picture 8" descr="P:\images\reports\circ-1975-tn.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2009775"/>
            <a:ext cx="956334" cy="1231281"/>
          </a:xfrm>
          <a:prstGeom prst="rect">
            <a:avLst/>
          </a:prstGeom>
          <a:noFill/>
          <a:extLst>
            <a:ext uri="{909E8E84-426E-40DD-AFC4-6F175D3DCCD1}">
              <a14:hiddenFill xmlns:a14="http://schemas.microsoft.com/office/drawing/2010/main">
                <a:solidFill>
                  <a:srgbClr val="FFFFFF"/>
                </a:solidFill>
              </a14:hiddenFill>
            </a:ext>
          </a:extLst>
        </p:spPr>
      </p:pic>
      <p:pic>
        <p:nvPicPr>
          <p:cNvPr id="73737" name="Picture 9" descr="P:\images\reports\circ-1980-tn.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93378" y="1981199"/>
            <a:ext cx="983822" cy="1303565"/>
          </a:xfrm>
          <a:prstGeom prst="rect">
            <a:avLst/>
          </a:prstGeom>
          <a:noFill/>
          <a:extLst>
            <a:ext uri="{909E8E84-426E-40DD-AFC4-6F175D3DCCD1}">
              <a14:hiddenFill xmlns:a14="http://schemas.microsoft.com/office/drawing/2010/main">
                <a:solidFill>
                  <a:srgbClr val="FFFFFF"/>
                </a:solidFill>
              </a14:hiddenFill>
            </a:ext>
          </a:extLst>
        </p:spPr>
      </p:pic>
      <p:pic>
        <p:nvPicPr>
          <p:cNvPr id="73738" name="Picture 10" descr="P:\images\reports\circ-1985-tn.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4340268"/>
            <a:ext cx="990600" cy="1312545"/>
          </a:xfrm>
          <a:prstGeom prst="rect">
            <a:avLst/>
          </a:prstGeom>
          <a:noFill/>
          <a:extLst>
            <a:ext uri="{909E8E84-426E-40DD-AFC4-6F175D3DCCD1}">
              <a14:hiddenFill xmlns:a14="http://schemas.microsoft.com/office/drawing/2010/main">
                <a:solidFill>
                  <a:srgbClr val="FFFFFF"/>
                </a:solidFill>
              </a14:hiddenFill>
            </a:ext>
          </a:extLst>
        </p:spPr>
      </p:pic>
      <p:pic>
        <p:nvPicPr>
          <p:cNvPr id="73739" name="Picture 11" descr="P:\images\reports\circ-1990-tn.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11366" y="4330744"/>
            <a:ext cx="990600" cy="1312545"/>
          </a:xfrm>
          <a:prstGeom prst="rect">
            <a:avLst/>
          </a:prstGeom>
          <a:noFill/>
          <a:extLst>
            <a:ext uri="{909E8E84-426E-40DD-AFC4-6F175D3DCCD1}">
              <a14:hiddenFill xmlns:a14="http://schemas.microsoft.com/office/drawing/2010/main">
                <a:solidFill>
                  <a:srgbClr val="FFFFFF"/>
                </a:solidFill>
              </a14:hiddenFill>
            </a:ext>
          </a:extLst>
        </p:spPr>
      </p:pic>
      <p:pic>
        <p:nvPicPr>
          <p:cNvPr id="73740" name="Picture 12" descr="P:\images\reports\circ-1995-tn.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83690" y="4364276"/>
            <a:ext cx="990600" cy="1312545"/>
          </a:xfrm>
          <a:prstGeom prst="rect">
            <a:avLst/>
          </a:prstGeom>
          <a:noFill/>
          <a:extLst>
            <a:ext uri="{909E8E84-426E-40DD-AFC4-6F175D3DCCD1}">
              <a14:hiddenFill xmlns:a14="http://schemas.microsoft.com/office/drawing/2010/main">
                <a:solidFill>
                  <a:srgbClr val="FFFFFF"/>
                </a:solidFill>
              </a14:hiddenFill>
            </a:ext>
          </a:extLst>
        </p:spPr>
      </p:pic>
      <p:pic>
        <p:nvPicPr>
          <p:cNvPr id="73741" name="Picture 13" descr="P:\images\reports\circ-2000-tn.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37685" y="4343399"/>
            <a:ext cx="1015365" cy="1312545"/>
          </a:xfrm>
          <a:prstGeom prst="rect">
            <a:avLst/>
          </a:prstGeom>
          <a:noFill/>
          <a:extLst>
            <a:ext uri="{909E8E84-426E-40DD-AFC4-6F175D3DCCD1}">
              <a14:hiddenFill xmlns:a14="http://schemas.microsoft.com/office/drawing/2010/main">
                <a:solidFill>
                  <a:srgbClr val="FFFFFF"/>
                </a:solidFill>
              </a14:hiddenFill>
            </a:ext>
          </a:extLst>
        </p:spPr>
      </p:pic>
      <p:pic>
        <p:nvPicPr>
          <p:cNvPr id="73746" name="Picture 18" descr="P:\images\reports\circ-2005-tn.gi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42317" y="4330744"/>
            <a:ext cx="1015365" cy="13249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idx="4294967295"/>
          </p:nvPr>
        </p:nvSpPr>
        <p:spPr/>
        <p:txBody>
          <a:bodyPr>
            <a:normAutofit fontScale="90000"/>
          </a:bodyPr>
          <a:lstStyle/>
          <a:p>
            <a:r>
              <a:rPr lang="en-US" dirty="0" smtClean="0"/>
              <a:t>Estimated Use of Water </a:t>
            </a:r>
            <a:br>
              <a:rPr lang="en-US" dirty="0" smtClean="0"/>
            </a:br>
            <a:r>
              <a:rPr lang="en-US" dirty="0" smtClean="0"/>
              <a:t>in the United States</a:t>
            </a:r>
            <a:endParaRPr lang="en-US" dirty="0"/>
          </a:p>
        </p:txBody>
      </p:sp>
      <p:pic>
        <p:nvPicPr>
          <p:cNvPr id="1026"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05600" y="3703674"/>
            <a:ext cx="1919794"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7582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6" name="Picture 6" descr="U:\WUworkfiles\2015Compilation\coding forms-new\coun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1447800"/>
            <a:ext cx="8380413" cy="5186208"/>
          </a:xfrm>
          <a:prstGeom prst="rect">
            <a:avLst/>
          </a:prstGeom>
          <a:noFill/>
          <a:extLst>
            <a:ext uri="{909E8E84-426E-40DD-AFC4-6F175D3DCCD1}">
              <a14:hiddenFill xmlns:a14="http://schemas.microsoft.com/office/drawing/2010/main">
                <a:solidFill>
                  <a:srgbClr val="FFFFFF"/>
                </a:solidFill>
              </a14:hiddenFill>
            </a:ext>
          </a:extLst>
        </p:spPr>
      </p:pic>
      <p:sp>
        <p:nvSpPr>
          <p:cNvPr id="61443" name="Rectangle 2"/>
          <p:cNvSpPr>
            <a:spLocks noGrp="1" noChangeArrowheads="1"/>
          </p:cNvSpPr>
          <p:nvPr>
            <p:ph type="title"/>
          </p:nvPr>
        </p:nvSpPr>
        <p:spPr>
          <a:xfrm>
            <a:off x="457200" y="457200"/>
            <a:ext cx="8229600" cy="1143000"/>
          </a:xfrm>
        </p:spPr>
        <p:txBody>
          <a:bodyPr/>
          <a:lstStyle/>
          <a:p>
            <a:r>
              <a:rPr lang="en-US" altLang="en-US" dirty="0" smtClean="0"/>
              <a:t>2015 – County</a:t>
            </a:r>
          </a:p>
        </p:txBody>
      </p:sp>
      <p:sp>
        <p:nvSpPr>
          <p:cNvPr id="151557" name="AutoShape 5"/>
          <p:cNvSpPr>
            <a:spLocks noChangeArrowheads="1"/>
          </p:cNvSpPr>
          <p:nvPr/>
        </p:nvSpPr>
        <p:spPr bwMode="auto">
          <a:xfrm>
            <a:off x="1676400" y="2286000"/>
            <a:ext cx="6951663" cy="550101"/>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Times New Roman" charset="0"/>
                <a:ea typeface="ＭＳ Ｐゴシック" charset="-128"/>
              </a:defRPr>
            </a:lvl1pPr>
            <a:lvl2pPr marL="37931725" indent="-37474525" eaLnBrk="0" hangingPunct="0">
              <a:defRPr sz="3600">
                <a:solidFill>
                  <a:schemeClr val="tx1"/>
                </a:solidFill>
                <a:latin typeface="Times New Roman" charset="0"/>
                <a:ea typeface="ＭＳ Ｐゴシック" charset="-128"/>
              </a:defRPr>
            </a:lvl2pPr>
            <a:lvl3pPr eaLnBrk="0" hangingPunct="0">
              <a:defRPr sz="3600">
                <a:solidFill>
                  <a:schemeClr val="tx1"/>
                </a:solidFill>
                <a:latin typeface="Times New Roman" charset="0"/>
                <a:ea typeface="ＭＳ Ｐゴシック" charset="-128"/>
              </a:defRPr>
            </a:lvl3pPr>
            <a:lvl4pPr eaLnBrk="0" hangingPunct="0">
              <a:defRPr sz="3600">
                <a:solidFill>
                  <a:schemeClr val="tx1"/>
                </a:solidFill>
                <a:latin typeface="Times New Roman" charset="0"/>
                <a:ea typeface="ＭＳ Ｐゴシック" charset="-128"/>
              </a:defRPr>
            </a:lvl4pPr>
            <a:lvl5pPr eaLnBrk="0" hangingPunct="0">
              <a:defRPr sz="3600">
                <a:solidFill>
                  <a:schemeClr val="tx1"/>
                </a:solidFill>
                <a:latin typeface="Times New Roman" charset="0"/>
                <a:ea typeface="ＭＳ Ｐゴシック" charset="-128"/>
              </a:defRPr>
            </a:lvl5pPr>
            <a:lvl6pPr marL="457200" eaLnBrk="0" fontAlgn="base" hangingPunct="0">
              <a:spcBef>
                <a:spcPct val="0"/>
              </a:spcBef>
              <a:spcAft>
                <a:spcPct val="0"/>
              </a:spcAft>
              <a:defRPr sz="3600">
                <a:solidFill>
                  <a:schemeClr val="tx1"/>
                </a:solidFill>
                <a:latin typeface="Times New Roman" charset="0"/>
                <a:ea typeface="ＭＳ Ｐゴシック" charset="-128"/>
              </a:defRPr>
            </a:lvl6pPr>
            <a:lvl7pPr marL="914400" eaLnBrk="0" fontAlgn="base" hangingPunct="0">
              <a:spcBef>
                <a:spcPct val="0"/>
              </a:spcBef>
              <a:spcAft>
                <a:spcPct val="0"/>
              </a:spcAft>
              <a:defRPr sz="3600">
                <a:solidFill>
                  <a:schemeClr val="tx1"/>
                </a:solidFill>
                <a:latin typeface="Times New Roman" charset="0"/>
                <a:ea typeface="ＭＳ Ｐゴシック" charset="-128"/>
              </a:defRPr>
            </a:lvl7pPr>
            <a:lvl8pPr marL="1371600" eaLnBrk="0" fontAlgn="base" hangingPunct="0">
              <a:spcBef>
                <a:spcPct val="0"/>
              </a:spcBef>
              <a:spcAft>
                <a:spcPct val="0"/>
              </a:spcAft>
              <a:defRPr sz="3600">
                <a:solidFill>
                  <a:schemeClr val="tx1"/>
                </a:solidFill>
                <a:latin typeface="Times New Roman" charset="0"/>
                <a:ea typeface="ＭＳ Ｐゴシック" charset="-128"/>
              </a:defRPr>
            </a:lvl8pPr>
            <a:lvl9pPr marL="1828800" eaLnBrk="0" fontAlgn="base" hangingPunct="0">
              <a:spcBef>
                <a:spcPct val="0"/>
              </a:spcBef>
              <a:spcAft>
                <a:spcPct val="0"/>
              </a:spcAft>
              <a:defRPr sz="3600">
                <a:solidFill>
                  <a:schemeClr val="tx1"/>
                </a:solidFill>
                <a:latin typeface="Times New Roman" charset="0"/>
                <a:ea typeface="ＭＳ Ｐゴシック" charset="-128"/>
              </a:defRPr>
            </a:lvl9pPr>
          </a:lstStyle>
          <a:p>
            <a:pPr eaLnBrk="1" hangingPunct="1"/>
            <a:endParaRPr lang="en-US" altLang="en-US"/>
          </a:p>
        </p:txBody>
      </p:sp>
      <p:sp>
        <p:nvSpPr>
          <p:cNvPr id="151558" name="AutoShape 6"/>
          <p:cNvSpPr>
            <a:spLocks noChangeArrowheads="1"/>
          </p:cNvSpPr>
          <p:nvPr/>
        </p:nvSpPr>
        <p:spPr bwMode="auto">
          <a:xfrm>
            <a:off x="228600" y="2590800"/>
            <a:ext cx="1447800" cy="38100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Times New Roman" charset="0"/>
                <a:ea typeface="ＭＳ Ｐゴシック" charset="-128"/>
              </a:defRPr>
            </a:lvl1pPr>
            <a:lvl2pPr marL="37931725" indent="-37474525" eaLnBrk="0" hangingPunct="0">
              <a:defRPr sz="3600">
                <a:solidFill>
                  <a:schemeClr val="tx1"/>
                </a:solidFill>
                <a:latin typeface="Times New Roman" charset="0"/>
                <a:ea typeface="ＭＳ Ｐゴシック" charset="-128"/>
              </a:defRPr>
            </a:lvl2pPr>
            <a:lvl3pPr eaLnBrk="0" hangingPunct="0">
              <a:defRPr sz="3600">
                <a:solidFill>
                  <a:schemeClr val="tx1"/>
                </a:solidFill>
                <a:latin typeface="Times New Roman" charset="0"/>
                <a:ea typeface="ＭＳ Ｐゴシック" charset="-128"/>
              </a:defRPr>
            </a:lvl3pPr>
            <a:lvl4pPr eaLnBrk="0" hangingPunct="0">
              <a:defRPr sz="3600">
                <a:solidFill>
                  <a:schemeClr val="tx1"/>
                </a:solidFill>
                <a:latin typeface="Times New Roman" charset="0"/>
                <a:ea typeface="ＭＳ Ｐゴシック" charset="-128"/>
              </a:defRPr>
            </a:lvl4pPr>
            <a:lvl5pPr eaLnBrk="0" hangingPunct="0">
              <a:defRPr sz="3600">
                <a:solidFill>
                  <a:schemeClr val="tx1"/>
                </a:solidFill>
                <a:latin typeface="Times New Roman" charset="0"/>
                <a:ea typeface="ＭＳ Ｐゴシック" charset="-128"/>
              </a:defRPr>
            </a:lvl5pPr>
            <a:lvl6pPr marL="457200" eaLnBrk="0" fontAlgn="base" hangingPunct="0">
              <a:spcBef>
                <a:spcPct val="0"/>
              </a:spcBef>
              <a:spcAft>
                <a:spcPct val="0"/>
              </a:spcAft>
              <a:defRPr sz="3600">
                <a:solidFill>
                  <a:schemeClr val="tx1"/>
                </a:solidFill>
                <a:latin typeface="Times New Roman" charset="0"/>
                <a:ea typeface="ＭＳ Ｐゴシック" charset="-128"/>
              </a:defRPr>
            </a:lvl6pPr>
            <a:lvl7pPr marL="914400" eaLnBrk="0" fontAlgn="base" hangingPunct="0">
              <a:spcBef>
                <a:spcPct val="0"/>
              </a:spcBef>
              <a:spcAft>
                <a:spcPct val="0"/>
              </a:spcAft>
              <a:defRPr sz="3600">
                <a:solidFill>
                  <a:schemeClr val="tx1"/>
                </a:solidFill>
                <a:latin typeface="Times New Roman" charset="0"/>
                <a:ea typeface="ＭＳ Ｐゴシック" charset="-128"/>
              </a:defRPr>
            </a:lvl7pPr>
            <a:lvl8pPr marL="1371600" eaLnBrk="0" fontAlgn="base" hangingPunct="0">
              <a:spcBef>
                <a:spcPct val="0"/>
              </a:spcBef>
              <a:spcAft>
                <a:spcPct val="0"/>
              </a:spcAft>
              <a:defRPr sz="3600">
                <a:solidFill>
                  <a:schemeClr val="tx1"/>
                </a:solidFill>
                <a:latin typeface="Times New Roman" charset="0"/>
                <a:ea typeface="ＭＳ Ｐゴシック" charset="-128"/>
              </a:defRPr>
            </a:lvl8pPr>
            <a:lvl9pPr marL="1828800" eaLnBrk="0" fontAlgn="base" hangingPunct="0">
              <a:spcBef>
                <a:spcPct val="0"/>
              </a:spcBef>
              <a:spcAft>
                <a:spcPct val="0"/>
              </a:spcAft>
              <a:defRPr sz="3600">
                <a:solidFill>
                  <a:schemeClr val="tx1"/>
                </a:solidFill>
                <a:latin typeface="Times New Roman" charset="0"/>
                <a:ea typeface="ＭＳ Ｐゴシック" charset="-128"/>
              </a:defRPr>
            </a:lvl9pPr>
          </a:lstStyle>
          <a:p>
            <a:pPr eaLnBrk="1" hangingPunct="1"/>
            <a:endParaRPr lang="en-US" altLang="en-US"/>
          </a:p>
        </p:txBody>
      </p:sp>
    </p:spTree>
    <p:extLst>
      <p:ext uri="{BB962C8B-B14F-4D97-AF65-F5344CB8AC3E}">
        <p14:creationId xmlns:p14="http://schemas.microsoft.com/office/powerpoint/2010/main" val="38965450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7"/>
                                        </p:tgtEl>
                                        <p:attrNameLst>
                                          <p:attrName>style.visibility</p:attrName>
                                        </p:attrNameLst>
                                      </p:cBhvr>
                                      <p:to>
                                        <p:strVal val="visible"/>
                                      </p:to>
                                    </p:set>
                                  </p:childTnLst>
                                  <p:subTnLst>
                                    <p:set>
                                      <p:cBhvr override="childStyle">
                                        <p:cTn dur="1" fill="hold" display="0" masterRel="nextClick" afterEffect="1"/>
                                        <p:tgtEl>
                                          <p:spTgt spid="15155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nimBg="1"/>
      <p:bldP spid="15155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1960 and 1965</a:t>
            </a:r>
            <a:endParaRPr lang="en-US" dirty="0"/>
          </a:p>
        </p:txBody>
      </p:sp>
      <p:pic>
        <p:nvPicPr>
          <p:cNvPr id="5" name="Picture 4" descr="Screen Shot 2016-02-24 at 12.38.1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057400"/>
            <a:ext cx="7129700" cy="3733800"/>
          </a:xfrm>
          <a:prstGeom prst="rect">
            <a:avLst/>
          </a:prstGeom>
        </p:spPr>
      </p:pic>
    </p:spTree>
    <p:extLst>
      <p:ext uri="{BB962C8B-B14F-4D97-AF65-F5344CB8AC3E}">
        <p14:creationId xmlns:p14="http://schemas.microsoft.com/office/powerpoint/2010/main" val="1196024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85800" y="2130425"/>
            <a:ext cx="7772400" cy="2289175"/>
          </a:xfrm>
        </p:spPr>
        <p:txBody>
          <a:bodyPr>
            <a:normAutofit/>
          </a:bodyPr>
          <a:lstStyle/>
          <a:p>
            <a:r>
              <a:rPr lang="en-US" altLang="en-US" sz="4800" dirty="0"/>
              <a:t>USGS Water-Use </a:t>
            </a:r>
            <a:r>
              <a:rPr lang="en-US" altLang="en-US" sz="4800" dirty="0" smtClean="0"/>
              <a:t>Databases</a:t>
            </a:r>
            <a:br>
              <a:rPr lang="en-US" altLang="en-US" sz="4800" dirty="0" smtClean="0"/>
            </a:br>
            <a:r>
              <a:rPr lang="en-US" altLang="en-US" sz="4000" dirty="0" smtClean="0"/>
              <a:t>Water-Use Open Forum </a:t>
            </a:r>
            <a:r>
              <a:rPr lang="en-US" altLang="en-US" dirty="0" smtClean="0"/>
              <a:t/>
            </a:r>
            <a:br>
              <a:rPr lang="en-US" altLang="en-US" dirty="0" smtClean="0"/>
            </a:br>
            <a:endParaRPr lang="en-US" altLang="en-US" dirty="0"/>
          </a:p>
        </p:txBody>
      </p:sp>
      <p:sp>
        <p:nvSpPr>
          <p:cNvPr id="2" name="TextBox 1"/>
          <p:cNvSpPr txBox="1"/>
          <p:nvPr/>
        </p:nvSpPr>
        <p:spPr>
          <a:xfrm>
            <a:off x="228600" y="4876800"/>
            <a:ext cx="7620000" cy="1661993"/>
          </a:xfrm>
          <a:prstGeom prst="rect">
            <a:avLst/>
          </a:prstGeom>
          <a:noFill/>
        </p:spPr>
        <p:txBody>
          <a:bodyPr wrap="square" rtlCol="0">
            <a:spAutoFit/>
          </a:bodyPr>
          <a:lstStyle/>
          <a:p>
            <a:r>
              <a:rPr lang="en-US" altLang="en-US" sz="2400" dirty="0">
                <a:solidFill>
                  <a:schemeClr val="bg1"/>
                </a:solidFill>
                <a:latin typeface="+mn-lt"/>
              </a:rPr>
              <a:t>Nancy </a:t>
            </a:r>
            <a:r>
              <a:rPr lang="en-US" altLang="en-US" sz="2400" dirty="0" smtClean="0">
                <a:solidFill>
                  <a:schemeClr val="bg1"/>
                </a:solidFill>
                <a:latin typeface="+mn-lt"/>
              </a:rPr>
              <a:t>Barber</a:t>
            </a:r>
            <a:br>
              <a:rPr lang="en-US" altLang="en-US" sz="2400" dirty="0" smtClean="0">
                <a:solidFill>
                  <a:schemeClr val="bg1"/>
                </a:solidFill>
                <a:latin typeface="+mn-lt"/>
              </a:rPr>
            </a:br>
            <a:r>
              <a:rPr lang="en-US" altLang="en-US" sz="1800" dirty="0">
                <a:solidFill>
                  <a:schemeClr val="bg1"/>
                </a:solidFill>
                <a:latin typeface="+mn-lt"/>
              </a:rPr>
              <a:t>National Water Use Leadership Team</a:t>
            </a:r>
          </a:p>
          <a:p>
            <a:r>
              <a:rPr lang="en-US" altLang="en-US" sz="1800" dirty="0" smtClean="0">
                <a:solidFill>
                  <a:schemeClr val="bg1"/>
                </a:solidFill>
                <a:latin typeface="+mn-lt"/>
              </a:rPr>
              <a:t>South </a:t>
            </a:r>
            <a:r>
              <a:rPr lang="en-US" altLang="en-US" sz="1800" dirty="0" smtClean="0">
                <a:solidFill>
                  <a:schemeClr val="bg1"/>
                </a:solidFill>
                <a:latin typeface="+mn-lt"/>
              </a:rPr>
              <a:t>Atlantic Water Science Center –Norcross, Georgia</a:t>
            </a:r>
          </a:p>
          <a:p>
            <a:r>
              <a:rPr lang="en-US" altLang="en-US" sz="1800" dirty="0" smtClean="0">
                <a:solidFill>
                  <a:schemeClr val="bg1"/>
                </a:solidFill>
                <a:latin typeface="+mn-lt"/>
              </a:rPr>
              <a:t>February </a:t>
            </a:r>
            <a:r>
              <a:rPr lang="en-US" altLang="en-US" sz="1800" dirty="0" smtClean="0">
                <a:solidFill>
                  <a:schemeClr val="bg1"/>
                </a:solidFill>
                <a:latin typeface="+mn-lt"/>
              </a:rPr>
              <a:t>23, 2016</a:t>
            </a:r>
          </a:p>
          <a:p>
            <a:endParaRPr lang="en-US" altLang="en-US" sz="2400" dirty="0" smtClean="0">
              <a:solidFill>
                <a:schemeClr val="bg1"/>
              </a:solidFill>
              <a:latin typeface="+mn-lt"/>
            </a:endParaRPr>
          </a:p>
        </p:txBody>
      </p:sp>
    </p:spTree>
    <p:extLst>
      <p:ext uri="{BB962C8B-B14F-4D97-AF65-F5344CB8AC3E}">
        <p14:creationId xmlns:p14="http://schemas.microsoft.com/office/powerpoint/2010/main" val="370018369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en-US" altLang="en-US" dirty="0" smtClean="0"/>
              <a:t>2015 – HUC</a:t>
            </a:r>
          </a:p>
        </p:txBody>
      </p:sp>
      <p:pic>
        <p:nvPicPr>
          <p:cNvPr id="63492" name="Picture 4" descr="U:\WUworkfiles\2015Compilation\coding form\hu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33600"/>
            <a:ext cx="8325124" cy="3962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952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dirty="0" smtClean="0"/>
              <a:t>2015 – Aquifer</a:t>
            </a:r>
          </a:p>
        </p:txBody>
      </p:sp>
      <p:pic>
        <p:nvPicPr>
          <p:cNvPr id="64516" name="Picture 4" descr="U:\WUworkfiles\2015Compilation\coding form\aquif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550395"/>
            <a:ext cx="8407960" cy="180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3995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AWUDS Features</a:t>
            </a:r>
            <a:endParaRPr lang="en-US" dirty="0"/>
          </a:p>
        </p:txBody>
      </p:sp>
      <p:sp>
        <p:nvSpPr>
          <p:cNvPr id="4" name="Content Placeholder 3"/>
          <p:cNvSpPr>
            <a:spLocks noGrp="1"/>
          </p:cNvSpPr>
          <p:nvPr>
            <p:ph idx="1"/>
          </p:nvPr>
        </p:nvSpPr>
        <p:spPr/>
        <p:txBody>
          <a:bodyPr>
            <a:normAutofit lnSpcReduction="10000"/>
          </a:bodyPr>
          <a:lstStyle/>
          <a:p>
            <a:r>
              <a:rPr lang="en-US" dirty="0" smtClean="0"/>
              <a:t>Multiple Datasets – published and revised</a:t>
            </a:r>
          </a:p>
          <a:p>
            <a:r>
              <a:rPr lang="en-US" dirty="0" smtClean="0"/>
              <a:t>Data aging</a:t>
            </a:r>
          </a:p>
          <a:p>
            <a:r>
              <a:rPr lang="en-US" dirty="0" smtClean="0"/>
              <a:t>QA Tools – Some on data entry, reports to flag inconsistencies, large changes</a:t>
            </a:r>
          </a:p>
          <a:p>
            <a:r>
              <a:rPr lang="en-US" b="1" dirty="0" smtClean="0"/>
              <a:t>Basic Tables by Category</a:t>
            </a:r>
            <a:r>
              <a:rPr lang="en-US" dirty="0" smtClean="0"/>
              <a:t> report becomes Circular tables</a:t>
            </a:r>
          </a:p>
          <a:p>
            <a:endParaRPr lang="en-US" dirty="0"/>
          </a:p>
        </p:txBody>
      </p:sp>
    </p:spTree>
    <p:extLst>
      <p:ext uri="{BB962C8B-B14F-4D97-AF65-F5344CB8AC3E}">
        <p14:creationId xmlns:p14="http://schemas.microsoft.com/office/powerpoint/2010/main" val="26290280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AWUDS to </a:t>
            </a:r>
            <a:r>
              <a:rPr lang="en-US" dirty="0" err="1" smtClean="0"/>
              <a:t>NWISWeb</a:t>
            </a:r>
            <a:endParaRPr lang="en-US" dirty="0"/>
          </a:p>
        </p:txBody>
      </p:sp>
      <p:sp>
        <p:nvSpPr>
          <p:cNvPr id="3" name="Content Placeholder 2"/>
          <p:cNvSpPr>
            <a:spLocks noGrp="1"/>
          </p:cNvSpPr>
          <p:nvPr>
            <p:ph idx="1"/>
          </p:nvPr>
        </p:nvSpPr>
        <p:spPr/>
        <p:txBody>
          <a:bodyPr/>
          <a:lstStyle/>
          <a:p>
            <a:r>
              <a:rPr lang="en-US" dirty="0" smtClean="0"/>
              <a:t>County-level data</a:t>
            </a:r>
          </a:p>
          <a:p>
            <a:r>
              <a:rPr lang="en-US" dirty="0" smtClean="0"/>
              <a:t>1985-2010, compilation years</a:t>
            </a:r>
          </a:p>
          <a:p>
            <a:r>
              <a:rPr lang="en-US" dirty="0" smtClean="0"/>
              <a:t>“Best Available” data</a:t>
            </a:r>
          </a:p>
          <a:p>
            <a:r>
              <a:rPr lang="en-US" dirty="0" smtClean="0"/>
              <a:t>Updated quarterly, frozen during active compilation periods </a:t>
            </a:r>
            <a:endParaRPr lang="en-US" dirty="0"/>
          </a:p>
        </p:txBody>
      </p:sp>
    </p:spTree>
    <p:extLst>
      <p:ext uri="{BB962C8B-B14F-4D97-AF65-F5344CB8AC3E}">
        <p14:creationId xmlns:p14="http://schemas.microsoft.com/office/powerpoint/2010/main" val="31010987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Water Use on </a:t>
            </a:r>
            <a:r>
              <a:rPr lang="en-US" dirty="0" err="1" smtClean="0"/>
              <a:t>NWISWeb</a:t>
            </a:r>
            <a:endParaRPr lang="en-US" dirty="0"/>
          </a:p>
        </p:txBody>
      </p:sp>
      <p:pic>
        <p:nvPicPr>
          <p:cNvPr id="6" name="Picture 5" descr="Screen Shot 2016-02-24 at 1.06.4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143000"/>
            <a:ext cx="5691026" cy="5410200"/>
          </a:xfrm>
          <a:prstGeom prst="rect">
            <a:avLst/>
          </a:prstGeom>
        </p:spPr>
      </p:pic>
      <p:sp>
        <p:nvSpPr>
          <p:cNvPr id="7" name="Rounded Rectangle 6"/>
          <p:cNvSpPr/>
          <p:nvPr/>
        </p:nvSpPr>
        <p:spPr bwMode="auto">
          <a:xfrm>
            <a:off x="5105400" y="1676400"/>
            <a:ext cx="1312606" cy="381000"/>
          </a:xfrm>
          <a:prstGeom prst="roundRect">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
        <p:nvSpPr>
          <p:cNvPr id="8" name="Rounded Rectangle 7"/>
          <p:cNvSpPr/>
          <p:nvPr/>
        </p:nvSpPr>
        <p:spPr bwMode="auto">
          <a:xfrm>
            <a:off x="1676400" y="6096000"/>
            <a:ext cx="1295400" cy="457200"/>
          </a:xfrm>
          <a:prstGeom prst="round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86446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Screen Shot 2016-02-24 at 1.10.3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457200"/>
            <a:ext cx="7909931" cy="6096000"/>
          </a:xfrm>
          <a:prstGeom prst="rect">
            <a:avLst/>
          </a:prstGeom>
        </p:spPr>
      </p:pic>
    </p:spTree>
    <p:extLst>
      <p:ext uri="{BB962C8B-B14F-4D97-AF65-F5344CB8AC3E}">
        <p14:creationId xmlns:p14="http://schemas.microsoft.com/office/powerpoint/2010/main" val="453859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Use on </a:t>
            </a:r>
            <a:r>
              <a:rPr lang="en-US" dirty="0" err="1" smtClean="0"/>
              <a:t>NWISWeb</a:t>
            </a:r>
            <a:r>
              <a:rPr lang="en-US" dirty="0" smtClean="0"/>
              <a:t>: Future</a:t>
            </a:r>
            <a:endParaRPr lang="en-US" dirty="0"/>
          </a:p>
        </p:txBody>
      </p:sp>
      <p:sp>
        <p:nvSpPr>
          <p:cNvPr id="3" name="Content Placeholder 2"/>
          <p:cNvSpPr>
            <a:spLocks noGrp="1"/>
          </p:cNvSpPr>
          <p:nvPr>
            <p:ph idx="1"/>
          </p:nvPr>
        </p:nvSpPr>
        <p:spPr/>
        <p:txBody>
          <a:bodyPr/>
          <a:lstStyle/>
          <a:p>
            <a:r>
              <a:rPr lang="en-US" dirty="0" smtClean="0"/>
              <a:t>Add HUC8 data</a:t>
            </a:r>
          </a:p>
          <a:p>
            <a:r>
              <a:rPr lang="en-US" dirty="0" smtClean="0"/>
              <a:t>Add National Aquifer data</a:t>
            </a:r>
          </a:p>
          <a:p>
            <a:r>
              <a:rPr lang="en-US" dirty="0" smtClean="0"/>
              <a:t>(maybe) Add historical State-level data</a:t>
            </a:r>
            <a:endParaRPr lang="en-US" dirty="0"/>
          </a:p>
        </p:txBody>
      </p:sp>
    </p:spTree>
    <p:extLst>
      <p:ext uri="{BB962C8B-B14F-4D97-AF65-F5344CB8AC3E}">
        <p14:creationId xmlns:p14="http://schemas.microsoft.com/office/powerpoint/2010/main" val="4524069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USGS Water Databases – NWIS and </a:t>
            </a:r>
            <a:r>
              <a:rPr lang="en-US" dirty="0" err="1" smtClean="0"/>
              <a:t>NWISWeb</a:t>
            </a:r>
            <a:endParaRPr lang="en-US" dirty="0" smtClean="0"/>
          </a:p>
          <a:p>
            <a:r>
              <a:rPr lang="en-US" dirty="0" smtClean="0"/>
              <a:t>Water-Use Data Concepts</a:t>
            </a:r>
          </a:p>
          <a:p>
            <a:r>
              <a:rPr lang="en-US" dirty="0" smtClean="0"/>
              <a:t>Aggregate Water-Use Data System</a:t>
            </a:r>
          </a:p>
          <a:p>
            <a:r>
              <a:rPr lang="en-US" dirty="0" smtClean="0">
                <a:solidFill>
                  <a:srgbClr val="FFFF00"/>
                </a:solidFill>
              </a:rPr>
              <a:t>Site-Specific Water-Use Data System</a:t>
            </a:r>
          </a:p>
          <a:p>
            <a:endParaRPr lang="en-US" dirty="0" smtClean="0"/>
          </a:p>
          <a:p>
            <a:endParaRPr lang="en-US" dirty="0"/>
          </a:p>
        </p:txBody>
      </p:sp>
      <p:sp>
        <p:nvSpPr>
          <p:cNvPr id="4" name="Slide Number Placeholder 3"/>
          <p:cNvSpPr>
            <a:spLocks noGrp="1"/>
          </p:cNvSpPr>
          <p:nvPr>
            <p:ph type="sldNum" sz="quarter" idx="4294967295"/>
          </p:nvPr>
        </p:nvSpPr>
        <p:spPr>
          <a:xfrm>
            <a:off x="6986391" y="6372605"/>
            <a:ext cx="783772" cy="365125"/>
          </a:xfrm>
          <a:prstGeom prst="rect">
            <a:avLst/>
          </a:prstGeom>
        </p:spPr>
        <p:txBody>
          <a:bodyPr/>
          <a:lstStyle/>
          <a:p>
            <a:fld id="{E3A2D310-F07F-4A5E-A122-EB09B1B1C0A1}" type="slidenum">
              <a:rPr lang="en-US" smtClean="0"/>
              <a:pPr/>
              <a:t>27</a:t>
            </a:fld>
            <a:endParaRPr lang="en-US" dirty="0"/>
          </a:p>
        </p:txBody>
      </p:sp>
    </p:spTree>
    <p:extLst>
      <p:ext uri="{BB962C8B-B14F-4D97-AF65-F5344CB8AC3E}">
        <p14:creationId xmlns:p14="http://schemas.microsoft.com/office/powerpoint/2010/main" val="28994646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dirty="0" smtClean="0"/>
              <a:t>Site-Specific Data</a:t>
            </a:r>
          </a:p>
        </p:txBody>
      </p:sp>
      <p:sp>
        <p:nvSpPr>
          <p:cNvPr id="45059" name="Rectangle 3"/>
          <p:cNvSpPr>
            <a:spLocks noGrp="1" noChangeArrowheads="1"/>
          </p:cNvSpPr>
          <p:nvPr>
            <p:ph idx="1"/>
          </p:nvPr>
        </p:nvSpPr>
        <p:spPr/>
        <p:txBody>
          <a:bodyPr>
            <a:normAutofit fontScale="92500" lnSpcReduction="20000"/>
          </a:bodyPr>
          <a:lstStyle/>
          <a:p>
            <a:r>
              <a:rPr lang="en-US" altLang="en-US" dirty="0" smtClean="0"/>
              <a:t>Specific water source</a:t>
            </a:r>
          </a:p>
          <a:p>
            <a:pPr lvl="1"/>
            <a:r>
              <a:rPr lang="en-US" altLang="en-US" dirty="0" smtClean="0"/>
              <a:t>Which stream</a:t>
            </a:r>
          </a:p>
          <a:p>
            <a:pPr lvl="1"/>
            <a:r>
              <a:rPr lang="en-US" altLang="en-US" dirty="0" smtClean="0"/>
              <a:t>Which aquifer</a:t>
            </a:r>
          </a:p>
          <a:p>
            <a:r>
              <a:rPr lang="en-US" altLang="en-US" dirty="0"/>
              <a:t>L</a:t>
            </a:r>
            <a:r>
              <a:rPr lang="en-US" altLang="en-US" dirty="0" smtClean="0"/>
              <a:t>ocation of withdrawal</a:t>
            </a:r>
          </a:p>
          <a:p>
            <a:r>
              <a:rPr lang="en-US" altLang="en-US" dirty="0" smtClean="0"/>
              <a:t>Water quantity</a:t>
            </a:r>
          </a:p>
          <a:p>
            <a:r>
              <a:rPr lang="en-US" altLang="en-US" dirty="0" smtClean="0"/>
              <a:t>Category of use</a:t>
            </a:r>
          </a:p>
          <a:p>
            <a:endParaRPr lang="en-US" altLang="en-US" dirty="0" smtClean="0"/>
          </a:p>
        </p:txBody>
      </p:sp>
      <p:sp>
        <p:nvSpPr>
          <p:cNvPr id="5" name="Oval 4"/>
          <p:cNvSpPr/>
          <p:nvPr/>
        </p:nvSpPr>
        <p:spPr bwMode="auto">
          <a:xfrm>
            <a:off x="6172200" y="2895600"/>
            <a:ext cx="228600" cy="228600"/>
          </a:xfrm>
          <a:prstGeom prst="ellipse">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4000" kern="1200">
                <a:solidFill>
                  <a:schemeClr val="tx1"/>
                </a:solidFill>
                <a:latin typeface="Arial" charset="0"/>
                <a:ea typeface="+mn-ea"/>
                <a:cs typeface="+mn-cs"/>
              </a:defRPr>
            </a:lvl1pPr>
            <a:lvl2pPr marL="457200" algn="l" rtl="0" eaLnBrk="0" fontAlgn="base" hangingPunct="0">
              <a:spcBef>
                <a:spcPct val="0"/>
              </a:spcBef>
              <a:spcAft>
                <a:spcPct val="0"/>
              </a:spcAft>
              <a:defRPr sz="4000" kern="1200">
                <a:solidFill>
                  <a:schemeClr val="tx1"/>
                </a:solidFill>
                <a:latin typeface="Arial" charset="0"/>
                <a:ea typeface="+mn-ea"/>
                <a:cs typeface="+mn-cs"/>
              </a:defRPr>
            </a:lvl2pPr>
            <a:lvl3pPr marL="914400" algn="l" rtl="0" eaLnBrk="0" fontAlgn="base" hangingPunct="0">
              <a:spcBef>
                <a:spcPct val="0"/>
              </a:spcBef>
              <a:spcAft>
                <a:spcPct val="0"/>
              </a:spcAft>
              <a:defRPr sz="4000" kern="1200">
                <a:solidFill>
                  <a:schemeClr val="tx1"/>
                </a:solidFill>
                <a:latin typeface="Arial" charset="0"/>
                <a:ea typeface="+mn-ea"/>
                <a:cs typeface="+mn-cs"/>
              </a:defRPr>
            </a:lvl3pPr>
            <a:lvl4pPr marL="1371600" algn="l" rtl="0" eaLnBrk="0" fontAlgn="base" hangingPunct="0">
              <a:spcBef>
                <a:spcPct val="0"/>
              </a:spcBef>
              <a:spcAft>
                <a:spcPct val="0"/>
              </a:spcAft>
              <a:defRPr sz="4000" kern="1200">
                <a:solidFill>
                  <a:schemeClr val="tx1"/>
                </a:solidFill>
                <a:latin typeface="Arial" charset="0"/>
                <a:ea typeface="+mn-ea"/>
                <a:cs typeface="+mn-cs"/>
              </a:defRPr>
            </a:lvl4pPr>
            <a:lvl5pPr marL="1828800" algn="l" rtl="0" eaLnBrk="0" fontAlgn="base" hangingPunct="0">
              <a:spcBef>
                <a:spcPct val="0"/>
              </a:spcBef>
              <a:spcAft>
                <a:spcPct val="0"/>
              </a:spcAft>
              <a:defRPr sz="4000" kern="1200">
                <a:solidFill>
                  <a:schemeClr val="tx1"/>
                </a:solidFill>
                <a:latin typeface="Arial" charset="0"/>
                <a:ea typeface="+mn-ea"/>
                <a:cs typeface="+mn-cs"/>
              </a:defRPr>
            </a:lvl5pPr>
            <a:lvl6pPr marL="2286000" algn="l" defTabSz="914400" rtl="0" eaLnBrk="1" latinLnBrk="0" hangingPunct="1">
              <a:defRPr sz="4000" kern="1200">
                <a:solidFill>
                  <a:schemeClr val="tx1"/>
                </a:solidFill>
                <a:latin typeface="Arial" charset="0"/>
                <a:ea typeface="+mn-ea"/>
                <a:cs typeface="+mn-cs"/>
              </a:defRPr>
            </a:lvl6pPr>
            <a:lvl7pPr marL="2743200" algn="l" defTabSz="914400" rtl="0" eaLnBrk="1" latinLnBrk="0" hangingPunct="1">
              <a:defRPr sz="4000" kern="1200">
                <a:solidFill>
                  <a:schemeClr val="tx1"/>
                </a:solidFill>
                <a:latin typeface="Arial" charset="0"/>
                <a:ea typeface="+mn-ea"/>
                <a:cs typeface="+mn-cs"/>
              </a:defRPr>
            </a:lvl7pPr>
            <a:lvl8pPr marL="3200400" algn="l" defTabSz="914400" rtl="0" eaLnBrk="1" latinLnBrk="0" hangingPunct="1">
              <a:defRPr sz="4000" kern="1200">
                <a:solidFill>
                  <a:schemeClr val="tx1"/>
                </a:solidFill>
                <a:latin typeface="Arial" charset="0"/>
                <a:ea typeface="+mn-ea"/>
                <a:cs typeface="+mn-cs"/>
              </a:defRPr>
            </a:lvl8pPr>
            <a:lvl9pPr marL="3657600" algn="l" defTabSz="914400" rtl="0" eaLnBrk="1" latinLnBrk="0" hangingPunct="1">
              <a:defRPr sz="4000" kern="1200">
                <a:solidFill>
                  <a:schemeClr val="tx1"/>
                </a:solidFill>
                <a:latin typeface="Arial"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effectLst/>
              <a:latin typeface="Arial" charset="0"/>
            </a:endParaRPr>
          </a:p>
        </p:txBody>
      </p:sp>
      <p:sp>
        <p:nvSpPr>
          <p:cNvPr id="6" name="Oval 5"/>
          <p:cNvSpPr/>
          <p:nvPr/>
        </p:nvSpPr>
        <p:spPr bwMode="auto">
          <a:xfrm>
            <a:off x="6781800" y="2133600"/>
            <a:ext cx="228600" cy="228600"/>
          </a:xfrm>
          <a:prstGeom prst="ellipse">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4000" kern="1200">
                <a:solidFill>
                  <a:schemeClr val="tx1"/>
                </a:solidFill>
                <a:latin typeface="Arial" charset="0"/>
                <a:ea typeface="+mn-ea"/>
                <a:cs typeface="+mn-cs"/>
              </a:defRPr>
            </a:lvl1pPr>
            <a:lvl2pPr marL="457200" algn="l" rtl="0" eaLnBrk="0" fontAlgn="base" hangingPunct="0">
              <a:spcBef>
                <a:spcPct val="0"/>
              </a:spcBef>
              <a:spcAft>
                <a:spcPct val="0"/>
              </a:spcAft>
              <a:defRPr sz="4000" kern="1200">
                <a:solidFill>
                  <a:schemeClr val="tx1"/>
                </a:solidFill>
                <a:latin typeface="Arial" charset="0"/>
                <a:ea typeface="+mn-ea"/>
                <a:cs typeface="+mn-cs"/>
              </a:defRPr>
            </a:lvl2pPr>
            <a:lvl3pPr marL="914400" algn="l" rtl="0" eaLnBrk="0" fontAlgn="base" hangingPunct="0">
              <a:spcBef>
                <a:spcPct val="0"/>
              </a:spcBef>
              <a:spcAft>
                <a:spcPct val="0"/>
              </a:spcAft>
              <a:defRPr sz="4000" kern="1200">
                <a:solidFill>
                  <a:schemeClr val="tx1"/>
                </a:solidFill>
                <a:latin typeface="Arial" charset="0"/>
                <a:ea typeface="+mn-ea"/>
                <a:cs typeface="+mn-cs"/>
              </a:defRPr>
            </a:lvl3pPr>
            <a:lvl4pPr marL="1371600" algn="l" rtl="0" eaLnBrk="0" fontAlgn="base" hangingPunct="0">
              <a:spcBef>
                <a:spcPct val="0"/>
              </a:spcBef>
              <a:spcAft>
                <a:spcPct val="0"/>
              </a:spcAft>
              <a:defRPr sz="4000" kern="1200">
                <a:solidFill>
                  <a:schemeClr val="tx1"/>
                </a:solidFill>
                <a:latin typeface="Arial" charset="0"/>
                <a:ea typeface="+mn-ea"/>
                <a:cs typeface="+mn-cs"/>
              </a:defRPr>
            </a:lvl4pPr>
            <a:lvl5pPr marL="1828800" algn="l" rtl="0" eaLnBrk="0" fontAlgn="base" hangingPunct="0">
              <a:spcBef>
                <a:spcPct val="0"/>
              </a:spcBef>
              <a:spcAft>
                <a:spcPct val="0"/>
              </a:spcAft>
              <a:defRPr sz="4000" kern="1200">
                <a:solidFill>
                  <a:schemeClr val="tx1"/>
                </a:solidFill>
                <a:latin typeface="Arial" charset="0"/>
                <a:ea typeface="+mn-ea"/>
                <a:cs typeface="+mn-cs"/>
              </a:defRPr>
            </a:lvl5pPr>
            <a:lvl6pPr marL="2286000" algn="l" defTabSz="914400" rtl="0" eaLnBrk="1" latinLnBrk="0" hangingPunct="1">
              <a:defRPr sz="4000" kern="1200">
                <a:solidFill>
                  <a:schemeClr val="tx1"/>
                </a:solidFill>
                <a:latin typeface="Arial" charset="0"/>
                <a:ea typeface="+mn-ea"/>
                <a:cs typeface="+mn-cs"/>
              </a:defRPr>
            </a:lvl6pPr>
            <a:lvl7pPr marL="2743200" algn="l" defTabSz="914400" rtl="0" eaLnBrk="1" latinLnBrk="0" hangingPunct="1">
              <a:defRPr sz="4000" kern="1200">
                <a:solidFill>
                  <a:schemeClr val="tx1"/>
                </a:solidFill>
                <a:latin typeface="Arial" charset="0"/>
                <a:ea typeface="+mn-ea"/>
                <a:cs typeface="+mn-cs"/>
              </a:defRPr>
            </a:lvl7pPr>
            <a:lvl8pPr marL="3200400" algn="l" defTabSz="914400" rtl="0" eaLnBrk="1" latinLnBrk="0" hangingPunct="1">
              <a:defRPr sz="4000" kern="1200">
                <a:solidFill>
                  <a:schemeClr val="tx1"/>
                </a:solidFill>
                <a:latin typeface="Arial" charset="0"/>
                <a:ea typeface="+mn-ea"/>
                <a:cs typeface="+mn-cs"/>
              </a:defRPr>
            </a:lvl8pPr>
            <a:lvl9pPr marL="3657600" algn="l" defTabSz="914400" rtl="0" eaLnBrk="1" latinLnBrk="0" hangingPunct="1">
              <a:defRPr sz="4000" kern="1200">
                <a:solidFill>
                  <a:schemeClr val="tx1"/>
                </a:solidFill>
                <a:latin typeface="Arial"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7" name="TextBox 6"/>
          <p:cNvSpPr txBox="1"/>
          <p:nvPr/>
        </p:nvSpPr>
        <p:spPr>
          <a:xfrm>
            <a:off x="7391400" y="3429000"/>
            <a:ext cx="1407403" cy="461665"/>
          </a:xfrm>
          <a:prstGeom prst="rect">
            <a:avLst/>
          </a:prstGeom>
          <a:solidFill>
            <a:schemeClr val="bg1">
              <a:lumMod val="75000"/>
            </a:schemeClr>
          </a:solidFill>
          <a:ln>
            <a:solidFill>
              <a:srgbClr val="FFFF00"/>
            </a:solidFill>
          </a:ln>
        </p:spPr>
        <p:txBody>
          <a:bodyPr wrap="square" rtlCol="0">
            <a:spAutoFit/>
          </a:bodyPr>
          <a:lstStyle>
            <a:defPPr>
              <a:defRPr lang="en-US"/>
            </a:defPPr>
            <a:lvl1pPr algn="l" rtl="0" eaLnBrk="0" fontAlgn="base" hangingPunct="0">
              <a:spcBef>
                <a:spcPct val="0"/>
              </a:spcBef>
              <a:spcAft>
                <a:spcPct val="0"/>
              </a:spcAft>
              <a:defRPr sz="4000" kern="1200">
                <a:solidFill>
                  <a:schemeClr val="tx1"/>
                </a:solidFill>
                <a:latin typeface="Arial" charset="0"/>
                <a:ea typeface="+mn-ea"/>
                <a:cs typeface="+mn-cs"/>
              </a:defRPr>
            </a:lvl1pPr>
            <a:lvl2pPr marL="457200" algn="l" rtl="0" eaLnBrk="0" fontAlgn="base" hangingPunct="0">
              <a:spcBef>
                <a:spcPct val="0"/>
              </a:spcBef>
              <a:spcAft>
                <a:spcPct val="0"/>
              </a:spcAft>
              <a:defRPr sz="4000" kern="1200">
                <a:solidFill>
                  <a:schemeClr val="tx1"/>
                </a:solidFill>
                <a:latin typeface="Arial" charset="0"/>
                <a:ea typeface="+mn-ea"/>
                <a:cs typeface="+mn-cs"/>
              </a:defRPr>
            </a:lvl2pPr>
            <a:lvl3pPr marL="914400" algn="l" rtl="0" eaLnBrk="0" fontAlgn="base" hangingPunct="0">
              <a:spcBef>
                <a:spcPct val="0"/>
              </a:spcBef>
              <a:spcAft>
                <a:spcPct val="0"/>
              </a:spcAft>
              <a:defRPr sz="4000" kern="1200">
                <a:solidFill>
                  <a:schemeClr val="tx1"/>
                </a:solidFill>
                <a:latin typeface="Arial" charset="0"/>
                <a:ea typeface="+mn-ea"/>
                <a:cs typeface="+mn-cs"/>
              </a:defRPr>
            </a:lvl3pPr>
            <a:lvl4pPr marL="1371600" algn="l" rtl="0" eaLnBrk="0" fontAlgn="base" hangingPunct="0">
              <a:spcBef>
                <a:spcPct val="0"/>
              </a:spcBef>
              <a:spcAft>
                <a:spcPct val="0"/>
              </a:spcAft>
              <a:defRPr sz="4000" kern="1200">
                <a:solidFill>
                  <a:schemeClr val="tx1"/>
                </a:solidFill>
                <a:latin typeface="Arial" charset="0"/>
                <a:ea typeface="+mn-ea"/>
                <a:cs typeface="+mn-cs"/>
              </a:defRPr>
            </a:lvl4pPr>
            <a:lvl5pPr marL="1828800" algn="l" rtl="0" eaLnBrk="0" fontAlgn="base" hangingPunct="0">
              <a:spcBef>
                <a:spcPct val="0"/>
              </a:spcBef>
              <a:spcAft>
                <a:spcPct val="0"/>
              </a:spcAft>
              <a:defRPr sz="4000" kern="1200">
                <a:solidFill>
                  <a:schemeClr val="tx1"/>
                </a:solidFill>
                <a:latin typeface="Arial" charset="0"/>
                <a:ea typeface="+mn-ea"/>
                <a:cs typeface="+mn-cs"/>
              </a:defRPr>
            </a:lvl5pPr>
            <a:lvl6pPr marL="2286000" algn="l" defTabSz="914400" rtl="0" eaLnBrk="1" latinLnBrk="0" hangingPunct="1">
              <a:defRPr sz="4000" kern="1200">
                <a:solidFill>
                  <a:schemeClr val="tx1"/>
                </a:solidFill>
                <a:latin typeface="Arial" charset="0"/>
                <a:ea typeface="+mn-ea"/>
                <a:cs typeface="+mn-cs"/>
              </a:defRPr>
            </a:lvl6pPr>
            <a:lvl7pPr marL="2743200" algn="l" defTabSz="914400" rtl="0" eaLnBrk="1" latinLnBrk="0" hangingPunct="1">
              <a:defRPr sz="4000" kern="1200">
                <a:solidFill>
                  <a:schemeClr val="tx1"/>
                </a:solidFill>
                <a:latin typeface="Arial" charset="0"/>
                <a:ea typeface="+mn-ea"/>
                <a:cs typeface="+mn-cs"/>
              </a:defRPr>
            </a:lvl7pPr>
            <a:lvl8pPr marL="3200400" algn="l" defTabSz="914400" rtl="0" eaLnBrk="1" latinLnBrk="0" hangingPunct="1">
              <a:defRPr sz="4000" kern="1200">
                <a:solidFill>
                  <a:schemeClr val="tx1"/>
                </a:solidFill>
                <a:latin typeface="Arial" charset="0"/>
                <a:ea typeface="+mn-ea"/>
                <a:cs typeface="+mn-cs"/>
              </a:defRPr>
            </a:lvl8pPr>
            <a:lvl9pPr marL="3657600" algn="l" defTabSz="914400" rtl="0" eaLnBrk="1" latinLnBrk="0" hangingPunct="1">
              <a:defRPr sz="4000" kern="1200">
                <a:solidFill>
                  <a:schemeClr val="tx1"/>
                </a:solidFill>
                <a:latin typeface="Arial" charset="0"/>
                <a:ea typeface="+mn-ea"/>
                <a:cs typeface="+mn-cs"/>
              </a:defRPr>
            </a:lvl9pPr>
          </a:lstStyle>
          <a:p>
            <a:pPr algn="ctr"/>
            <a:r>
              <a:rPr lang="en-US" sz="1200" b="1" dirty="0" err="1" smtClean="0"/>
              <a:t>BigWidgets</a:t>
            </a:r>
            <a:r>
              <a:rPr lang="en-US" sz="1200" b="1" dirty="0" smtClean="0"/>
              <a:t>, Inc.  factory</a:t>
            </a:r>
            <a:endParaRPr lang="en-US" sz="1200" b="1" dirty="0"/>
          </a:p>
        </p:txBody>
      </p:sp>
      <p:cxnSp>
        <p:nvCxnSpPr>
          <p:cNvPr id="9" name="Straight Arrow Connector 8"/>
          <p:cNvCxnSpPr>
            <a:stCxn id="6" idx="4"/>
          </p:cNvCxnSpPr>
          <p:nvPr/>
        </p:nvCxnSpPr>
        <p:spPr bwMode="auto">
          <a:xfrm>
            <a:off x="6896100" y="2362200"/>
            <a:ext cx="495300" cy="1162734"/>
          </a:xfrm>
          <a:prstGeom prst="straightConnector1">
            <a:avLst/>
          </a:prstGeom>
          <a:ln>
            <a:solidFill>
              <a:srgbClr val="FFFF00"/>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5" idx="5"/>
          </p:cNvCxnSpPr>
          <p:nvPr/>
        </p:nvCxnSpPr>
        <p:spPr bwMode="auto">
          <a:xfrm>
            <a:off x="6367322" y="3090722"/>
            <a:ext cx="1024078" cy="414478"/>
          </a:xfrm>
          <a:prstGeom prst="straightConnector1">
            <a:avLst/>
          </a:prstGeom>
          <a:ln>
            <a:solidFill>
              <a:srgbClr val="FFFF00"/>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11" idx="3"/>
          </p:cNvCxnSpPr>
          <p:nvPr/>
        </p:nvCxnSpPr>
        <p:spPr bwMode="auto">
          <a:xfrm flipV="1">
            <a:off x="6400801" y="3661808"/>
            <a:ext cx="990599" cy="605392"/>
          </a:xfrm>
          <a:prstGeom prst="straightConnector1">
            <a:avLst/>
          </a:prstGeom>
          <a:ln>
            <a:solidFill>
              <a:srgbClr val="FFFF00"/>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3" name="Curved Connector 12"/>
          <p:cNvCxnSpPr/>
          <p:nvPr/>
        </p:nvCxnSpPr>
        <p:spPr bwMode="auto">
          <a:xfrm rot="16200000" flipH="1">
            <a:off x="4076700" y="2933700"/>
            <a:ext cx="3124200" cy="1676400"/>
          </a:xfrm>
          <a:prstGeom prst="curvedConnector3">
            <a:avLst>
              <a:gd name="adj1" fmla="val 50000"/>
            </a:avLst>
          </a:prstGeom>
          <a:solidFill>
            <a:schemeClr val="accent1"/>
          </a:solidFill>
          <a:ln w="127000" cap="flat" cmpd="sng" algn="ctr">
            <a:solidFill>
              <a:schemeClr val="tx2">
                <a:lumMod val="60000"/>
                <a:lumOff val="40000"/>
              </a:schemeClr>
            </a:solidFill>
            <a:prstDash val="solid"/>
            <a:round/>
            <a:headEnd type="none" w="med" len="med"/>
            <a:tailEnd type="none" w="med" len="med"/>
          </a:ln>
          <a:effectLst/>
        </p:spPr>
      </p:cxnSp>
      <p:sp>
        <p:nvSpPr>
          <p:cNvPr id="14" name="TextBox 13"/>
          <p:cNvSpPr txBox="1"/>
          <p:nvPr/>
        </p:nvSpPr>
        <p:spPr>
          <a:xfrm>
            <a:off x="6553200" y="2667000"/>
            <a:ext cx="990600" cy="276999"/>
          </a:xfrm>
          <a:prstGeom prst="rect">
            <a:avLst/>
          </a:prstGeom>
          <a:noFill/>
          <a:ln>
            <a:noFill/>
          </a:ln>
        </p:spPr>
        <p:txBody>
          <a:bodyPr wrap="square" rtlCol="0">
            <a:spAutoFit/>
          </a:bodyPr>
          <a:lstStyle>
            <a:defPPr>
              <a:defRPr lang="en-US"/>
            </a:defPPr>
            <a:lvl1pPr algn="l" rtl="0" eaLnBrk="0" fontAlgn="base" hangingPunct="0">
              <a:spcBef>
                <a:spcPct val="0"/>
              </a:spcBef>
              <a:spcAft>
                <a:spcPct val="0"/>
              </a:spcAft>
              <a:defRPr sz="4000" kern="1200">
                <a:solidFill>
                  <a:schemeClr val="tx1"/>
                </a:solidFill>
                <a:latin typeface="Arial" charset="0"/>
                <a:ea typeface="+mn-ea"/>
                <a:cs typeface="+mn-cs"/>
              </a:defRPr>
            </a:lvl1pPr>
            <a:lvl2pPr marL="457200" algn="l" rtl="0" eaLnBrk="0" fontAlgn="base" hangingPunct="0">
              <a:spcBef>
                <a:spcPct val="0"/>
              </a:spcBef>
              <a:spcAft>
                <a:spcPct val="0"/>
              </a:spcAft>
              <a:defRPr sz="4000" kern="1200">
                <a:solidFill>
                  <a:schemeClr val="tx1"/>
                </a:solidFill>
                <a:latin typeface="Arial" charset="0"/>
                <a:ea typeface="+mn-ea"/>
                <a:cs typeface="+mn-cs"/>
              </a:defRPr>
            </a:lvl2pPr>
            <a:lvl3pPr marL="914400" algn="l" rtl="0" eaLnBrk="0" fontAlgn="base" hangingPunct="0">
              <a:spcBef>
                <a:spcPct val="0"/>
              </a:spcBef>
              <a:spcAft>
                <a:spcPct val="0"/>
              </a:spcAft>
              <a:defRPr sz="4000" kern="1200">
                <a:solidFill>
                  <a:schemeClr val="tx1"/>
                </a:solidFill>
                <a:latin typeface="Arial" charset="0"/>
                <a:ea typeface="+mn-ea"/>
                <a:cs typeface="+mn-cs"/>
              </a:defRPr>
            </a:lvl3pPr>
            <a:lvl4pPr marL="1371600" algn="l" rtl="0" eaLnBrk="0" fontAlgn="base" hangingPunct="0">
              <a:spcBef>
                <a:spcPct val="0"/>
              </a:spcBef>
              <a:spcAft>
                <a:spcPct val="0"/>
              </a:spcAft>
              <a:defRPr sz="4000" kern="1200">
                <a:solidFill>
                  <a:schemeClr val="tx1"/>
                </a:solidFill>
                <a:latin typeface="Arial" charset="0"/>
                <a:ea typeface="+mn-ea"/>
                <a:cs typeface="+mn-cs"/>
              </a:defRPr>
            </a:lvl4pPr>
            <a:lvl5pPr marL="1828800" algn="l" rtl="0" eaLnBrk="0" fontAlgn="base" hangingPunct="0">
              <a:spcBef>
                <a:spcPct val="0"/>
              </a:spcBef>
              <a:spcAft>
                <a:spcPct val="0"/>
              </a:spcAft>
              <a:defRPr sz="4000" kern="1200">
                <a:solidFill>
                  <a:schemeClr val="tx1"/>
                </a:solidFill>
                <a:latin typeface="Arial" charset="0"/>
                <a:ea typeface="+mn-ea"/>
                <a:cs typeface="+mn-cs"/>
              </a:defRPr>
            </a:lvl5pPr>
            <a:lvl6pPr marL="2286000" algn="l" defTabSz="914400" rtl="0" eaLnBrk="1" latinLnBrk="0" hangingPunct="1">
              <a:defRPr sz="4000" kern="1200">
                <a:solidFill>
                  <a:schemeClr val="tx1"/>
                </a:solidFill>
                <a:latin typeface="Arial" charset="0"/>
                <a:ea typeface="+mn-ea"/>
                <a:cs typeface="+mn-cs"/>
              </a:defRPr>
            </a:lvl6pPr>
            <a:lvl7pPr marL="2743200" algn="l" defTabSz="914400" rtl="0" eaLnBrk="1" latinLnBrk="0" hangingPunct="1">
              <a:defRPr sz="4000" kern="1200">
                <a:solidFill>
                  <a:schemeClr val="tx1"/>
                </a:solidFill>
                <a:latin typeface="Arial" charset="0"/>
                <a:ea typeface="+mn-ea"/>
                <a:cs typeface="+mn-cs"/>
              </a:defRPr>
            </a:lvl7pPr>
            <a:lvl8pPr marL="3200400" algn="l" defTabSz="914400" rtl="0" eaLnBrk="1" latinLnBrk="0" hangingPunct="1">
              <a:defRPr sz="4000" kern="1200">
                <a:solidFill>
                  <a:schemeClr val="tx1"/>
                </a:solidFill>
                <a:latin typeface="Arial" charset="0"/>
                <a:ea typeface="+mn-ea"/>
                <a:cs typeface="+mn-cs"/>
              </a:defRPr>
            </a:lvl8pPr>
            <a:lvl9pPr marL="3657600" algn="l" defTabSz="914400" rtl="0" eaLnBrk="1" latinLnBrk="0" hangingPunct="1">
              <a:defRPr sz="4000" kern="1200">
                <a:solidFill>
                  <a:schemeClr val="tx1"/>
                </a:solidFill>
                <a:latin typeface="Arial" charset="0"/>
                <a:ea typeface="+mn-ea"/>
                <a:cs typeface="+mn-cs"/>
              </a:defRPr>
            </a:lvl9pPr>
          </a:lstStyle>
          <a:p>
            <a:r>
              <a:rPr lang="en-US" sz="1200" b="1" dirty="0" smtClean="0">
                <a:solidFill>
                  <a:srgbClr val="FFFF00"/>
                </a:solidFill>
              </a:rPr>
              <a:t>Wells</a:t>
            </a:r>
          </a:p>
        </p:txBody>
      </p:sp>
      <p:sp>
        <p:nvSpPr>
          <p:cNvPr id="15" name="TextBox 14"/>
          <p:cNvSpPr txBox="1"/>
          <p:nvPr/>
        </p:nvSpPr>
        <p:spPr>
          <a:xfrm>
            <a:off x="6324600" y="4267200"/>
            <a:ext cx="1026153" cy="276999"/>
          </a:xfrm>
          <a:prstGeom prst="rect">
            <a:avLst/>
          </a:prstGeom>
          <a:noFill/>
          <a:ln>
            <a:noFill/>
          </a:ln>
        </p:spPr>
        <p:txBody>
          <a:bodyPr wrap="square" rtlCol="0">
            <a:spAutoFit/>
          </a:bodyPr>
          <a:lstStyle>
            <a:defPPr>
              <a:defRPr lang="en-US"/>
            </a:defPPr>
            <a:lvl1pPr algn="l" rtl="0" eaLnBrk="0" fontAlgn="base" hangingPunct="0">
              <a:spcBef>
                <a:spcPct val="0"/>
              </a:spcBef>
              <a:spcAft>
                <a:spcPct val="0"/>
              </a:spcAft>
              <a:defRPr sz="4000" kern="1200">
                <a:solidFill>
                  <a:schemeClr val="tx1"/>
                </a:solidFill>
                <a:latin typeface="Arial" charset="0"/>
                <a:ea typeface="+mn-ea"/>
                <a:cs typeface="+mn-cs"/>
              </a:defRPr>
            </a:lvl1pPr>
            <a:lvl2pPr marL="457200" algn="l" rtl="0" eaLnBrk="0" fontAlgn="base" hangingPunct="0">
              <a:spcBef>
                <a:spcPct val="0"/>
              </a:spcBef>
              <a:spcAft>
                <a:spcPct val="0"/>
              </a:spcAft>
              <a:defRPr sz="4000" kern="1200">
                <a:solidFill>
                  <a:schemeClr val="tx1"/>
                </a:solidFill>
                <a:latin typeface="Arial" charset="0"/>
                <a:ea typeface="+mn-ea"/>
                <a:cs typeface="+mn-cs"/>
              </a:defRPr>
            </a:lvl2pPr>
            <a:lvl3pPr marL="914400" algn="l" rtl="0" eaLnBrk="0" fontAlgn="base" hangingPunct="0">
              <a:spcBef>
                <a:spcPct val="0"/>
              </a:spcBef>
              <a:spcAft>
                <a:spcPct val="0"/>
              </a:spcAft>
              <a:defRPr sz="4000" kern="1200">
                <a:solidFill>
                  <a:schemeClr val="tx1"/>
                </a:solidFill>
                <a:latin typeface="Arial" charset="0"/>
                <a:ea typeface="+mn-ea"/>
                <a:cs typeface="+mn-cs"/>
              </a:defRPr>
            </a:lvl3pPr>
            <a:lvl4pPr marL="1371600" algn="l" rtl="0" eaLnBrk="0" fontAlgn="base" hangingPunct="0">
              <a:spcBef>
                <a:spcPct val="0"/>
              </a:spcBef>
              <a:spcAft>
                <a:spcPct val="0"/>
              </a:spcAft>
              <a:defRPr sz="4000" kern="1200">
                <a:solidFill>
                  <a:schemeClr val="tx1"/>
                </a:solidFill>
                <a:latin typeface="Arial" charset="0"/>
                <a:ea typeface="+mn-ea"/>
                <a:cs typeface="+mn-cs"/>
              </a:defRPr>
            </a:lvl4pPr>
            <a:lvl5pPr marL="1828800" algn="l" rtl="0" eaLnBrk="0" fontAlgn="base" hangingPunct="0">
              <a:spcBef>
                <a:spcPct val="0"/>
              </a:spcBef>
              <a:spcAft>
                <a:spcPct val="0"/>
              </a:spcAft>
              <a:defRPr sz="4000" kern="1200">
                <a:solidFill>
                  <a:schemeClr val="tx1"/>
                </a:solidFill>
                <a:latin typeface="Arial" charset="0"/>
                <a:ea typeface="+mn-ea"/>
                <a:cs typeface="+mn-cs"/>
              </a:defRPr>
            </a:lvl5pPr>
            <a:lvl6pPr marL="2286000" algn="l" defTabSz="914400" rtl="0" eaLnBrk="1" latinLnBrk="0" hangingPunct="1">
              <a:defRPr sz="4000" kern="1200">
                <a:solidFill>
                  <a:schemeClr val="tx1"/>
                </a:solidFill>
                <a:latin typeface="Arial" charset="0"/>
                <a:ea typeface="+mn-ea"/>
                <a:cs typeface="+mn-cs"/>
              </a:defRPr>
            </a:lvl6pPr>
            <a:lvl7pPr marL="2743200" algn="l" defTabSz="914400" rtl="0" eaLnBrk="1" latinLnBrk="0" hangingPunct="1">
              <a:defRPr sz="4000" kern="1200">
                <a:solidFill>
                  <a:schemeClr val="tx1"/>
                </a:solidFill>
                <a:latin typeface="Arial" charset="0"/>
                <a:ea typeface="+mn-ea"/>
                <a:cs typeface="+mn-cs"/>
              </a:defRPr>
            </a:lvl7pPr>
            <a:lvl8pPr marL="3200400" algn="l" defTabSz="914400" rtl="0" eaLnBrk="1" latinLnBrk="0" hangingPunct="1">
              <a:defRPr sz="4000" kern="1200">
                <a:solidFill>
                  <a:schemeClr val="tx1"/>
                </a:solidFill>
                <a:latin typeface="Arial" charset="0"/>
                <a:ea typeface="+mn-ea"/>
                <a:cs typeface="+mn-cs"/>
              </a:defRPr>
            </a:lvl8pPr>
            <a:lvl9pPr marL="3657600" algn="l" defTabSz="914400" rtl="0" eaLnBrk="1" latinLnBrk="0" hangingPunct="1">
              <a:defRPr sz="4000" kern="1200">
                <a:solidFill>
                  <a:schemeClr val="tx1"/>
                </a:solidFill>
                <a:latin typeface="Arial" charset="0"/>
                <a:ea typeface="+mn-ea"/>
                <a:cs typeface="+mn-cs"/>
              </a:defRPr>
            </a:lvl9pPr>
          </a:lstStyle>
          <a:p>
            <a:r>
              <a:rPr lang="en-US" sz="1200" b="1" dirty="0" smtClean="0">
                <a:solidFill>
                  <a:srgbClr val="FFFF00"/>
                </a:solidFill>
              </a:rPr>
              <a:t>Diversion</a:t>
            </a:r>
            <a:endParaRPr lang="en-US" sz="1200" b="1" dirty="0">
              <a:solidFill>
                <a:srgbClr val="FFFF00"/>
              </a:solidFill>
            </a:endParaRPr>
          </a:p>
        </p:txBody>
      </p:sp>
      <p:sp>
        <p:nvSpPr>
          <p:cNvPr id="11" name="Rectangle 10"/>
          <p:cNvSpPr/>
          <p:nvPr/>
        </p:nvSpPr>
        <p:spPr bwMode="auto">
          <a:xfrm>
            <a:off x="6248401" y="4191000"/>
            <a:ext cx="152400" cy="152400"/>
          </a:xfrm>
          <a:prstGeom prst="rect">
            <a:avLst/>
          </a:prstGeom>
          <a:solidFill>
            <a:schemeClr val="accent6">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4000" kern="1200">
                <a:solidFill>
                  <a:schemeClr val="tx1"/>
                </a:solidFill>
                <a:latin typeface="Arial" charset="0"/>
                <a:ea typeface="+mn-ea"/>
                <a:cs typeface="+mn-cs"/>
              </a:defRPr>
            </a:lvl1pPr>
            <a:lvl2pPr marL="457200" algn="l" rtl="0" eaLnBrk="0" fontAlgn="base" hangingPunct="0">
              <a:spcBef>
                <a:spcPct val="0"/>
              </a:spcBef>
              <a:spcAft>
                <a:spcPct val="0"/>
              </a:spcAft>
              <a:defRPr sz="4000" kern="1200">
                <a:solidFill>
                  <a:schemeClr val="tx1"/>
                </a:solidFill>
                <a:latin typeface="Arial" charset="0"/>
                <a:ea typeface="+mn-ea"/>
                <a:cs typeface="+mn-cs"/>
              </a:defRPr>
            </a:lvl2pPr>
            <a:lvl3pPr marL="914400" algn="l" rtl="0" eaLnBrk="0" fontAlgn="base" hangingPunct="0">
              <a:spcBef>
                <a:spcPct val="0"/>
              </a:spcBef>
              <a:spcAft>
                <a:spcPct val="0"/>
              </a:spcAft>
              <a:defRPr sz="4000" kern="1200">
                <a:solidFill>
                  <a:schemeClr val="tx1"/>
                </a:solidFill>
                <a:latin typeface="Arial" charset="0"/>
                <a:ea typeface="+mn-ea"/>
                <a:cs typeface="+mn-cs"/>
              </a:defRPr>
            </a:lvl3pPr>
            <a:lvl4pPr marL="1371600" algn="l" rtl="0" eaLnBrk="0" fontAlgn="base" hangingPunct="0">
              <a:spcBef>
                <a:spcPct val="0"/>
              </a:spcBef>
              <a:spcAft>
                <a:spcPct val="0"/>
              </a:spcAft>
              <a:defRPr sz="4000" kern="1200">
                <a:solidFill>
                  <a:schemeClr val="tx1"/>
                </a:solidFill>
                <a:latin typeface="Arial" charset="0"/>
                <a:ea typeface="+mn-ea"/>
                <a:cs typeface="+mn-cs"/>
              </a:defRPr>
            </a:lvl4pPr>
            <a:lvl5pPr marL="1828800" algn="l" rtl="0" eaLnBrk="0" fontAlgn="base" hangingPunct="0">
              <a:spcBef>
                <a:spcPct val="0"/>
              </a:spcBef>
              <a:spcAft>
                <a:spcPct val="0"/>
              </a:spcAft>
              <a:defRPr sz="4000" kern="1200">
                <a:solidFill>
                  <a:schemeClr val="tx1"/>
                </a:solidFill>
                <a:latin typeface="Arial" charset="0"/>
                <a:ea typeface="+mn-ea"/>
                <a:cs typeface="+mn-cs"/>
              </a:defRPr>
            </a:lvl5pPr>
            <a:lvl6pPr marL="2286000" algn="l" defTabSz="914400" rtl="0" eaLnBrk="1" latinLnBrk="0" hangingPunct="1">
              <a:defRPr sz="4000" kern="1200">
                <a:solidFill>
                  <a:schemeClr val="tx1"/>
                </a:solidFill>
                <a:latin typeface="Arial" charset="0"/>
                <a:ea typeface="+mn-ea"/>
                <a:cs typeface="+mn-cs"/>
              </a:defRPr>
            </a:lvl6pPr>
            <a:lvl7pPr marL="2743200" algn="l" defTabSz="914400" rtl="0" eaLnBrk="1" latinLnBrk="0" hangingPunct="1">
              <a:defRPr sz="4000" kern="1200">
                <a:solidFill>
                  <a:schemeClr val="tx1"/>
                </a:solidFill>
                <a:latin typeface="Arial" charset="0"/>
                <a:ea typeface="+mn-ea"/>
                <a:cs typeface="+mn-cs"/>
              </a:defRPr>
            </a:lvl7pPr>
            <a:lvl8pPr marL="3200400" algn="l" defTabSz="914400" rtl="0" eaLnBrk="1" latinLnBrk="0" hangingPunct="1">
              <a:defRPr sz="4000" kern="1200">
                <a:solidFill>
                  <a:schemeClr val="tx1"/>
                </a:solidFill>
                <a:latin typeface="Arial" charset="0"/>
                <a:ea typeface="+mn-ea"/>
                <a:cs typeface="+mn-cs"/>
              </a:defRPr>
            </a:lvl8pPr>
            <a:lvl9pPr marL="3657600" algn="l" defTabSz="914400" rtl="0" eaLnBrk="1" latinLnBrk="0" hangingPunct="1">
              <a:defRPr sz="4000" kern="1200">
                <a:solidFill>
                  <a:schemeClr val="tx1"/>
                </a:solidFill>
                <a:latin typeface="Arial"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1811923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File</a:t>
            </a:r>
            <a:endParaRPr lang="en-US" dirty="0"/>
          </a:p>
        </p:txBody>
      </p:sp>
      <p:sp>
        <p:nvSpPr>
          <p:cNvPr id="3" name="Content Placeholder 2"/>
          <p:cNvSpPr>
            <a:spLocks noGrp="1"/>
          </p:cNvSpPr>
          <p:nvPr>
            <p:ph idx="1"/>
          </p:nvPr>
        </p:nvSpPr>
        <p:spPr>
          <a:xfrm>
            <a:off x="381000" y="1952368"/>
            <a:ext cx="8305800" cy="3915032"/>
          </a:xfrm>
        </p:spPr>
        <p:txBody>
          <a:bodyPr/>
          <a:lstStyle/>
          <a:p>
            <a:r>
              <a:rPr lang="en-US" dirty="0" smtClean="0"/>
              <a:t>Unifying element of NWIS</a:t>
            </a:r>
          </a:p>
          <a:p>
            <a:r>
              <a:rPr lang="en-US" dirty="0" smtClean="0"/>
              <a:t>Geographic information</a:t>
            </a:r>
          </a:p>
          <a:p>
            <a:r>
              <a:rPr lang="en-US" dirty="0" smtClean="0"/>
              <a:t>Site Type</a:t>
            </a:r>
          </a:p>
        </p:txBody>
      </p:sp>
      <p:sp>
        <p:nvSpPr>
          <p:cNvPr id="4" name="Slide Number Placeholder 3"/>
          <p:cNvSpPr>
            <a:spLocks noGrp="1"/>
          </p:cNvSpPr>
          <p:nvPr>
            <p:ph type="sldNum" sz="quarter" idx="4294967295"/>
          </p:nvPr>
        </p:nvSpPr>
        <p:spPr>
          <a:xfrm>
            <a:off x="6986391" y="6372605"/>
            <a:ext cx="783772" cy="365125"/>
          </a:xfrm>
          <a:prstGeom prst="rect">
            <a:avLst/>
          </a:prstGeom>
        </p:spPr>
        <p:txBody>
          <a:bodyPr/>
          <a:lstStyle/>
          <a:p>
            <a:fld id="{E3A2D310-F07F-4A5E-A122-EB09B1B1C0A1}" type="slidenum">
              <a:rPr lang="en-US" smtClean="0"/>
              <a:pPr/>
              <a:t>29</a:t>
            </a:fld>
            <a:endParaRPr lang="en-US" dirty="0"/>
          </a:p>
        </p:txBody>
      </p:sp>
      <p:graphicFrame>
        <p:nvGraphicFramePr>
          <p:cNvPr id="5" name="Diagram 4"/>
          <p:cNvGraphicFramePr/>
          <p:nvPr>
            <p:extLst>
              <p:ext uri="{D42A27DB-BD31-4B8C-83A1-F6EECF244321}">
                <p14:modId xmlns:p14="http://schemas.microsoft.com/office/powerpoint/2010/main" val="3564090929"/>
              </p:ext>
            </p:extLst>
          </p:nvPr>
        </p:nvGraphicFramePr>
        <p:xfrm>
          <a:off x="3810000" y="3505200"/>
          <a:ext cx="4648200" cy="175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1092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USGS Water Databases – NWIS and </a:t>
            </a:r>
            <a:r>
              <a:rPr lang="en-US" dirty="0" err="1" smtClean="0"/>
              <a:t>NWISWeb</a:t>
            </a:r>
            <a:endParaRPr lang="en-US" dirty="0" smtClean="0"/>
          </a:p>
          <a:p>
            <a:r>
              <a:rPr lang="en-US" dirty="0" smtClean="0"/>
              <a:t>Water-Use Data Concepts</a:t>
            </a:r>
          </a:p>
          <a:p>
            <a:r>
              <a:rPr lang="en-US" dirty="0" smtClean="0"/>
              <a:t>Aggregate Water-Use Data System</a:t>
            </a:r>
          </a:p>
          <a:p>
            <a:r>
              <a:rPr lang="en-US" dirty="0" smtClean="0"/>
              <a:t>Site-Specific Water-Use Data System</a:t>
            </a:r>
          </a:p>
          <a:p>
            <a:endParaRPr lang="en-US" dirty="0" smtClean="0"/>
          </a:p>
          <a:p>
            <a:endParaRPr lang="en-US" dirty="0"/>
          </a:p>
        </p:txBody>
      </p:sp>
      <p:sp>
        <p:nvSpPr>
          <p:cNvPr id="4" name="Slide Number Placeholder 3"/>
          <p:cNvSpPr>
            <a:spLocks noGrp="1"/>
          </p:cNvSpPr>
          <p:nvPr>
            <p:ph type="sldNum" sz="quarter" idx="4294967295"/>
          </p:nvPr>
        </p:nvSpPr>
        <p:spPr>
          <a:xfrm>
            <a:off x="6986391" y="6372605"/>
            <a:ext cx="783772" cy="365125"/>
          </a:xfrm>
          <a:prstGeom prst="rect">
            <a:avLst/>
          </a:prstGeom>
        </p:spPr>
        <p:txBody>
          <a:bodyPr/>
          <a:lstStyle/>
          <a:p>
            <a:fld id="{E3A2D310-F07F-4A5E-A122-EB09B1B1C0A1}" type="slidenum">
              <a:rPr lang="en-US" smtClean="0"/>
              <a:pPr/>
              <a:t>3</a:t>
            </a:fld>
            <a:endParaRPr lang="en-US" dirty="0"/>
          </a:p>
        </p:txBody>
      </p:sp>
    </p:spTree>
    <p:extLst>
      <p:ext uri="{BB962C8B-B14F-4D97-AF65-F5344CB8AC3E}">
        <p14:creationId xmlns:p14="http://schemas.microsoft.com/office/powerpoint/2010/main" val="25213313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aseline="0" dirty="0" smtClean="0"/>
              <a:t>SWUDS</a:t>
            </a:r>
            <a:endParaRPr lang="en-US" dirty="0"/>
          </a:p>
        </p:txBody>
      </p:sp>
      <p:sp>
        <p:nvSpPr>
          <p:cNvPr id="3" name="Content Placeholder 2"/>
          <p:cNvSpPr>
            <a:spLocks noGrp="1"/>
          </p:cNvSpPr>
          <p:nvPr>
            <p:ph idx="1"/>
          </p:nvPr>
        </p:nvSpPr>
        <p:spPr>
          <a:xfrm>
            <a:off x="381000" y="1606062"/>
            <a:ext cx="7620000" cy="4261337"/>
          </a:xfrm>
        </p:spPr>
        <p:txBody>
          <a:bodyPr/>
          <a:lstStyle/>
          <a:p>
            <a:pPr lvl="0">
              <a:spcBef>
                <a:spcPts val="0"/>
              </a:spcBef>
            </a:pPr>
            <a:r>
              <a:rPr lang="en-US" dirty="0" smtClean="0"/>
              <a:t>Stores withdrawal, use,</a:t>
            </a:r>
            <a:r>
              <a:rPr lang="en-US" baseline="0" dirty="0" smtClean="0"/>
              <a:t> and return data </a:t>
            </a:r>
          </a:p>
          <a:p>
            <a:pPr lvl="0">
              <a:spcBef>
                <a:spcPts val="0"/>
              </a:spcBef>
            </a:pPr>
            <a:r>
              <a:rPr lang="en-US" b="1" baseline="0" dirty="0" smtClean="0"/>
              <a:t>Tracking</a:t>
            </a:r>
            <a:r>
              <a:rPr lang="en-US" baseline="0" dirty="0" smtClean="0"/>
              <a:t> database, not just point data</a:t>
            </a:r>
          </a:p>
        </p:txBody>
      </p:sp>
      <p:sp>
        <p:nvSpPr>
          <p:cNvPr id="4" name="Slide Number Placeholder 3"/>
          <p:cNvSpPr>
            <a:spLocks noGrp="1"/>
          </p:cNvSpPr>
          <p:nvPr>
            <p:ph type="sldNum" sz="quarter" idx="4294967295"/>
          </p:nvPr>
        </p:nvSpPr>
        <p:spPr>
          <a:xfrm>
            <a:off x="6986391" y="6372605"/>
            <a:ext cx="783772" cy="365125"/>
          </a:xfrm>
          <a:prstGeom prst="rect">
            <a:avLst/>
          </a:prstGeom>
        </p:spPr>
        <p:txBody>
          <a:bodyPr/>
          <a:lstStyle/>
          <a:p>
            <a:fld id="{E3A2D310-F07F-4A5E-A122-EB09B1B1C0A1}" type="slidenum">
              <a:rPr lang="en-US" smtClean="0"/>
              <a:pPr/>
              <a:t>30</a:t>
            </a:fld>
            <a:endParaRPr lang="en-US" dirty="0"/>
          </a:p>
        </p:txBody>
      </p:sp>
      <p:sp>
        <p:nvSpPr>
          <p:cNvPr id="5" name="Oval 4"/>
          <p:cNvSpPr/>
          <p:nvPr/>
        </p:nvSpPr>
        <p:spPr bwMode="auto">
          <a:xfrm>
            <a:off x="762000" y="356441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276600" y="3412010"/>
            <a:ext cx="1371600" cy="7620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fontScale="400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tx1"/>
                </a:solidFill>
                <a:effectLst/>
                <a:latin typeface="Arial" charset="0"/>
              </a:rPr>
              <a:t>Water treatment plant</a:t>
            </a:r>
          </a:p>
        </p:txBody>
      </p:sp>
      <p:sp>
        <p:nvSpPr>
          <p:cNvPr id="7" name="TextBox 6"/>
          <p:cNvSpPr txBox="1"/>
          <p:nvPr/>
        </p:nvSpPr>
        <p:spPr>
          <a:xfrm>
            <a:off x="609600" y="3793010"/>
            <a:ext cx="602749" cy="338554"/>
          </a:xfrm>
          <a:prstGeom prst="rect">
            <a:avLst/>
          </a:prstGeom>
          <a:noFill/>
        </p:spPr>
        <p:txBody>
          <a:bodyPr wrap="none" rtlCol="0">
            <a:spAutoFit/>
          </a:bodyPr>
          <a:lstStyle/>
          <a:p>
            <a:r>
              <a:rPr lang="en-US" sz="1600" b="1" dirty="0" smtClean="0">
                <a:solidFill>
                  <a:srgbClr val="FFFF00"/>
                </a:solidFill>
                <a:latin typeface="Arial"/>
                <a:cs typeface="Arial"/>
              </a:rPr>
              <a:t>Well</a:t>
            </a:r>
            <a:endParaRPr lang="en-US" sz="1600" b="1" dirty="0">
              <a:solidFill>
                <a:srgbClr val="FFFF00"/>
              </a:solidFill>
              <a:latin typeface="Arial"/>
              <a:cs typeface="Arial"/>
            </a:endParaRPr>
          </a:p>
        </p:txBody>
      </p:sp>
      <p:cxnSp>
        <p:nvCxnSpPr>
          <p:cNvPr id="8" name="Straight Arrow Connector 7"/>
          <p:cNvCxnSpPr>
            <a:stCxn id="5" idx="6"/>
            <a:endCxn id="6" idx="1"/>
          </p:cNvCxnSpPr>
          <p:nvPr/>
        </p:nvCxnSpPr>
        <p:spPr bwMode="auto">
          <a:xfrm>
            <a:off x="990600" y="3678710"/>
            <a:ext cx="2286000" cy="114300"/>
          </a:xfrm>
          <a:prstGeom prst="straightConnector1">
            <a:avLst/>
          </a:prstGeom>
          <a:solidFill>
            <a:schemeClr val="accent1"/>
          </a:solidFill>
          <a:ln w="57150" cap="flat" cmpd="sng" algn="ctr">
            <a:solidFill>
              <a:srgbClr val="FFFF00"/>
            </a:solidFill>
            <a:prstDash val="solid"/>
            <a:round/>
            <a:headEnd type="none" w="med" len="med"/>
            <a:tailEnd type="arrow"/>
          </a:ln>
          <a:effectLst/>
        </p:spPr>
      </p:cxnSp>
      <p:sp>
        <p:nvSpPr>
          <p:cNvPr id="9" name="Rectangle 8"/>
          <p:cNvSpPr/>
          <p:nvPr/>
        </p:nvSpPr>
        <p:spPr bwMode="auto">
          <a:xfrm>
            <a:off x="2971800" y="5300133"/>
            <a:ext cx="1371600" cy="7620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fontScale="400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tx1"/>
                </a:solidFill>
                <a:effectLst/>
                <a:latin typeface="Arial" charset="0"/>
              </a:rPr>
              <a:t>Wastewater</a:t>
            </a:r>
            <a:r>
              <a:rPr kumimoji="0" lang="en-US" sz="4000" b="0" i="0" u="none" strike="noStrike" cap="none" normalizeH="0" dirty="0" smtClean="0">
                <a:ln>
                  <a:noFill/>
                </a:ln>
                <a:solidFill>
                  <a:schemeClr val="tx1"/>
                </a:solidFill>
                <a:effectLst/>
                <a:latin typeface="Arial" charset="0"/>
              </a:rPr>
              <a:t> Treatment Plant</a:t>
            </a:r>
            <a:endParaRPr kumimoji="0" lang="en-US" sz="4000" b="0" i="0" u="none" strike="noStrike" cap="none" normalizeH="0" baseline="0" dirty="0" smtClean="0">
              <a:ln>
                <a:noFill/>
              </a:ln>
              <a:solidFill>
                <a:schemeClr val="tx1"/>
              </a:solidFill>
              <a:effectLst/>
              <a:latin typeface="Arial" charset="0"/>
            </a:endParaRPr>
          </a:p>
        </p:txBody>
      </p:sp>
      <p:cxnSp>
        <p:nvCxnSpPr>
          <p:cNvPr id="10" name="Straight Arrow Connector 9"/>
          <p:cNvCxnSpPr/>
          <p:nvPr/>
        </p:nvCxnSpPr>
        <p:spPr bwMode="auto">
          <a:xfrm>
            <a:off x="4343400" y="5604933"/>
            <a:ext cx="2286000" cy="114300"/>
          </a:xfrm>
          <a:prstGeom prst="straightConnector1">
            <a:avLst/>
          </a:prstGeom>
          <a:solidFill>
            <a:schemeClr val="accent1"/>
          </a:solidFill>
          <a:ln w="57150" cap="flat" cmpd="sng" algn="ctr">
            <a:solidFill>
              <a:srgbClr val="FFFF00"/>
            </a:solidFill>
            <a:prstDash val="solid"/>
            <a:round/>
            <a:headEnd type="none" w="med" len="med"/>
            <a:tailEnd type="arrow"/>
          </a:ln>
          <a:effectLst/>
        </p:spPr>
      </p:cxnSp>
      <p:cxnSp>
        <p:nvCxnSpPr>
          <p:cNvPr id="11" name="Curved Connector 10"/>
          <p:cNvCxnSpPr/>
          <p:nvPr/>
        </p:nvCxnSpPr>
        <p:spPr bwMode="auto">
          <a:xfrm rot="5400000">
            <a:off x="5715000" y="4995333"/>
            <a:ext cx="2362200" cy="1295400"/>
          </a:xfrm>
          <a:prstGeom prst="curvedConnector3">
            <a:avLst>
              <a:gd name="adj1" fmla="val 50000"/>
            </a:avLst>
          </a:prstGeom>
          <a:solidFill>
            <a:schemeClr val="accent1"/>
          </a:solidFill>
          <a:ln w="76200" cap="flat" cmpd="sng" algn="ctr">
            <a:solidFill>
              <a:schemeClr val="accent1">
                <a:lumMod val="60000"/>
                <a:lumOff val="40000"/>
              </a:schemeClr>
            </a:solidFill>
            <a:prstDash val="solid"/>
            <a:round/>
            <a:headEnd type="none" w="med" len="med"/>
            <a:tailEnd type="none" w="med" len="med"/>
          </a:ln>
          <a:effectLst/>
        </p:spPr>
      </p:cxnSp>
      <p:sp>
        <p:nvSpPr>
          <p:cNvPr id="12" name="Rectangle 11"/>
          <p:cNvSpPr/>
          <p:nvPr/>
        </p:nvSpPr>
        <p:spPr bwMode="auto">
          <a:xfrm>
            <a:off x="6629400" y="5604933"/>
            <a:ext cx="152400" cy="152400"/>
          </a:xfrm>
          <a:prstGeom prst="rect">
            <a:avLst/>
          </a:prstGeom>
          <a:solidFill>
            <a:srgbClr val="FF6600"/>
          </a:solidFill>
          <a:ln w="1270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6248400" y="5223933"/>
            <a:ext cx="834383" cy="338554"/>
          </a:xfrm>
          <a:prstGeom prst="rect">
            <a:avLst/>
          </a:prstGeom>
          <a:noFill/>
        </p:spPr>
        <p:txBody>
          <a:bodyPr wrap="none" rtlCol="0">
            <a:spAutoFit/>
          </a:bodyPr>
          <a:lstStyle/>
          <a:p>
            <a:r>
              <a:rPr lang="en-US" sz="1600" b="1" dirty="0" smtClean="0">
                <a:solidFill>
                  <a:srgbClr val="FF6600"/>
                </a:solidFill>
              </a:rPr>
              <a:t>Outfall</a:t>
            </a:r>
            <a:endParaRPr lang="en-US" sz="1600" b="1" dirty="0">
              <a:solidFill>
                <a:srgbClr val="FF6600"/>
              </a:solidFill>
            </a:endParaRPr>
          </a:p>
        </p:txBody>
      </p:sp>
      <p:sp>
        <p:nvSpPr>
          <p:cNvPr id="15" name="Rectangle 14"/>
          <p:cNvSpPr/>
          <p:nvPr/>
        </p:nvSpPr>
        <p:spPr bwMode="auto">
          <a:xfrm>
            <a:off x="6172200" y="3439298"/>
            <a:ext cx="1371600" cy="7620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a:cs typeface="Arial"/>
              </a:rPr>
              <a:t>Customers</a:t>
            </a:r>
            <a:endParaRPr lang="en-US" sz="1600" dirty="0">
              <a:latin typeface="Arial"/>
              <a:cs typeface="Arial"/>
            </a:endParaRPr>
          </a:p>
        </p:txBody>
      </p:sp>
      <p:cxnSp>
        <p:nvCxnSpPr>
          <p:cNvPr id="16" name="Straight Arrow Connector 15"/>
          <p:cNvCxnSpPr>
            <a:endCxn id="15" idx="1"/>
          </p:cNvCxnSpPr>
          <p:nvPr/>
        </p:nvCxnSpPr>
        <p:spPr bwMode="auto">
          <a:xfrm>
            <a:off x="4648200" y="3763148"/>
            <a:ext cx="1524000" cy="57150"/>
          </a:xfrm>
          <a:prstGeom prst="straightConnector1">
            <a:avLst/>
          </a:prstGeom>
          <a:solidFill>
            <a:schemeClr val="accent1"/>
          </a:solidFill>
          <a:ln w="57150" cap="flat" cmpd="sng" algn="ctr">
            <a:solidFill>
              <a:srgbClr val="FFFF00"/>
            </a:solidFill>
            <a:prstDash val="solid"/>
            <a:round/>
            <a:headEnd type="none" w="med" len="med"/>
            <a:tailEnd type="arrow"/>
          </a:ln>
          <a:effectLst/>
        </p:spPr>
      </p:cxnSp>
      <p:graphicFrame>
        <p:nvGraphicFramePr>
          <p:cNvPr id="17" name="Diagram 16"/>
          <p:cNvGraphicFramePr/>
          <p:nvPr>
            <p:extLst>
              <p:ext uri="{D42A27DB-BD31-4B8C-83A1-F6EECF244321}">
                <p14:modId xmlns:p14="http://schemas.microsoft.com/office/powerpoint/2010/main" val="3404398198"/>
              </p:ext>
            </p:extLst>
          </p:nvPr>
        </p:nvGraphicFramePr>
        <p:xfrm>
          <a:off x="3886200" y="84403"/>
          <a:ext cx="3853341" cy="14887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21070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a:t>
            </a:r>
            <a:r>
              <a:rPr lang="en-US" baseline="0" dirty="0" smtClean="0"/>
              <a:t> database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Connect sources</a:t>
            </a:r>
            <a:r>
              <a:rPr lang="en-US" baseline="0" dirty="0" smtClean="0"/>
              <a:t> to use locations to discharges</a:t>
            </a:r>
          </a:p>
          <a:p>
            <a:r>
              <a:rPr lang="en-US" dirty="0" smtClean="0"/>
              <a:t>Detail can reflect available information or needs</a:t>
            </a:r>
          </a:p>
          <a:p>
            <a:pPr lvl="1"/>
            <a:r>
              <a:rPr lang="en-US" baseline="0" dirty="0" smtClean="0"/>
              <a:t>Define a data model </a:t>
            </a:r>
            <a:r>
              <a:rPr lang="en-US" dirty="0" smtClean="0"/>
              <a:t>to answer your questions</a:t>
            </a:r>
            <a:endParaRPr lang="en-US" baseline="0" dirty="0" smtClean="0"/>
          </a:p>
          <a:p>
            <a:r>
              <a:rPr lang="en-US" baseline="0" dirty="0" smtClean="0"/>
              <a:t>Interbasin transfers</a:t>
            </a:r>
          </a:p>
          <a:p>
            <a:r>
              <a:rPr lang="en-US" dirty="0" smtClean="0"/>
              <a:t>Allows “one-sided conveyances”</a:t>
            </a:r>
          </a:p>
        </p:txBody>
      </p:sp>
      <p:sp>
        <p:nvSpPr>
          <p:cNvPr id="4" name="Slide Number Placeholder 3"/>
          <p:cNvSpPr>
            <a:spLocks noGrp="1"/>
          </p:cNvSpPr>
          <p:nvPr>
            <p:ph type="sldNum" sz="quarter" idx="4294967295"/>
          </p:nvPr>
        </p:nvSpPr>
        <p:spPr>
          <a:xfrm>
            <a:off x="6986391" y="6372605"/>
            <a:ext cx="783772" cy="365125"/>
          </a:xfrm>
          <a:prstGeom prst="rect">
            <a:avLst/>
          </a:prstGeom>
        </p:spPr>
        <p:txBody>
          <a:bodyPr/>
          <a:lstStyle/>
          <a:p>
            <a:fld id="{E3A2D310-F07F-4A5E-A122-EB09B1B1C0A1}" type="slidenum">
              <a:rPr lang="en-US" smtClean="0"/>
              <a:pPr/>
              <a:t>31</a:t>
            </a:fld>
            <a:endParaRPr lang="en-US" dirty="0"/>
          </a:p>
        </p:txBody>
      </p:sp>
    </p:spTree>
    <p:extLst>
      <p:ext uri="{BB962C8B-B14F-4D97-AF65-F5344CB8AC3E}">
        <p14:creationId xmlns:p14="http://schemas.microsoft.com/office/powerpoint/2010/main" val="10594093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40"/>
          <p:cNvSpPr txBox="1">
            <a:spLocks noChangeArrowheads="1"/>
          </p:cNvSpPr>
          <p:nvPr/>
        </p:nvSpPr>
        <p:spPr bwMode="auto">
          <a:xfrm>
            <a:off x="1828800" y="3886200"/>
            <a:ext cx="2286000" cy="914400"/>
          </a:xfrm>
          <a:prstGeom prst="rect">
            <a:avLst/>
          </a:prstGeom>
          <a:solidFill>
            <a:srgbClr val="FFFF00"/>
          </a:solidFill>
          <a:ln w="6350">
            <a:solidFill>
              <a:schemeClr val="tx1"/>
            </a:solidFill>
            <a:miter lim="800000"/>
            <a:headEnd/>
            <a:tailEnd/>
          </a:ln>
          <a:effectLst>
            <a:glow>
              <a:schemeClr val="accent4">
                <a:satMod val="175000"/>
              </a:schemeClr>
            </a:glow>
          </a:effectLst>
        </p:spPr>
        <p:txBody>
          <a:bodyPr/>
          <a:lstStyle/>
          <a:p>
            <a:pPr>
              <a:defRPr/>
            </a:pPr>
            <a:r>
              <a:rPr lang="en-US" sz="2400" dirty="0" smtClean="0">
                <a:latin typeface="Arial"/>
                <a:cs typeface="Arial"/>
              </a:rPr>
              <a:t>Aggregate user </a:t>
            </a:r>
            <a:endParaRPr lang="en-US" sz="2400" dirty="0">
              <a:latin typeface="Arial"/>
              <a:cs typeface="Arial"/>
            </a:endParaRPr>
          </a:p>
        </p:txBody>
      </p:sp>
      <p:sp>
        <p:nvSpPr>
          <p:cNvPr id="55" name="Text Box 40"/>
          <p:cNvSpPr txBox="1">
            <a:spLocks noChangeArrowheads="1"/>
          </p:cNvSpPr>
          <p:nvPr/>
        </p:nvSpPr>
        <p:spPr bwMode="auto">
          <a:xfrm>
            <a:off x="1828800" y="1676399"/>
            <a:ext cx="2286000" cy="914400"/>
          </a:xfrm>
          <a:prstGeom prst="rect">
            <a:avLst/>
          </a:prstGeom>
          <a:solidFill>
            <a:srgbClr val="FFFF00"/>
          </a:solidFill>
          <a:ln w="6350">
            <a:solidFill>
              <a:schemeClr val="tx1"/>
            </a:solidFill>
            <a:miter lim="800000"/>
            <a:headEnd/>
            <a:tailEnd/>
          </a:ln>
          <a:effectLst>
            <a:glow>
              <a:schemeClr val="accent4">
                <a:satMod val="175000"/>
              </a:schemeClr>
            </a:glow>
          </a:effectLst>
        </p:spPr>
        <p:txBody>
          <a:bodyPr/>
          <a:lstStyle/>
          <a:p>
            <a:pPr eaLnBrk="1" hangingPunct="1">
              <a:defRPr/>
            </a:pPr>
            <a:r>
              <a:rPr lang="en-US" sz="2400" dirty="0" smtClean="0">
                <a:latin typeface="Arial"/>
                <a:cs typeface="Arial"/>
              </a:rPr>
              <a:t>Aggregate Groundwater</a:t>
            </a:r>
            <a:endParaRPr lang="en-US" sz="2400" dirty="0">
              <a:latin typeface="Arial"/>
              <a:cs typeface="Arial"/>
            </a:endParaRPr>
          </a:p>
        </p:txBody>
      </p:sp>
      <p:sp>
        <p:nvSpPr>
          <p:cNvPr id="33" name="Text Box 40"/>
          <p:cNvSpPr txBox="1">
            <a:spLocks noChangeArrowheads="1"/>
          </p:cNvSpPr>
          <p:nvPr/>
        </p:nvSpPr>
        <p:spPr bwMode="auto">
          <a:xfrm>
            <a:off x="1828800" y="2743200"/>
            <a:ext cx="2286000" cy="914400"/>
          </a:xfrm>
          <a:prstGeom prst="rect">
            <a:avLst/>
          </a:prstGeom>
          <a:solidFill>
            <a:srgbClr val="FFFF00"/>
          </a:solidFill>
          <a:ln w="6350">
            <a:solidFill>
              <a:schemeClr val="tx1"/>
            </a:solidFill>
            <a:miter lim="800000"/>
            <a:headEnd/>
            <a:tailEnd/>
          </a:ln>
          <a:effectLst>
            <a:glow>
              <a:schemeClr val="accent4">
                <a:satMod val="175000"/>
              </a:schemeClr>
            </a:glow>
          </a:effectLst>
        </p:spPr>
        <p:txBody>
          <a:bodyPr/>
          <a:lstStyle/>
          <a:p>
            <a:pPr eaLnBrk="1" hangingPunct="1">
              <a:defRPr/>
            </a:pPr>
            <a:r>
              <a:rPr lang="en-US" sz="2400" dirty="0">
                <a:latin typeface="Arial"/>
                <a:cs typeface="Arial"/>
              </a:rPr>
              <a:t>Aggregate </a:t>
            </a:r>
            <a:endParaRPr lang="en-US" sz="2400" dirty="0" smtClean="0">
              <a:latin typeface="Arial"/>
              <a:cs typeface="Arial"/>
            </a:endParaRPr>
          </a:p>
          <a:p>
            <a:pPr eaLnBrk="1" hangingPunct="1">
              <a:defRPr/>
            </a:pPr>
            <a:r>
              <a:rPr lang="en-US" sz="2400" dirty="0" smtClean="0">
                <a:latin typeface="Arial"/>
                <a:cs typeface="Arial"/>
              </a:rPr>
              <a:t>Surface Water</a:t>
            </a:r>
            <a:endParaRPr lang="en-US" sz="2400" dirty="0">
              <a:latin typeface="Arial"/>
              <a:cs typeface="Arial"/>
            </a:endParaRPr>
          </a:p>
        </p:txBody>
      </p:sp>
      <p:sp>
        <p:nvSpPr>
          <p:cNvPr id="18" name="Slide Number Placeholder 17"/>
          <p:cNvSpPr>
            <a:spLocks noGrp="1"/>
          </p:cNvSpPr>
          <p:nvPr>
            <p:ph type="sldNum" sz="quarter" idx="4294967295"/>
          </p:nvPr>
        </p:nvSpPr>
        <p:spPr>
          <a:xfrm>
            <a:off x="6986391" y="6372605"/>
            <a:ext cx="783772" cy="365125"/>
          </a:xfrm>
          <a:prstGeom prst="rect">
            <a:avLst/>
          </a:prstGeom>
        </p:spPr>
        <p:txBody>
          <a:bodyPr/>
          <a:lstStyle/>
          <a:p>
            <a:fld id="{E3A2D310-F07F-4A5E-A122-EB09B1B1C0A1}" type="slidenum">
              <a:rPr lang="en-US" smtClean="0"/>
              <a:pPr/>
              <a:t>32</a:t>
            </a:fld>
            <a:endParaRPr lang="en-US" dirty="0"/>
          </a:p>
        </p:txBody>
      </p:sp>
      <p:sp>
        <p:nvSpPr>
          <p:cNvPr id="19" name="Title 18"/>
          <p:cNvSpPr>
            <a:spLocks noGrp="1"/>
          </p:cNvSpPr>
          <p:nvPr>
            <p:ph type="title" idx="4294967295"/>
          </p:nvPr>
        </p:nvSpPr>
        <p:spPr>
          <a:xfrm>
            <a:off x="304800" y="381000"/>
            <a:ext cx="8305800" cy="1143000"/>
          </a:xfrm>
        </p:spPr>
        <p:txBody>
          <a:bodyPr>
            <a:normAutofit/>
          </a:bodyPr>
          <a:lstStyle/>
          <a:p>
            <a:pPr rtl="0" eaLnBrk="0" fontAlgn="base" hangingPunct="0"/>
            <a:r>
              <a:rPr lang="en-US" dirty="0" smtClean="0">
                <a:effectLst>
                  <a:outerShdw blurRad="50800" dist="38100" algn="tr" rotWithShape="0">
                    <a:prstClr val="black">
                      <a:alpha val="40000"/>
                    </a:prstClr>
                  </a:outerShdw>
                </a:effectLst>
                <a:latin typeface="Calibri"/>
                <a:ea typeface="Arial Unicode MS"/>
                <a:cs typeface="Calibri"/>
              </a:rPr>
              <a:t>Aggregate Sites </a:t>
            </a:r>
            <a:endParaRPr lang="en-US" dirty="0" smtClean="0">
              <a:latin typeface="Calibri"/>
              <a:cs typeface="Calibri"/>
            </a:endParaRPr>
          </a:p>
          <a:p>
            <a:endParaRPr lang="en-US" dirty="0">
              <a:latin typeface="Calibri"/>
              <a:cs typeface="Calibri"/>
            </a:endParaRPr>
          </a:p>
        </p:txBody>
      </p:sp>
      <p:pic>
        <p:nvPicPr>
          <p:cNvPr id="7" name="Picture 6" descr="moultrie-wells.jpg"/>
          <p:cNvPicPr>
            <a:picLocks noChangeAspect="1"/>
          </p:cNvPicPr>
          <p:nvPr/>
        </p:nvPicPr>
        <p:blipFill>
          <a:blip r:embed="rId3"/>
          <a:stretch>
            <a:fillRect/>
          </a:stretch>
        </p:blipFill>
        <p:spPr>
          <a:xfrm>
            <a:off x="5391664" y="1676400"/>
            <a:ext cx="3295135" cy="4876800"/>
          </a:xfrm>
          <a:prstGeom prst="rect">
            <a:avLst/>
          </a:prstGeom>
        </p:spPr>
      </p:pic>
      <p:sp>
        <p:nvSpPr>
          <p:cNvPr id="8" name="Freeform 7"/>
          <p:cNvSpPr/>
          <p:nvPr/>
        </p:nvSpPr>
        <p:spPr bwMode="auto">
          <a:xfrm>
            <a:off x="6019800" y="1524000"/>
            <a:ext cx="2543251" cy="4564861"/>
          </a:xfrm>
          <a:custGeom>
            <a:avLst/>
            <a:gdLst>
              <a:gd name="connsiteX0" fmla="*/ 0 w 3027680"/>
              <a:gd name="connsiteY0" fmla="*/ 2560320 h 5278120"/>
              <a:gd name="connsiteX1" fmla="*/ 548640 w 3027680"/>
              <a:gd name="connsiteY1" fmla="*/ 4978400 h 5278120"/>
              <a:gd name="connsiteX2" fmla="*/ 2692400 w 3027680"/>
              <a:gd name="connsiteY2" fmla="*/ 4358640 h 5278120"/>
              <a:gd name="connsiteX3" fmla="*/ 2560320 w 3027680"/>
              <a:gd name="connsiteY3" fmla="*/ 640080 h 5278120"/>
              <a:gd name="connsiteX4" fmla="*/ 985520 w 3027680"/>
              <a:gd name="connsiteY4" fmla="*/ 518160 h 5278120"/>
              <a:gd name="connsiteX5" fmla="*/ 193040 w 3027680"/>
              <a:gd name="connsiteY5" fmla="*/ 1483360 h 5278120"/>
              <a:gd name="connsiteX6" fmla="*/ 10160 w 3027680"/>
              <a:gd name="connsiteY6" fmla="*/ 2621280 h 527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7680" h="5278120">
                <a:moveTo>
                  <a:pt x="0" y="2560320"/>
                </a:moveTo>
                <a:cubicBezTo>
                  <a:pt x="49953" y="3619500"/>
                  <a:pt x="99907" y="4678680"/>
                  <a:pt x="548640" y="4978400"/>
                </a:cubicBezTo>
                <a:cubicBezTo>
                  <a:pt x="997373" y="5278120"/>
                  <a:pt x="2357120" y="5081693"/>
                  <a:pt x="2692400" y="4358640"/>
                </a:cubicBezTo>
                <a:cubicBezTo>
                  <a:pt x="3027680" y="3635587"/>
                  <a:pt x="2844800" y="1280160"/>
                  <a:pt x="2560320" y="640080"/>
                </a:cubicBezTo>
                <a:cubicBezTo>
                  <a:pt x="2275840" y="0"/>
                  <a:pt x="1380067" y="377613"/>
                  <a:pt x="985520" y="518160"/>
                </a:cubicBezTo>
                <a:cubicBezTo>
                  <a:pt x="590973" y="658707"/>
                  <a:pt x="355600" y="1132840"/>
                  <a:pt x="193040" y="1483360"/>
                </a:cubicBezTo>
                <a:cubicBezTo>
                  <a:pt x="30480" y="1833880"/>
                  <a:pt x="10160" y="2621280"/>
                  <a:pt x="10160" y="2621280"/>
                </a:cubicBezTo>
              </a:path>
            </a:pathLst>
          </a:custGeom>
          <a:noFill/>
          <a:ln w="38100" cap="flat" cmpd="sng" algn="ctr">
            <a:solidFill>
              <a:srgbClr val="780A9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1660579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pic>
        <p:nvPicPr>
          <p:cNvPr id="9" name="Picture 8" descr="Screen Shot 2016-02-24 at 1.21.2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685800"/>
            <a:ext cx="7640136" cy="6019799"/>
          </a:xfrm>
          <a:prstGeom prst="rect">
            <a:avLst/>
          </a:prstGeom>
        </p:spPr>
      </p:pic>
      <p:pic>
        <p:nvPicPr>
          <p:cNvPr id="10" name="Picture 9" descr="Screen Shot 2016-02-24 at 1.22.15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600" y="609600"/>
            <a:ext cx="5943600" cy="5608434"/>
          </a:xfrm>
          <a:prstGeom prst="rect">
            <a:avLst/>
          </a:prstGeom>
        </p:spPr>
      </p:pic>
    </p:spTree>
    <p:extLst>
      <p:ext uri="{BB962C8B-B14F-4D97-AF65-F5344CB8AC3E}">
        <p14:creationId xmlns:p14="http://schemas.microsoft.com/office/powerpoint/2010/main" val="198542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SWUDS store?</a:t>
            </a:r>
            <a:endParaRPr lang="en-US" dirty="0"/>
          </a:p>
        </p:txBody>
      </p:sp>
      <p:sp>
        <p:nvSpPr>
          <p:cNvPr id="3" name="Content Placeholder 2"/>
          <p:cNvSpPr>
            <a:spLocks noGrp="1"/>
          </p:cNvSpPr>
          <p:nvPr>
            <p:ph idx="1"/>
          </p:nvPr>
        </p:nvSpPr>
        <p:spPr/>
        <p:txBody>
          <a:bodyPr/>
          <a:lstStyle/>
          <a:p>
            <a:r>
              <a:rPr lang="en-US" dirty="0" smtClean="0"/>
              <a:t>Sites</a:t>
            </a:r>
          </a:p>
          <a:p>
            <a:r>
              <a:rPr lang="en-US" dirty="0" smtClean="0"/>
              <a:t>Owners, contacts</a:t>
            </a:r>
          </a:p>
          <a:p>
            <a:r>
              <a:rPr lang="en-US" dirty="0" smtClean="0"/>
              <a:t>Permits</a:t>
            </a:r>
          </a:p>
          <a:p>
            <a:r>
              <a:rPr lang="en-US" dirty="0" smtClean="0"/>
              <a:t>Water Quantities</a:t>
            </a:r>
          </a:p>
          <a:p>
            <a:r>
              <a:rPr lang="en-US" dirty="0" smtClean="0"/>
              <a:t>Ancillary Data</a:t>
            </a:r>
            <a:endParaRPr lang="en-US" dirty="0"/>
          </a:p>
        </p:txBody>
      </p:sp>
      <p:sp>
        <p:nvSpPr>
          <p:cNvPr id="4" name="Slide Number Placeholder 3"/>
          <p:cNvSpPr>
            <a:spLocks noGrp="1"/>
          </p:cNvSpPr>
          <p:nvPr>
            <p:ph type="sldNum" sz="quarter" idx="4294967295"/>
          </p:nvPr>
        </p:nvSpPr>
        <p:spPr>
          <a:xfrm>
            <a:off x="8153400" y="6324600"/>
            <a:ext cx="783772" cy="365125"/>
          </a:xfrm>
          <a:prstGeom prst="rect">
            <a:avLst/>
          </a:prstGeom>
        </p:spPr>
        <p:txBody>
          <a:bodyPr/>
          <a:lstStyle/>
          <a:p>
            <a:fld id="{E3A2D310-F07F-4A5E-A122-EB09B1B1C0A1}" type="slidenum">
              <a:rPr lang="en-US" smtClean="0"/>
              <a:pPr/>
              <a:t>34</a:t>
            </a:fld>
            <a:endParaRPr lang="en-US" dirty="0"/>
          </a:p>
        </p:txBody>
      </p:sp>
    </p:spTree>
    <p:extLst>
      <p:ext uri="{BB962C8B-B14F-4D97-AF65-F5344CB8AC3E}">
        <p14:creationId xmlns:p14="http://schemas.microsoft.com/office/powerpoint/2010/main" val="22449415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baseline="0" dirty="0" smtClean="0">
                <a:solidFill>
                  <a:srgbClr val="FFFF99"/>
                </a:solidFill>
                <a:latin typeface="+mj-lt"/>
                <a:ea typeface="+mj-ea"/>
                <a:cs typeface="+mj-cs"/>
              </a:rPr>
              <a:t>Owner and Permit</a:t>
            </a:r>
            <a:endParaRPr lang="en-US" dirty="0"/>
          </a:p>
        </p:txBody>
      </p:sp>
      <p:sp>
        <p:nvSpPr>
          <p:cNvPr id="3" name="Content Placeholder 2"/>
          <p:cNvSpPr>
            <a:spLocks noGrp="1"/>
          </p:cNvSpPr>
          <p:nvPr>
            <p:ph idx="1"/>
          </p:nvPr>
        </p:nvSpPr>
        <p:spPr>
          <a:xfrm>
            <a:off x="457200" y="1824603"/>
            <a:ext cx="8229600" cy="3840163"/>
          </a:xfrm>
        </p:spPr>
        <p:txBody>
          <a:bodyPr/>
          <a:lstStyle/>
          <a:p>
            <a:r>
              <a:rPr lang="en-US" baseline="0" dirty="0" smtClean="0"/>
              <a:t>Enter owner or permit data once, associate the record to multiple sites as needed</a:t>
            </a:r>
          </a:p>
        </p:txBody>
      </p:sp>
      <p:sp>
        <p:nvSpPr>
          <p:cNvPr id="8" name="Oval 7"/>
          <p:cNvSpPr/>
          <p:nvPr/>
        </p:nvSpPr>
        <p:spPr bwMode="auto">
          <a:xfrm>
            <a:off x="1066800" y="3810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a:cs typeface="Arial"/>
            </a:endParaRPr>
          </a:p>
        </p:txBody>
      </p:sp>
      <p:sp>
        <p:nvSpPr>
          <p:cNvPr id="9" name="Rectangle 8"/>
          <p:cNvSpPr/>
          <p:nvPr/>
        </p:nvSpPr>
        <p:spPr bwMode="auto">
          <a:xfrm>
            <a:off x="2862943" y="4234543"/>
            <a:ext cx="1371600" cy="7620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fontScale="400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tx1"/>
                </a:solidFill>
                <a:effectLst/>
                <a:latin typeface="Arial"/>
                <a:cs typeface="Arial"/>
              </a:rPr>
              <a:t>Distribution</a:t>
            </a:r>
            <a:r>
              <a:rPr kumimoji="0" lang="en-US" sz="4000" b="0" i="0" u="none" strike="noStrike" cap="none" normalizeH="0" dirty="0" smtClean="0">
                <a:ln>
                  <a:noFill/>
                </a:ln>
                <a:solidFill>
                  <a:schemeClr val="tx1"/>
                </a:solidFill>
                <a:effectLst/>
                <a:latin typeface="Arial"/>
                <a:cs typeface="Arial"/>
              </a:rPr>
              <a:t> </a:t>
            </a:r>
            <a:br>
              <a:rPr kumimoji="0" lang="en-US" sz="4000" b="0" i="0" u="none" strike="noStrike" cap="none" normalizeH="0" dirty="0" smtClean="0">
                <a:ln>
                  <a:noFill/>
                </a:ln>
                <a:solidFill>
                  <a:schemeClr val="tx1"/>
                </a:solidFill>
                <a:effectLst/>
                <a:latin typeface="Arial"/>
                <a:cs typeface="Arial"/>
              </a:rPr>
            </a:br>
            <a:r>
              <a:rPr kumimoji="0" lang="en-US" sz="4000" b="0" i="0" u="none" strike="noStrike" cap="none" normalizeH="0" dirty="0" smtClean="0">
                <a:ln>
                  <a:noFill/>
                </a:ln>
                <a:solidFill>
                  <a:schemeClr val="tx1"/>
                </a:solidFill>
                <a:effectLst/>
                <a:latin typeface="Arial"/>
                <a:cs typeface="Arial"/>
              </a:rPr>
              <a:t>System</a:t>
            </a:r>
            <a:endParaRPr kumimoji="0" lang="en-US" sz="4000" b="0" i="0" u="none" strike="noStrike" cap="none" normalizeH="0" baseline="0" dirty="0" smtClean="0">
              <a:ln>
                <a:noFill/>
              </a:ln>
              <a:solidFill>
                <a:schemeClr val="tx1"/>
              </a:solidFill>
              <a:effectLst/>
              <a:latin typeface="Arial"/>
              <a:cs typeface="Arial"/>
            </a:endParaRPr>
          </a:p>
        </p:txBody>
      </p:sp>
      <p:sp>
        <p:nvSpPr>
          <p:cNvPr id="10" name="TextBox 9"/>
          <p:cNvSpPr txBox="1"/>
          <p:nvPr/>
        </p:nvSpPr>
        <p:spPr>
          <a:xfrm>
            <a:off x="914400" y="4038600"/>
            <a:ext cx="602749" cy="338554"/>
          </a:xfrm>
          <a:prstGeom prst="rect">
            <a:avLst/>
          </a:prstGeom>
          <a:noFill/>
        </p:spPr>
        <p:txBody>
          <a:bodyPr wrap="none" rtlCol="0">
            <a:spAutoFit/>
          </a:bodyPr>
          <a:lstStyle/>
          <a:p>
            <a:r>
              <a:rPr lang="en-US" sz="1600" b="1" dirty="0" smtClean="0">
                <a:solidFill>
                  <a:srgbClr val="FFFF00"/>
                </a:solidFill>
                <a:latin typeface="Arial"/>
                <a:cs typeface="Arial"/>
              </a:rPr>
              <a:t>Well</a:t>
            </a:r>
            <a:endParaRPr lang="en-US" sz="1600" b="1" dirty="0">
              <a:solidFill>
                <a:srgbClr val="FFFF00"/>
              </a:solidFill>
              <a:latin typeface="Arial"/>
              <a:cs typeface="Arial"/>
            </a:endParaRPr>
          </a:p>
        </p:txBody>
      </p:sp>
      <p:sp>
        <p:nvSpPr>
          <p:cNvPr id="11" name="Rectangle 10"/>
          <p:cNvSpPr/>
          <p:nvPr/>
        </p:nvSpPr>
        <p:spPr bwMode="auto">
          <a:xfrm>
            <a:off x="4125686" y="5344886"/>
            <a:ext cx="1371600" cy="7620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fontScale="400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tx1"/>
                </a:solidFill>
                <a:effectLst/>
                <a:latin typeface="Arial"/>
                <a:cs typeface="Arial"/>
              </a:rPr>
              <a:t>Wastewater</a:t>
            </a:r>
            <a:r>
              <a:rPr kumimoji="0" lang="en-US" sz="4000" b="0" i="0" u="none" strike="noStrike" cap="none" normalizeH="0" dirty="0" smtClean="0">
                <a:ln>
                  <a:noFill/>
                </a:ln>
                <a:solidFill>
                  <a:schemeClr val="tx1"/>
                </a:solidFill>
                <a:effectLst/>
                <a:latin typeface="Arial"/>
                <a:cs typeface="Arial"/>
              </a:rPr>
              <a:t> Treatment Plant</a:t>
            </a:r>
            <a:endParaRPr kumimoji="0" lang="en-US" sz="4000" b="0" i="0" u="none" strike="noStrike" cap="none" normalizeH="0" baseline="0" dirty="0" smtClean="0">
              <a:ln>
                <a:noFill/>
              </a:ln>
              <a:solidFill>
                <a:schemeClr val="tx1"/>
              </a:solidFill>
              <a:effectLst/>
              <a:latin typeface="Arial"/>
              <a:cs typeface="Arial"/>
            </a:endParaRPr>
          </a:p>
        </p:txBody>
      </p:sp>
      <p:cxnSp>
        <p:nvCxnSpPr>
          <p:cNvPr id="12" name="Curved Connector 11"/>
          <p:cNvCxnSpPr/>
          <p:nvPr/>
        </p:nvCxnSpPr>
        <p:spPr bwMode="auto">
          <a:xfrm rot="5400000">
            <a:off x="5638800" y="4800600"/>
            <a:ext cx="2362200" cy="1295400"/>
          </a:xfrm>
          <a:prstGeom prst="curvedConnector3">
            <a:avLst>
              <a:gd name="adj1" fmla="val 50000"/>
            </a:avLst>
          </a:prstGeom>
          <a:solidFill>
            <a:schemeClr val="accent1"/>
          </a:solidFill>
          <a:ln w="76200" cap="flat" cmpd="sng" algn="ctr">
            <a:solidFill>
              <a:schemeClr val="accent1">
                <a:lumMod val="60000"/>
                <a:lumOff val="40000"/>
              </a:schemeClr>
            </a:solidFill>
            <a:prstDash val="solid"/>
            <a:round/>
            <a:headEnd type="none" w="med" len="med"/>
            <a:tailEnd type="none" w="med" len="med"/>
          </a:ln>
          <a:effectLst/>
        </p:spPr>
      </p:cxnSp>
      <p:sp>
        <p:nvSpPr>
          <p:cNvPr id="13" name="Rectangle 12"/>
          <p:cNvSpPr/>
          <p:nvPr/>
        </p:nvSpPr>
        <p:spPr bwMode="auto">
          <a:xfrm>
            <a:off x="6553200" y="5410200"/>
            <a:ext cx="152400" cy="152400"/>
          </a:xfrm>
          <a:prstGeom prst="rect">
            <a:avLst/>
          </a:prstGeom>
          <a:solidFill>
            <a:srgbClr val="FF6600"/>
          </a:solidFill>
          <a:ln w="1270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a:cs typeface="Arial"/>
            </a:endParaRPr>
          </a:p>
        </p:txBody>
      </p:sp>
      <p:sp>
        <p:nvSpPr>
          <p:cNvPr id="14" name="TextBox 13"/>
          <p:cNvSpPr txBox="1"/>
          <p:nvPr/>
        </p:nvSpPr>
        <p:spPr>
          <a:xfrm>
            <a:off x="6172200" y="5029200"/>
            <a:ext cx="834383" cy="338554"/>
          </a:xfrm>
          <a:prstGeom prst="rect">
            <a:avLst/>
          </a:prstGeom>
          <a:noFill/>
        </p:spPr>
        <p:txBody>
          <a:bodyPr wrap="none" rtlCol="0">
            <a:spAutoFit/>
          </a:bodyPr>
          <a:lstStyle/>
          <a:p>
            <a:r>
              <a:rPr lang="en-US" sz="1600" b="1" dirty="0" smtClean="0">
                <a:solidFill>
                  <a:srgbClr val="FF6600"/>
                </a:solidFill>
                <a:latin typeface="Arial"/>
                <a:cs typeface="Arial"/>
              </a:rPr>
              <a:t>Outfall</a:t>
            </a:r>
            <a:endParaRPr lang="en-US" sz="1600" b="1" dirty="0">
              <a:solidFill>
                <a:srgbClr val="FF6600"/>
              </a:solidFill>
              <a:latin typeface="Arial"/>
              <a:cs typeface="Arial"/>
            </a:endParaRPr>
          </a:p>
        </p:txBody>
      </p:sp>
      <p:sp>
        <p:nvSpPr>
          <p:cNvPr id="15" name="Oval 14"/>
          <p:cNvSpPr/>
          <p:nvPr/>
        </p:nvSpPr>
        <p:spPr bwMode="auto">
          <a:xfrm>
            <a:off x="5617029" y="3069771"/>
            <a:ext cx="1905000" cy="99060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fontScale="25000" lnSpcReduction="20000"/>
          </a:bodyPr>
          <a:lstStyle/>
          <a:p>
            <a:pPr marL="0" marR="0" indent="0" algn="l" defTabSz="914400" rtl="0" eaLnBrk="0" fontAlgn="base" latinLnBrk="0" hangingPunct="0">
              <a:lnSpc>
                <a:spcPct val="100000"/>
              </a:lnSpc>
              <a:spcBef>
                <a:spcPct val="0"/>
              </a:spcBef>
              <a:spcAft>
                <a:spcPct val="0"/>
              </a:spcAft>
              <a:buClrTx/>
              <a:buSzTx/>
              <a:buFontTx/>
              <a:buNone/>
              <a:tabLst/>
            </a:pPr>
            <a:r>
              <a:rPr lang="en-US" sz="7200" b="1" dirty="0" smtClean="0">
                <a:solidFill>
                  <a:schemeClr val="bg1"/>
                </a:solidFill>
                <a:latin typeface="Arial"/>
                <a:cs typeface="Arial"/>
              </a:rPr>
              <a:t>City of Smithton</a:t>
            </a:r>
            <a:r>
              <a:rPr lang="en-US" dirty="0" smtClean="0">
                <a:solidFill>
                  <a:schemeClr val="bg1"/>
                </a:solidFill>
                <a:latin typeface="Arial"/>
                <a:cs typeface="Arial"/>
              </a:rPr>
              <a:t/>
            </a:r>
            <a:br>
              <a:rPr lang="en-US" dirty="0" smtClean="0">
                <a:solidFill>
                  <a:schemeClr val="bg1"/>
                </a:solidFill>
                <a:latin typeface="Arial"/>
                <a:cs typeface="Arial"/>
              </a:rPr>
            </a:br>
            <a:r>
              <a:rPr lang="en-US" dirty="0" smtClean="0">
                <a:solidFill>
                  <a:schemeClr val="bg1"/>
                </a:solidFill>
                <a:latin typeface="Arial"/>
                <a:cs typeface="Arial"/>
              </a:rPr>
              <a:t>123 City Hall</a:t>
            </a:r>
            <a:br>
              <a:rPr lang="en-US" dirty="0" smtClean="0">
                <a:solidFill>
                  <a:schemeClr val="bg1"/>
                </a:solidFill>
                <a:latin typeface="Arial"/>
                <a:cs typeface="Arial"/>
              </a:rPr>
            </a:br>
            <a:r>
              <a:rPr lang="en-US" dirty="0" smtClean="0">
                <a:solidFill>
                  <a:schemeClr val="bg1"/>
                </a:solidFill>
                <a:latin typeface="Arial"/>
                <a:cs typeface="Arial"/>
              </a:rPr>
              <a:t>Smithton, ST 12345</a:t>
            </a:r>
            <a:endParaRPr kumimoji="0" lang="en-US" sz="4000" b="0" i="0" u="none" strike="noStrike" cap="none" normalizeH="0" baseline="0" dirty="0" smtClean="0">
              <a:ln>
                <a:noFill/>
              </a:ln>
              <a:solidFill>
                <a:schemeClr val="bg1"/>
              </a:solidFill>
              <a:effectLst/>
              <a:latin typeface="Arial"/>
              <a:cs typeface="Arial"/>
            </a:endParaRPr>
          </a:p>
        </p:txBody>
      </p:sp>
      <p:grpSp>
        <p:nvGrpSpPr>
          <p:cNvPr id="18" name="Group 17"/>
          <p:cNvGrpSpPr/>
          <p:nvPr/>
        </p:nvGrpSpPr>
        <p:grpSpPr>
          <a:xfrm>
            <a:off x="1295400" y="3565071"/>
            <a:ext cx="5947648" cy="1845129"/>
            <a:chOff x="1295400" y="3565071"/>
            <a:chExt cx="5947648" cy="1845129"/>
          </a:xfrm>
        </p:grpSpPr>
        <p:cxnSp>
          <p:nvCxnSpPr>
            <p:cNvPr id="17" name="Elbow Connector 16"/>
            <p:cNvCxnSpPr>
              <a:stCxn id="15" idx="5"/>
              <a:endCxn id="13" idx="0"/>
            </p:cNvCxnSpPr>
            <p:nvPr/>
          </p:nvCxnSpPr>
          <p:spPr bwMode="auto">
            <a:xfrm flipH="1">
              <a:off x="6629400" y="3915301"/>
              <a:ext cx="613648" cy="1494899"/>
            </a:xfrm>
            <a:prstGeom prst="straightConnector1">
              <a:avLst/>
            </a:prstGeom>
            <a:solidFill>
              <a:schemeClr val="accent1"/>
            </a:solidFill>
            <a:ln w="38100" cap="flat" cmpd="sng" algn="ctr">
              <a:solidFill>
                <a:schemeClr val="accent3"/>
              </a:solidFill>
              <a:prstDash val="solid"/>
              <a:round/>
              <a:headEnd type="none" w="med" len="med"/>
              <a:tailEnd type="none" w="med" len="med"/>
            </a:ln>
            <a:effectLst/>
          </p:spPr>
        </p:cxnSp>
        <p:cxnSp>
          <p:nvCxnSpPr>
            <p:cNvPr id="20" name="Elbow Connector 19"/>
            <p:cNvCxnSpPr>
              <a:stCxn id="15" idx="3"/>
              <a:endCxn id="9" idx="3"/>
            </p:cNvCxnSpPr>
            <p:nvPr/>
          </p:nvCxnSpPr>
          <p:spPr bwMode="auto">
            <a:xfrm flipH="1">
              <a:off x="4234543" y="3915301"/>
              <a:ext cx="1661467" cy="700242"/>
            </a:xfrm>
            <a:prstGeom prst="straightConnector1">
              <a:avLst/>
            </a:prstGeom>
            <a:solidFill>
              <a:schemeClr val="accent1"/>
            </a:solidFill>
            <a:ln w="38100" cap="flat" cmpd="sng" algn="ctr">
              <a:solidFill>
                <a:schemeClr val="accent3"/>
              </a:solidFill>
              <a:prstDash val="solid"/>
              <a:round/>
              <a:headEnd type="none" w="med" len="med"/>
              <a:tailEnd type="none" w="med" len="med"/>
            </a:ln>
            <a:effectLst/>
          </p:spPr>
        </p:cxnSp>
        <p:cxnSp>
          <p:nvCxnSpPr>
            <p:cNvPr id="23" name="Elbow Connector 22"/>
            <p:cNvCxnSpPr>
              <a:stCxn id="15" idx="2"/>
              <a:endCxn id="8" idx="6"/>
            </p:cNvCxnSpPr>
            <p:nvPr/>
          </p:nvCxnSpPr>
          <p:spPr bwMode="auto">
            <a:xfrm flipH="1">
              <a:off x="1295400" y="3565071"/>
              <a:ext cx="4321629" cy="359229"/>
            </a:xfrm>
            <a:prstGeom prst="straightConnector1">
              <a:avLst/>
            </a:prstGeom>
            <a:solidFill>
              <a:schemeClr val="accent1"/>
            </a:solidFill>
            <a:ln w="38100" cap="flat" cmpd="sng" algn="ctr">
              <a:solidFill>
                <a:schemeClr val="accent3"/>
              </a:solidFill>
              <a:prstDash val="solid"/>
              <a:round/>
              <a:headEnd type="none" w="med" len="med"/>
              <a:tailEnd type="none" w="med" len="med"/>
            </a:ln>
            <a:effectLst/>
          </p:spPr>
        </p:cxnSp>
        <p:cxnSp>
          <p:nvCxnSpPr>
            <p:cNvPr id="29" name="Elbow Connector 28"/>
            <p:cNvCxnSpPr>
              <a:stCxn id="15" idx="4"/>
              <a:endCxn id="11" idx="0"/>
            </p:cNvCxnSpPr>
            <p:nvPr/>
          </p:nvCxnSpPr>
          <p:spPr bwMode="auto">
            <a:xfrm flipH="1">
              <a:off x="4811486" y="4060371"/>
              <a:ext cx="1758043" cy="1284515"/>
            </a:xfrm>
            <a:prstGeom prst="straightConnector1">
              <a:avLst/>
            </a:prstGeom>
            <a:solidFill>
              <a:schemeClr val="accent1"/>
            </a:solidFill>
            <a:ln w="38100" cap="flat" cmpd="sng" algn="ctr">
              <a:solidFill>
                <a:schemeClr val="accent3"/>
              </a:solidFill>
              <a:prstDash val="solid"/>
              <a:round/>
              <a:headEnd type="none" w="med" len="med"/>
              <a:tailEnd type="none" w="med" len="med"/>
            </a:ln>
            <a:effectLst/>
          </p:spPr>
        </p:cxnSp>
      </p:grpSp>
      <p:sp>
        <p:nvSpPr>
          <p:cNvPr id="16" name="Slide Number Placeholder 15"/>
          <p:cNvSpPr>
            <a:spLocks noGrp="1"/>
          </p:cNvSpPr>
          <p:nvPr>
            <p:ph type="sldNum" sz="quarter" idx="4294967295"/>
          </p:nvPr>
        </p:nvSpPr>
        <p:spPr>
          <a:xfrm>
            <a:off x="8153400" y="6324600"/>
            <a:ext cx="783772" cy="365125"/>
          </a:xfrm>
          <a:prstGeom prst="rect">
            <a:avLst/>
          </a:prstGeom>
        </p:spPr>
        <p:txBody>
          <a:bodyPr/>
          <a:lstStyle/>
          <a:p>
            <a:fld id="{E3A2D310-F07F-4A5E-A122-EB09B1B1C0A1}" type="slidenum">
              <a:rPr lang="en-US" smtClean="0">
                <a:latin typeface="Arial"/>
                <a:cs typeface="Arial"/>
              </a:rPr>
              <a:pPr/>
              <a:t>35</a:t>
            </a:fld>
            <a:endParaRPr lang="en-US" dirty="0">
              <a:latin typeface="Arial"/>
              <a:cs typeface="Arial"/>
            </a:endParaRPr>
          </a:p>
        </p:txBody>
      </p:sp>
    </p:spTree>
    <p:extLst>
      <p:ext uri="{BB962C8B-B14F-4D97-AF65-F5344CB8AC3E}">
        <p14:creationId xmlns:p14="http://schemas.microsoft.com/office/powerpoint/2010/main" val="131397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Permit</a:t>
            </a:r>
            <a:endParaRPr lang="en-US" dirty="0"/>
          </a:p>
        </p:txBody>
      </p:sp>
      <p:sp>
        <p:nvSpPr>
          <p:cNvPr id="54" name="Vertical Text Placeholder 53"/>
          <p:cNvSpPr>
            <a:spLocks noGrp="1"/>
          </p:cNvSpPr>
          <p:nvPr>
            <p:ph idx="1"/>
          </p:nvPr>
        </p:nvSpPr>
        <p:spPr>
          <a:xfrm>
            <a:off x="5029200" y="1828800"/>
            <a:ext cx="3810000" cy="4540847"/>
          </a:xfrm>
        </p:spPr>
        <p:txBody>
          <a:bodyPr anchor="ctr" anchorCtr="0">
            <a:noAutofit/>
          </a:bodyPr>
          <a:lstStyle/>
          <a:p>
            <a:pPr rtl="0" eaLnBrk="1" fontAlgn="base" hangingPunct="1"/>
            <a:r>
              <a:rPr lang="en-US" sz="2000" dirty="0" smtClean="0">
                <a:solidFill>
                  <a:schemeClr val="bg1"/>
                </a:solidFill>
                <a:latin typeface="Arial"/>
                <a:cs typeface="Arial"/>
              </a:rPr>
              <a:t>Permit type </a:t>
            </a:r>
          </a:p>
          <a:p>
            <a:pPr rtl="0" eaLnBrk="1" fontAlgn="base" hangingPunct="1"/>
            <a:r>
              <a:rPr lang="en-US" sz="2000" dirty="0" smtClean="0">
                <a:latin typeface="Arial"/>
                <a:cs typeface="Arial"/>
              </a:rPr>
              <a:t>Permitting agency</a:t>
            </a:r>
          </a:p>
          <a:p>
            <a:pPr rtl="0" eaLnBrk="1" fontAlgn="base" hangingPunct="1"/>
            <a:r>
              <a:rPr lang="en-US" sz="2000" dirty="0" smtClean="0">
                <a:solidFill>
                  <a:schemeClr val="bg1"/>
                </a:solidFill>
                <a:latin typeface="Arial"/>
                <a:cs typeface="Arial"/>
              </a:rPr>
              <a:t>Permit average and max rate</a:t>
            </a:r>
            <a:endParaRPr lang="en-US" sz="2000" dirty="0" smtClean="0">
              <a:latin typeface="Arial"/>
              <a:cs typeface="Arial"/>
            </a:endParaRPr>
          </a:p>
          <a:p>
            <a:pPr rtl="0" eaLnBrk="1" fontAlgn="base" hangingPunct="1"/>
            <a:r>
              <a:rPr lang="en-US" sz="2000" dirty="0" smtClean="0">
                <a:solidFill>
                  <a:schemeClr val="bg1"/>
                </a:solidFill>
                <a:latin typeface="Arial"/>
                <a:cs typeface="Arial"/>
              </a:rPr>
              <a:t>Begin/end</a:t>
            </a:r>
            <a:r>
              <a:rPr lang="en-US" sz="2000" baseline="0" dirty="0" smtClean="0">
                <a:solidFill>
                  <a:schemeClr val="bg1"/>
                </a:solidFill>
                <a:latin typeface="Arial"/>
                <a:cs typeface="Arial"/>
              </a:rPr>
              <a:t> dates</a:t>
            </a:r>
          </a:p>
          <a:p>
            <a:pPr rtl="0" eaLnBrk="1" fontAlgn="base" hangingPunct="1"/>
            <a:endParaRPr lang="en-US" sz="2000" dirty="0" smtClean="0">
              <a:latin typeface="Arial"/>
              <a:cs typeface="Arial"/>
            </a:endParaRPr>
          </a:p>
          <a:p>
            <a:pPr rtl="0" eaLnBrk="1" fontAlgn="base" hangingPunct="1"/>
            <a:r>
              <a:rPr lang="en-US" sz="2000" dirty="0" smtClean="0">
                <a:latin typeface="Arial"/>
                <a:cs typeface="Arial"/>
              </a:rPr>
              <a:t>O</a:t>
            </a:r>
            <a:r>
              <a:rPr lang="en-US" sz="2000" dirty="0" smtClean="0">
                <a:solidFill>
                  <a:schemeClr val="bg1"/>
                </a:solidFill>
                <a:latin typeface="Arial"/>
                <a:cs typeface="Arial"/>
              </a:rPr>
              <a:t>ne permit</a:t>
            </a:r>
            <a:r>
              <a:rPr lang="en-US" sz="2000" dirty="0" smtClean="0">
                <a:latin typeface="Arial"/>
                <a:cs typeface="Arial"/>
              </a:rPr>
              <a:t>,</a:t>
            </a:r>
            <a:r>
              <a:rPr lang="en-US" sz="2000" dirty="0" smtClean="0">
                <a:solidFill>
                  <a:schemeClr val="bg1"/>
                </a:solidFill>
                <a:latin typeface="Arial"/>
                <a:cs typeface="Arial"/>
              </a:rPr>
              <a:t> multiple sites</a:t>
            </a:r>
            <a:endParaRPr lang="en-US" sz="2000" dirty="0" smtClean="0">
              <a:latin typeface="Arial"/>
              <a:cs typeface="Arial"/>
            </a:endParaRPr>
          </a:p>
          <a:p>
            <a:pPr rtl="0" eaLnBrk="1" fontAlgn="base" hangingPunct="1"/>
            <a:r>
              <a:rPr lang="en-US" sz="2000" dirty="0" smtClean="0">
                <a:solidFill>
                  <a:schemeClr val="bg1"/>
                </a:solidFill>
                <a:latin typeface="Arial"/>
                <a:cs typeface="Arial"/>
              </a:rPr>
              <a:t>One site, </a:t>
            </a:r>
            <a:r>
              <a:rPr lang="en-US" sz="2000" baseline="0" dirty="0" smtClean="0">
                <a:solidFill>
                  <a:schemeClr val="bg1"/>
                </a:solidFill>
                <a:latin typeface="Arial"/>
                <a:cs typeface="Arial"/>
              </a:rPr>
              <a:t>multiple permits</a:t>
            </a:r>
            <a:endParaRPr lang="en-US" sz="2000" dirty="0" smtClean="0">
              <a:solidFill>
                <a:schemeClr val="bg1"/>
              </a:solidFill>
              <a:latin typeface="Arial"/>
              <a:cs typeface="Arial"/>
            </a:endParaRPr>
          </a:p>
        </p:txBody>
      </p:sp>
      <p:sp>
        <p:nvSpPr>
          <p:cNvPr id="8" name="Oval 7"/>
          <p:cNvSpPr/>
          <p:nvPr/>
        </p:nvSpPr>
        <p:spPr bwMode="auto">
          <a:xfrm>
            <a:off x="1856015" y="3684815"/>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3352800" y="3276600"/>
            <a:ext cx="1371600" cy="7620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fontScale="400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tx1"/>
                </a:solidFill>
                <a:effectLst/>
                <a:latin typeface="Arial" charset="0"/>
              </a:rPr>
              <a:t>Distribution</a:t>
            </a:r>
            <a:r>
              <a:rPr kumimoji="0" lang="en-US" sz="4000" b="0" i="0" u="none" strike="noStrike" cap="none" normalizeH="0" dirty="0" smtClean="0">
                <a:ln>
                  <a:noFill/>
                </a:ln>
                <a:solidFill>
                  <a:schemeClr val="tx1"/>
                </a:solidFill>
                <a:effectLst/>
                <a:latin typeface="Arial" charset="0"/>
              </a:rPr>
              <a:t> </a:t>
            </a:r>
            <a:br>
              <a:rPr kumimoji="0" lang="en-US" sz="4000" b="0" i="0" u="none" strike="noStrike" cap="none" normalizeH="0" dirty="0" smtClean="0">
                <a:ln>
                  <a:noFill/>
                </a:ln>
                <a:solidFill>
                  <a:schemeClr val="tx1"/>
                </a:solidFill>
                <a:effectLst/>
                <a:latin typeface="Arial" charset="0"/>
              </a:rPr>
            </a:br>
            <a:r>
              <a:rPr kumimoji="0" lang="en-US" sz="4000" b="0" i="0" u="none" strike="noStrike" cap="none" normalizeH="0" dirty="0" smtClean="0">
                <a:ln>
                  <a:noFill/>
                </a:ln>
                <a:solidFill>
                  <a:schemeClr val="tx1"/>
                </a:solidFill>
                <a:effectLst/>
                <a:latin typeface="Arial" charset="0"/>
              </a:rPr>
              <a:t>System</a:t>
            </a:r>
            <a:endParaRPr kumimoji="0" lang="en-US" sz="40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702528" y="3833175"/>
            <a:ext cx="716863" cy="338554"/>
          </a:xfrm>
          <a:prstGeom prst="rect">
            <a:avLst/>
          </a:prstGeom>
          <a:noFill/>
        </p:spPr>
        <p:txBody>
          <a:bodyPr wrap="none" rtlCol="0">
            <a:spAutoFit/>
          </a:bodyPr>
          <a:lstStyle/>
          <a:p>
            <a:r>
              <a:rPr lang="en-US" sz="1600" b="1" dirty="0" smtClean="0">
                <a:solidFill>
                  <a:srgbClr val="FFFF00"/>
                </a:solidFill>
              </a:rPr>
              <a:t>Wells</a:t>
            </a:r>
            <a:endParaRPr lang="en-US" sz="1600" b="1" dirty="0">
              <a:solidFill>
                <a:srgbClr val="FFFF00"/>
              </a:solidFill>
            </a:endParaRPr>
          </a:p>
        </p:txBody>
      </p:sp>
      <p:sp>
        <p:nvSpPr>
          <p:cNvPr id="16" name="Oval 15"/>
          <p:cNvSpPr/>
          <p:nvPr/>
        </p:nvSpPr>
        <p:spPr bwMode="auto">
          <a:xfrm>
            <a:off x="310243" y="3113314"/>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
        <p:nvSpPr>
          <p:cNvPr id="18" name="Oval 17"/>
          <p:cNvSpPr/>
          <p:nvPr/>
        </p:nvSpPr>
        <p:spPr bwMode="auto">
          <a:xfrm>
            <a:off x="1349829" y="4054928"/>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
        <p:nvSpPr>
          <p:cNvPr id="19" name="Oval 18"/>
          <p:cNvSpPr/>
          <p:nvPr/>
        </p:nvSpPr>
        <p:spPr bwMode="auto">
          <a:xfrm>
            <a:off x="381000" y="40386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grpSp>
        <p:nvGrpSpPr>
          <p:cNvPr id="5" name="Group 4"/>
          <p:cNvGrpSpPr/>
          <p:nvPr/>
        </p:nvGrpSpPr>
        <p:grpSpPr>
          <a:xfrm>
            <a:off x="457200" y="1643743"/>
            <a:ext cx="2389414" cy="3918857"/>
            <a:chOff x="457200" y="1643743"/>
            <a:chExt cx="2389414" cy="3918857"/>
          </a:xfrm>
        </p:grpSpPr>
        <p:sp>
          <p:nvSpPr>
            <p:cNvPr id="15" name="Oval 14"/>
            <p:cNvSpPr/>
            <p:nvPr/>
          </p:nvSpPr>
          <p:spPr bwMode="auto">
            <a:xfrm>
              <a:off x="1322614" y="1643743"/>
              <a:ext cx="1524000" cy="838200"/>
            </a:xfrm>
            <a:prstGeom prst="ellipse">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t>MW0125498-2</a:t>
              </a:r>
              <a:endParaRPr kumimoji="0" lang="en-US" sz="1600" b="0" i="0" u="none" strike="noStrike" cap="none" normalizeH="0" dirty="0" smtClean="0">
                <a:ln>
                  <a:noFill/>
                </a:ln>
                <a:solidFill>
                  <a:schemeClr val="tx1"/>
                </a:solidFill>
                <a:effectLst/>
                <a:latin typeface="Arial" charset="0"/>
              </a:endParaRPr>
            </a:p>
          </p:txBody>
        </p:sp>
        <p:sp>
          <p:nvSpPr>
            <p:cNvPr id="35" name="Oval 34"/>
            <p:cNvSpPr/>
            <p:nvPr/>
          </p:nvSpPr>
          <p:spPr bwMode="auto">
            <a:xfrm>
              <a:off x="457200" y="4724400"/>
              <a:ext cx="1447800" cy="838200"/>
            </a:xfrm>
            <a:prstGeom prst="ellipse">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t>02-035-0001</a:t>
              </a:r>
              <a:endParaRPr kumimoji="0" lang="en-US" sz="1800" b="0" i="0" u="none" strike="noStrike" cap="none" normalizeH="0" dirty="0" smtClean="0">
                <a:ln>
                  <a:noFill/>
                </a:ln>
                <a:solidFill>
                  <a:schemeClr val="tx1"/>
                </a:solidFill>
                <a:effectLst/>
                <a:latin typeface="Arial" charset="0"/>
              </a:endParaRPr>
            </a:p>
          </p:txBody>
        </p:sp>
      </p:grpSp>
      <p:grpSp>
        <p:nvGrpSpPr>
          <p:cNvPr id="6" name="Group 5"/>
          <p:cNvGrpSpPr/>
          <p:nvPr/>
        </p:nvGrpSpPr>
        <p:grpSpPr>
          <a:xfrm>
            <a:off x="424543" y="2062843"/>
            <a:ext cx="2928257" cy="2661557"/>
            <a:chOff x="424543" y="2062843"/>
            <a:chExt cx="2928257" cy="2661557"/>
          </a:xfrm>
        </p:grpSpPr>
        <p:cxnSp>
          <p:nvCxnSpPr>
            <p:cNvPr id="37" name="Elbow Connector 36"/>
            <p:cNvCxnSpPr>
              <a:stCxn id="15" idx="3"/>
              <a:endCxn id="16" idx="4"/>
            </p:cNvCxnSpPr>
            <p:nvPr/>
          </p:nvCxnSpPr>
          <p:spPr bwMode="auto">
            <a:xfrm flipH="1">
              <a:off x="424543" y="2359192"/>
              <a:ext cx="1121256" cy="982722"/>
            </a:xfrm>
            <a:prstGeom prst="straightConnector1">
              <a:avLst/>
            </a:prstGeom>
            <a:solidFill>
              <a:schemeClr val="accent1"/>
            </a:solidFill>
            <a:ln w="25400" cap="flat" cmpd="sng" algn="ctr">
              <a:solidFill>
                <a:schemeClr val="bg1"/>
              </a:solidFill>
              <a:prstDash val="solid"/>
              <a:round/>
              <a:headEnd type="none" w="med" len="med"/>
              <a:tailEnd type="none" w="med" len="med"/>
            </a:ln>
            <a:effectLst/>
          </p:spPr>
        </p:cxnSp>
        <p:cxnSp>
          <p:nvCxnSpPr>
            <p:cNvPr id="41" name="Shape 40"/>
            <p:cNvCxnSpPr>
              <a:stCxn id="15" idx="3"/>
              <a:endCxn id="8" idx="1"/>
            </p:cNvCxnSpPr>
            <p:nvPr/>
          </p:nvCxnSpPr>
          <p:spPr bwMode="auto">
            <a:xfrm>
              <a:off x="1545799" y="2359192"/>
              <a:ext cx="343694" cy="1359101"/>
            </a:xfrm>
            <a:prstGeom prst="straightConnector1">
              <a:avLst/>
            </a:prstGeom>
            <a:solidFill>
              <a:schemeClr val="accent1"/>
            </a:solidFill>
            <a:ln w="25400" cap="flat" cmpd="sng" algn="ctr">
              <a:solidFill>
                <a:schemeClr val="bg1"/>
              </a:solidFill>
              <a:prstDash val="solid"/>
              <a:round/>
              <a:headEnd type="none" w="med" len="med"/>
              <a:tailEnd type="none" w="med" len="med"/>
            </a:ln>
            <a:effectLst/>
          </p:spPr>
        </p:cxnSp>
        <p:cxnSp>
          <p:nvCxnSpPr>
            <p:cNvPr id="43" name="Shape 42"/>
            <p:cNvCxnSpPr>
              <a:stCxn id="18" idx="0"/>
              <a:endCxn id="15" idx="3"/>
            </p:cNvCxnSpPr>
            <p:nvPr/>
          </p:nvCxnSpPr>
          <p:spPr bwMode="auto">
            <a:xfrm flipV="1">
              <a:off x="1464129" y="2359192"/>
              <a:ext cx="81670" cy="1695736"/>
            </a:xfrm>
            <a:prstGeom prst="straightConnector1">
              <a:avLst/>
            </a:prstGeom>
            <a:solidFill>
              <a:schemeClr val="accent1"/>
            </a:solidFill>
            <a:ln w="25400" cap="flat" cmpd="sng" algn="ctr">
              <a:solidFill>
                <a:schemeClr val="bg1"/>
              </a:solidFill>
              <a:prstDash val="solid"/>
              <a:round/>
              <a:headEnd type="none" w="med" len="med"/>
              <a:tailEnd type="none" w="med" len="med"/>
            </a:ln>
            <a:effectLst/>
          </p:spPr>
        </p:cxnSp>
        <p:cxnSp>
          <p:nvCxnSpPr>
            <p:cNvPr id="45" name="Elbow Connector 44"/>
            <p:cNvCxnSpPr>
              <a:stCxn id="15" idx="3"/>
              <a:endCxn id="19" idx="7"/>
            </p:cNvCxnSpPr>
            <p:nvPr/>
          </p:nvCxnSpPr>
          <p:spPr bwMode="auto">
            <a:xfrm flipH="1">
              <a:off x="576122" y="2359192"/>
              <a:ext cx="969677" cy="1712886"/>
            </a:xfrm>
            <a:prstGeom prst="straightConnector1">
              <a:avLst/>
            </a:prstGeom>
            <a:solidFill>
              <a:schemeClr val="accent1"/>
            </a:solidFill>
            <a:ln w="25400" cap="flat" cmpd="sng" algn="ctr">
              <a:solidFill>
                <a:schemeClr val="bg1"/>
              </a:solidFill>
              <a:prstDash val="solid"/>
              <a:round/>
              <a:headEnd type="none" w="med" len="med"/>
              <a:tailEnd type="none" w="med" len="med"/>
            </a:ln>
            <a:effectLst/>
          </p:spPr>
        </p:cxnSp>
        <p:cxnSp>
          <p:nvCxnSpPr>
            <p:cNvPr id="47" name="Elbow Connector 46"/>
            <p:cNvCxnSpPr>
              <a:stCxn id="35" idx="0"/>
              <a:endCxn id="19" idx="4"/>
            </p:cNvCxnSpPr>
            <p:nvPr/>
          </p:nvCxnSpPr>
          <p:spPr bwMode="auto">
            <a:xfrm flipH="1" flipV="1">
              <a:off x="495300" y="4267200"/>
              <a:ext cx="685800" cy="457200"/>
            </a:xfrm>
            <a:prstGeom prst="straightConnector1">
              <a:avLst/>
            </a:prstGeom>
            <a:solidFill>
              <a:schemeClr val="accent1"/>
            </a:solidFill>
            <a:ln w="25400" cap="flat" cmpd="sng" algn="ctr">
              <a:solidFill>
                <a:schemeClr val="bg1"/>
              </a:solidFill>
              <a:prstDash val="solid"/>
              <a:round/>
              <a:headEnd type="none" w="med" len="med"/>
              <a:tailEnd type="none" w="med" len="med"/>
            </a:ln>
            <a:effectLst/>
          </p:spPr>
        </p:cxnSp>
        <p:cxnSp>
          <p:nvCxnSpPr>
            <p:cNvPr id="51" name="Elbow Connector 50"/>
            <p:cNvCxnSpPr>
              <a:stCxn id="15" idx="6"/>
              <a:endCxn id="9" idx="1"/>
            </p:cNvCxnSpPr>
            <p:nvPr/>
          </p:nvCxnSpPr>
          <p:spPr bwMode="auto">
            <a:xfrm>
              <a:off x="2846614" y="2062843"/>
              <a:ext cx="506186" cy="1594757"/>
            </a:xfrm>
            <a:prstGeom prst="straightConnector1">
              <a:avLst/>
            </a:prstGeom>
            <a:solidFill>
              <a:schemeClr val="accent1"/>
            </a:solidFill>
            <a:ln w="25400" cap="flat" cmpd="sng" algn="ctr">
              <a:solidFill>
                <a:schemeClr val="bg1"/>
              </a:solidFill>
              <a:prstDash val="solid"/>
              <a:round/>
              <a:headEnd type="none" w="med" len="med"/>
              <a:tailEnd type="none" w="med" len="med"/>
            </a:ln>
            <a:effectLst/>
          </p:spPr>
        </p:cxnSp>
      </p:grpSp>
      <p:sp>
        <p:nvSpPr>
          <p:cNvPr id="20" name="Slide Number Placeholder 19"/>
          <p:cNvSpPr>
            <a:spLocks noGrp="1"/>
          </p:cNvSpPr>
          <p:nvPr>
            <p:ph type="sldNum" sz="quarter" idx="4294967295"/>
          </p:nvPr>
        </p:nvSpPr>
        <p:spPr>
          <a:xfrm>
            <a:off x="6986391" y="6372605"/>
            <a:ext cx="783772" cy="365125"/>
          </a:xfrm>
          <a:prstGeom prst="rect">
            <a:avLst/>
          </a:prstGeom>
        </p:spPr>
        <p:txBody>
          <a:bodyPr/>
          <a:lstStyle/>
          <a:p>
            <a:fld id="{E3A2D310-F07F-4A5E-A122-EB09B1B1C0A1}" type="slidenum">
              <a:rPr lang="en-US" smtClean="0"/>
              <a:pPr/>
              <a:t>36</a:t>
            </a:fld>
            <a:endParaRPr lang="en-US" dirty="0"/>
          </a:p>
        </p:txBody>
      </p:sp>
    </p:spTree>
    <p:extLst>
      <p:ext uri="{BB962C8B-B14F-4D97-AF65-F5344CB8AC3E}">
        <p14:creationId xmlns:p14="http://schemas.microsoft.com/office/powerpoint/2010/main" val="146126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Quantities</a:t>
            </a:r>
            <a:endParaRPr lang="en-US" dirty="0"/>
          </a:p>
        </p:txBody>
      </p:sp>
      <p:sp>
        <p:nvSpPr>
          <p:cNvPr id="3" name="Content Placeholder 2"/>
          <p:cNvSpPr>
            <a:spLocks noGrp="1"/>
          </p:cNvSpPr>
          <p:nvPr>
            <p:ph idx="1"/>
          </p:nvPr>
        </p:nvSpPr>
        <p:spPr>
          <a:xfrm>
            <a:off x="381000" y="1676400"/>
            <a:ext cx="8229600" cy="2057400"/>
          </a:xfrm>
        </p:spPr>
        <p:txBody>
          <a:bodyPr>
            <a:normAutofit fontScale="70000" lnSpcReduction="20000"/>
          </a:bodyPr>
          <a:lstStyle/>
          <a:p>
            <a:r>
              <a:rPr lang="en-US" baseline="0" dirty="0" smtClean="0"/>
              <a:t>Withdrawals, returns, transfers (deliveries)</a:t>
            </a:r>
            <a:r>
              <a:rPr lang="en-US" dirty="0" smtClean="0"/>
              <a:t> between facilities</a:t>
            </a:r>
          </a:p>
          <a:p>
            <a:pPr lvl="1"/>
            <a:r>
              <a:rPr lang="en-US" baseline="0" dirty="0" smtClean="0"/>
              <a:t>Identified</a:t>
            </a:r>
            <a:r>
              <a:rPr lang="en-US" dirty="0" smtClean="0"/>
              <a:t> as groundwater, surface water, raw water, finished water, wastewater, </a:t>
            </a:r>
            <a:r>
              <a:rPr lang="en-US" dirty="0" err="1" smtClean="0"/>
              <a:t>etc</a:t>
            </a:r>
            <a:endParaRPr lang="en-US" dirty="0"/>
          </a:p>
          <a:p>
            <a:pPr lvl="1"/>
            <a:r>
              <a:rPr lang="en-US" dirty="0" smtClean="0"/>
              <a:t>Also identified as fresh, saline</a:t>
            </a:r>
          </a:p>
          <a:p>
            <a:endParaRPr lang="en-US" baseline="0" dirty="0" smtClean="0"/>
          </a:p>
        </p:txBody>
      </p:sp>
      <p:sp>
        <p:nvSpPr>
          <p:cNvPr id="4" name="Slide Number Placeholder 3"/>
          <p:cNvSpPr>
            <a:spLocks noGrp="1"/>
          </p:cNvSpPr>
          <p:nvPr>
            <p:ph type="sldNum" sz="quarter" idx="4294967295"/>
          </p:nvPr>
        </p:nvSpPr>
        <p:spPr>
          <a:xfrm>
            <a:off x="7824591" y="6360990"/>
            <a:ext cx="783772" cy="365125"/>
          </a:xfrm>
          <a:prstGeom prst="rect">
            <a:avLst/>
          </a:prstGeom>
        </p:spPr>
        <p:txBody>
          <a:bodyPr/>
          <a:lstStyle/>
          <a:p>
            <a:fld id="{E3A2D310-F07F-4A5E-A122-EB09B1B1C0A1}" type="slidenum">
              <a:rPr lang="en-US" smtClean="0">
                <a:latin typeface="Arial"/>
                <a:cs typeface="Arial"/>
              </a:rPr>
              <a:pPr/>
              <a:t>37</a:t>
            </a:fld>
            <a:endParaRPr lang="en-US" dirty="0">
              <a:latin typeface="Arial"/>
              <a:cs typeface="Arial"/>
            </a:endParaRPr>
          </a:p>
        </p:txBody>
      </p:sp>
      <p:sp>
        <p:nvSpPr>
          <p:cNvPr id="5" name="Oval 4"/>
          <p:cNvSpPr/>
          <p:nvPr/>
        </p:nvSpPr>
        <p:spPr bwMode="auto">
          <a:xfrm>
            <a:off x="1178010" y="3978073"/>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a:cs typeface="Arial"/>
            </a:endParaRPr>
          </a:p>
        </p:txBody>
      </p:sp>
      <p:sp>
        <p:nvSpPr>
          <p:cNvPr id="6" name="Rectangle 5"/>
          <p:cNvSpPr/>
          <p:nvPr/>
        </p:nvSpPr>
        <p:spPr bwMode="auto">
          <a:xfrm>
            <a:off x="2802923" y="3768523"/>
            <a:ext cx="1371600" cy="762000"/>
          </a:xfrm>
          <a:prstGeom prst="rect">
            <a:avLst/>
          </a:prstGeom>
          <a:solidFill>
            <a:srgbClr val="FFFF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fontScale="400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tx1"/>
                </a:solidFill>
                <a:effectLst/>
                <a:latin typeface="Arial"/>
                <a:cs typeface="Arial"/>
              </a:rPr>
              <a:t>Water treatment plant</a:t>
            </a:r>
          </a:p>
        </p:txBody>
      </p:sp>
      <p:sp>
        <p:nvSpPr>
          <p:cNvPr id="7" name="TextBox 6"/>
          <p:cNvSpPr txBox="1"/>
          <p:nvPr/>
        </p:nvSpPr>
        <p:spPr>
          <a:xfrm>
            <a:off x="1025610" y="4206673"/>
            <a:ext cx="602749" cy="338554"/>
          </a:xfrm>
          <a:prstGeom prst="rect">
            <a:avLst/>
          </a:prstGeom>
          <a:noFill/>
        </p:spPr>
        <p:txBody>
          <a:bodyPr wrap="none" rtlCol="0">
            <a:spAutoFit/>
          </a:bodyPr>
          <a:lstStyle/>
          <a:p>
            <a:r>
              <a:rPr lang="en-US" sz="1600" b="1" dirty="0" smtClean="0">
                <a:solidFill>
                  <a:srgbClr val="FFFF00"/>
                </a:solidFill>
                <a:latin typeface="Arial"/>
                <a:cs typeface="Arial"/>
              </a:rPr>
              <a:t>Well</a:t>
            </a:r>
            <a:endParaRPr lang="en-US" sz="1600" b="1" dirty="0">
              <a:solidFill>
                <a:srgbClr val="FFFF00"/>
              </a:solidFill>
              <a:latin typeface="Arial"/>
              <a:cs typeface="Arial"/>
            </a:endParaRPr>
          </a:p>
        </p:txBody>
      </p:sp>
      <p:cxnSp>
        <p:nvCxnSpPr>
          <p:cNvPr id="8" name="Straight Arrow Connector 7"/>
          <p:cNvCxnSpPr>
            <a:stCxn id="5" idx="6"/>
            <a:endCxn id="6" idx="1"/>
          </p:cNvCxnSpPr>
          <p:nvPr/>
        </p:nvCxnSpPr>
        <p:spPr bwMode="auto">
          <a:xfrm>
            <a:off x="1406610" y="4092373"/>
            <a:ext cx="1396313" cy="57150"/>
          </a:xfrm>
          <a:prstGeom prst="straightConnector1">
            <a:avLst/>
          </a:prstGeom>
          <a:solidFill>
            <a:schemeClr val="accent1"/>
          </a:solidFill>
          <a:ln w="57150" cap="flat" cmpd="sng" algn="ctr">
            <a:solidFill>
              <a:srgbClr val="FFFF00"/>
            </a:solidFill>
            <a:prstDash val="solid"/>
            <a:round/>
            <a:headEnd type="none" w="med" len="med"/>
            <a:tailEnd type="arrow"/>
          </a:ln>
          <a:effectLst/>
        </p:spPr>
      </p:cxnSp>
      <p:sp>
        <p:nvSpPr>
          <p:cNvPr id="9" name="Rectangle 8"/>
          <p:cNvSpPr/>
          <p:nvPr/>
        </p:nvSpPr>
        <p:spPr bwMode="auto">
          <a:xfrm>
            <a:off x="3733800" y="5093785"/>
            <a:ext cx="1371600" cy="762000"/>
          </a:xfrm>
          <a:prstGeom prst="rect">
            <a:avLst/>
          </a:prstGeom>
          <a:solidFill>
            <a:srgbClr val="FFFF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fontScale="400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tx1"/>
                </a:solidFill>
                <a:effectLst/>
                <a:latin typeface="Arial"/>
                <a:cs typeface="Arial"/>
              </a:rPr>
              <a:t>Wastewater</a:t>
            </a:r>
            <a:r>
              <a:rPr kumimoji="0" lang="en-US" sz="4000" b="0" i="0" u="none" strike="noStrike" cap="none" normalizeH="0" dirty="0" smtClean="0">
                <a:ln>
                  <a:noFill/>
                </a:ln>
                <a:solidFill>
                  <a:schemeClr val="tx1"/>
                </a:solidFill>
                <a:effectLst/>
                <a:latin typeface="Arial"/>
                <a:cs typeface="Arial"/>
              </a:rPr>
              <a:t> Treatment Plant</a:t>
            </a:r>
            <a:endParaRPr kumimoji="0" lang="en-US" sz="4000" b="0" i="0" u="none" strike="noStrike" cap="none" normalizeH="0" baseline="0" dirty="0" smtClean="0">
              <a:ln>
                <a:noFill/>
              </a:ln>
              <a:solidFill>
                <a:schemeClr val="tx1"/>
              </a:solidFill>
              <a:effectLst/>
              <a:latin typeface="Arial"/>
              <a:cs typeface="Arial"/>
            </a:endParaRPr>
          </a:p>
        </p:txBody>
      </p:sp>
      <p:cxnSp>
        <p:nvCxnSpPr>
          <p:cNvPr id="10" name="Straight Arrow Connector 9"/>
          <p:cNvCxnSpPr/>
          <p:nvPr/>
        </p:nvCxnSpPr>
        <p:spPr bwMode="auto">
          <a:xfrm>
            <a:off x="5105400" y="5398585"/>
            <a:ext cx="2286000" cy="114300"/>
          </a:xfrm>
          <a:prstGeom prst="straightConnector1">
            <a:avLst/>
          </a:prstGeom>
          <a:solidFill>
            <a:schemeClr val="accent1"/>
          </a:solidFill>
          <a:ln w="57150" cap="flat" cmpd="sng" algn="ctr">
            <a:solidFill>
              <a:srgbClr val="FFFF00"/>
            </a:solidFill>
            <a:prstDash val="solid"/>
            <a:round/>
            <a:headEnd type="none" w="med" len="med"/>
            <a:tailEnd type="arrow"/>
          </a:ln>
          <a:effectLst/>
        </p:spPr>
      </p:cxnSp>
      <p:cxnSp>
        <p:nvCxnSpPr>
          <p:cNvPr id="11" name="Curved Connector 10"/>
          <p:cNvCxnSpPr/>
          <p:nvPr/>
        </p:nvCxnSpPr>
        <p:spPr bwMode="auto">
          <a:xfrm rot="5400000">
            <a:off x="6477000" y="4788985"/>
            <a:ext cx="2362200" cy="1295400"/>
          </a:xfrm>
          <a:prstGeom prst="curvedConnector3">
            <a:avLst>
              <a:gd name="adj1" fmla="val 50000"/>
            </a:avLst>
          </a:prstGeom>
          <a:solidFill>
            <a:schemeClr val="accent1"/>
          </a:solidFill>
          <a:ln w="76200" cap="flat" cmpd="sng" algn="ctr">
            <a:solidFill>
              <a:schemeClr val="accent1">
                <a:lumMod val="60000"/>
                <a:lumOff val="40000"/>
              </a:schemeClr>
            </a:solidFill>
            <a:prstDash val="solid"/>
            <a:round/>
            <a:headEnd type="none" w="med" len="med"/>
            <a:tailEnd type="none" w="med" len="med"/>
          </a:ln>
          <a:effectLst/>
        </p:spPr>
      </p:cxnSp>
      <p:sp>
        <p:nvSpPr>
          <p:cNvPr id="12" name="Rectangle 11"/>
          <p:cNvSpPr/>
          <p:nvPr/>
        </p:nvSpPr>
        <p:spPr bwMode="auto">
          <a:xfrm>
            <a:off x="7391400" y="5398585"/>
            <a:ext cx="152400" cy="152400"/>
          </a:xfrm>
          <a:prstGeom prst="rect">
            <a:avLst/>
          </a:prstGeom>
          <a:solidFill>
            <a:schemeClr val="bg2"/>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a:cs typeface="Arial"/>
            </a:endParaRPr>
          </a:p>
        </p:txBody>
      </p:sp>
      <p:sp>
        <p:nvSpPr>
          <p:cNvPr id="13" name="TextBox 12"/>
          <p:cNvSpPr txBox="1"/>
          <p:nvPr/>
        </p:nvSpPr>
        <p:spPr>
          <a:xfrm>
            <a:off x="7010400" y="5017585"/>
            <a:ext cx="834383" cy="338554"/>
          </a:xfrm>
          <a:prstGeom prst="rect">
            <a:avLst/>
          </a:prstGeom>
          <a:noFill/>
        </p:spPr>
        <p:txBody>
          <a:bodyPr wrap="none" rtlCol="0">
            <a:spAutoFit/>
          </a:bodyPr>
          <a:lstStyle/>
          <a:p>
            <a:r>
              <a:rPr lang="en-US" sz="1600" b="1" dirty="0" smtClean="0">
                <a:solidFill>
                  <a:srgbClr val="CCFFCC"/>
                </a:solidFill>
                <a:latin typeface="Arial"/>
                <a:cs typeface="Arial"/>
              </a:rPr>
              <a:t>Outfall</a:t>
            </a:r>
            <a:endParaRPr lang="en-US" sz="1600" b="1" dirty="0">
              <a:solidFill>
                <a:srgbClr val="CCFFCC"/>
              </a:solidFill>
              <a:latin typeface="Arial"/>
              <a:cs typeface="Arial"/>
            </a:endParaRPr>
          </a:p>
        </p:txBody>
      </p:sp>
      <p:sp>
        <p:nvSpPr>
          <p:cNvPr id="14" name="Rectangle 13"/>
          <p:cNvSpPr/>
          <p:nvPr/>
        </p:nvSpPr>
        <p:spPr bwMode="auto">
          <a:xfrm>
            <a:off x="5867400" y="3810000"/>
            <a:ext cx="1371600" cy="762000"/>
          </a:xfrm>
          <a:prstGeom prst="rect">
            <a:avLst/>
          </a:prstGeom>
          <a:solidFill>
            <a:srgbClr val="FFFF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a:cs typeface="Arial"/>
              </a:rPr>
              <a:t>Customers</a:t>
            </a:r>
            <a:endParaRPr lang="en-US" sz="1600" dirty="0">
              <a:latin typeface="Arial"/>
              <a:cs typeface="Arial"/>
            </a:endParaRPr>
          </a:p>
        </p:txBody>
      </p:sp>
      <p:cxnSp>
        <p:nvCxnSpPr>
          <p:cNvPr id="15" name="Straight Arrow Connector 14"/>
          <p:cNvCxnSpPr>
            <a:stCxn id="6" idx="3"/>
          </p:cNvCxnSpPr>
          <p:nvPr/>
        </p:nvCxnSpPr>
        <p:spPr bwMode="auto">
          <a:xfrm>
            <a:off x="4174523" y="4149523"/>
            <a:ext cx="1692877" cy="40674"/>
          </a:xfrm>
          <a:prstGeom prst="straightConnector1">
            <a:avLst/>
          </a:prstGeom>
          <a:solidFill>
            <a:schemeClr val="accent1"/>
          </a:solidFill>
          <a:ln w="57150" cap="flat" cmpd="sng" algn="ctr">
            <a:solidFill>
              <a:srgbClr val="FFFF00"/>
            </a:solidFill>
            <a:prstDash val="solid"/>
            <a:round/>
            <a:headEnd type="none" w="med" len="med"/>
            <a:tailEnd type="arrow"/>
          </a:ln>
          <a:effectLst/>
        </p:spPr>
      </p:cxnSp>
      <p:grpSp>
        <p:nvGrpSpPr>
          <p:cNvPr id="20" name="Group 19"/>
          <p:cNvGrpSpPr/>
          <p:nvPr/>
        </p:nvGrpSpPr>
        <p:grpSpPr>
          <a:xfrm>
            <a:off x="1884680" y="4204785"/>
            <a:ext cx="4389120" cy="1747520"/>
            <a:chOff x="1046480" y="4216400"/>
            <a:chExt cx="4389120" cy="1747520"/>
          </a:xfrm>
        </p:grpSpPr>
        <p:sp>
          <p:nvSpPr>
            <p:cNvPr id="17" name="Up Arrow 16"/>
            <p:cNvSpPr/>
            <p:nvPr/>
          </p:nvSpPr>
          <p:spPr bwMode="auto">
            <a:xfrm>
              <a:off x="1046480" y="4216400"/>
              <a:ext cx="335280" cy="436880"/>
            </a:xfrm>
            <a:prstGeom prst="upArrow">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a:cs typeface="Arial"/>
              </a:endParaRPr>
            </a:p>
          </p:txBody>
        </p:sp>
        <p:sp>
          <p:nvSpPr>
            <p:cNvPr id="18" name="Up Arrow 17"/>
            <p:cNvSpPr/>
            <p:nvPr/>
          </p:nvSpPr>
          <p:spPr bwMode="auto">
            <a:xfrm>
              <a:off x="3921760" y="4257040"/>
              <a:ext cx="335280" cy="436880"/>
            </a:xfrm>
            <a:prstGeom prst="upArrow">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a:cs typeface="Arial"/>
              </a:endParaRPr>
            </a:p>
          </p:txBody>
        </p:sp>
        <p:sp>
          <p:nvSpPr>
            <p:cNvPr id="19" name="Up Arrow 18"/>
            <p:cNvSpPr/>
            <p:nvPr/>
          </p:nvSpPr>
          <p:spPr bwMode="auto">
            <a:xfrm>
              <a:off x="5100320" y="5527040"/>
              <a:ext cx="335280" cy="436880"/>
            </a:xfrm>
            <a:prstGeom prst="upArrow">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a:cs typeface="Arial"/>
              </a:endParaRPr>
            </a:p>
          </p:txBody>
        </p:sp>
      </p:grpSp>
    </p:spTree>
    <p:extLst>
      <p:ext uri="{BB962C8B-B14F-4D97-AF65-F5344CB8AC3E}">
        <p14:creationId xmlns:p14="http://schemas.microsoft.com/office/powerpoint/2010/main" val="169483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Place-of-use Quantities</a:t>
            </a:r>
            <a:endParaRPr lang="en-US" dirty="0"/>
          </a:p>
        </p:txBody>
      </p:sp>
      <p:sp>
        <p:nvSpPr>
          <p:cNvPr id="3" name="Content Placeholder 2"/>
          <p:cNvSpPr>
            <a:spLocks noGrp="1"/>
          </p:cNvSpPr>
          <p:nvPr>
            <p:ph idx="1"/>
          </p:nvPr>
        </p:nvSpPr>
        <p:spPr/>
        <p:txBody>
          <a:bodyPr/>
          <a:lstStyle/>
          <a:p>
            <a:r>
              <a:rPr lang="en-US" dirty="0" smtClean="0"/>
              <a:t>Consumptive use, </a:t>
            </a:r>
            <a:r>
              <a:rPr lang="en-US" dirty="0" err="1" smtClean="0"/>
              <a:t>instream</a:t>
            </a:r>
            <a:r>
              <a:rPr lang="en-US" dirty="0" smtClean="0"/>
              <a:t> use, </a:t>
            </a:r>
            <a:br>
              <a:rPr lang="en-US" dirty="0" smtClean="0"/>
            </a:br>
            <a:r>
              <a:rPr lang="en-US" dirty="0" smtClean="0"/>
              <a:t>recycled water</a:t>
            </a:r>
            <a:endParaRPr lang="en-US" dirty="0"/>
          </a:p>
        </p:txBody>
      </p:sp>
      <p:sp>
        <p:nvSpPr>
          <p:cNvPr id="4" name="Slide Number Placeholder 3"/>
          <p:cNvSpPr>
            <a:spLocks noGrp="1"/>
          </p:cNvSpPr>
          <p:nvPr>
            <p:ph type="sldNum" sz="quarter" idx="4294967295"/>
          </p:nvPr>
        </p:nvSpPr>
        <p:spPr>
          <a:xfrm>
            <a:off x="6986391" y="6372605"/>
            <a:ext cx="783772" cy="365125"/>
          </a:xfrm>
          <a:prstGeom prst="rect">
            <a:avLst/>
          </a:prstGeom>
        </p:spPr>
        <p:txBody>
          <a:bodyPr/>
          <a:lstStyle/>
          <a:p>
            <a:fld id="{E3A2D310-F07F-4A5E-A122-EB09B1B1C0A1}" type="slidenum">
              <a:rPr lang="en-US" smtClean="0"/>
              <a:pPr/>
              <a:t>38</a:t>
            </a:fld>
            <a:endParaRPr lang="en-US" dirty="0"/>
          </a:p>
        </p:txBody>
      </p:sp>
      <p:sp>
        <p:nvSpPr>
          <p:cNvPr id="5" name="Oval 4"/>
          <p:cNvSpPr/>
          <p:nvPr/>
        </p:nvSpPr>
        <p:spPr bwMode="auto">
          <a:xfrm>
            <a:off x="942559" y="4004392"/>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2567472" y="3794842"/>
            <a:ext cx="1371600" cy="762000"/>
          </a:xfrm>
          <a:prstGeom prst="rect">
            <a:avLst/>
          </a:prstGeom>
          <a:solidFill>
            <a:srgbClr val="FFFF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fontScale="400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tx1"/>
                </a:solidFill>
                <a:effectLst/>
                <a:latin typeface="Arial" charset="0"/>
              </a:rPr>
              <a:t>Water treatment plant</a:t>
            </a:r>
          </a:p>
        </p:txBody>
      </p:sp>
      <p:sp>
        <p:nvSpPr>
          <p:cNvPr id="7" name="TextBox 6"/>
          <p:cNvSpPr txBox="1"/>
          <p:nvPr/>
        </p:nvSpPr>
        <p:spPr>
          <a:xfrm>
            <a:off x="790159" y="4232992"/>
            <a:ext cx="602749" cy="338554"/>
          </a:xfrm>
          <a:prstGeom prst="rect">
            <a:avLst/>
          </a:prstGeom>
          <a:noFill/>
        </p:spPr>
        <p:txBody>
          <a:bodyPr wrap="none" rtlCol="0">
            <a:spAutoFit/>
          </a:bodyPr>
          <a:lstStyle/>
          <a:p>
            <a:r>
              <a:rPr lang="en-US" sz="1600" b="1" dirty="0" smtClean="0">
                <a:solidFill>
                  <a:srgbClr val="FFFF00"/>
                </a:solidFill>
              </a:rPr>
              <a:t>Well</a:t>
            </a:r>
            <a:endParaRPr lang="en-US" sz="1600" b="1" dirty="0">
              <a:solidFill>
                <a:srgbClr val="FFFF00"/>
              </a:solidFill>
            </a:endParaRPr>
          </a:p>
        </p:txBody>
      </p:sp>
      <p:cxnSp>
        <p:nvCxnSpPr>
          <p:cNvPr id="8" name="Straight Arrow Connector 7"/>
          <p:cNvCxnSpPr>
            <a:stCxn id="5" idx="6"/>
            <a:endCxn id="6" idx="1"/>
          </p:cNvCxnSpPr>
          <p:nvPr/>
        </p:nvCxnSpPr>
        <p:spPr bwMode="auto">
          <a:xfrm>
            <a:off x="1171159" y="4118692"/>
            <a:ext cx="1396313" cy="57150"/>
          </a:xfrm>
          <a:prstGeom prst="straightConnector1">
            <a:avLst/>
          </a:prstGeom>
          <a:solidFill>
            <a:schemeClr val="accent1"/>
          </a:solidFill>
          <a:ln w="57150" cap="flat" cmpd="sng" algn="ctr">
            <a:solidFill>
              <a:srgbClr val="FFFF00"/>
            </a:solidFill>
            <a:prstDash val="solid"/>
            <a:round/>
            <a:headEnd type="none" w="med" len="med"/>
            <a:tailEnd type="arrow"/>
          </a:ln>
          <a:effectLst/>
        </p:spPr>
      </p:cxnSp>
      <p:sp>
        <p:nvSpPr>
          <p:cNvPr id="9" name="Rectangle 8"/>
          <p:cNvSpPr/>
          <p:nvPr/>
        </p:nvSpPr>
        <p:spPr bwMode="auto">
          <a:xfrm>
            <a:off x="5631949" y="3836319"/>
            <a:ext cx="1371600" cy="762000"/>
          </a:xfrm>
          <a:prstGeom prst="rect">
            <a:avLst/>
          </a:prstGeom>
          <a:solidFill>
            <a:srgbClr val="FFFF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rPr>
              <a:t>Industry</a:t>
            </a:r>
            <a:endParaRPr lang="en-US" sz="1600" dirty="0"/>
          </a:p>
        </p:txBody>
      </p:sp>
      <p:cxnSp>
        <p:nvCxnSpPr>
          <p:cNvPr id="10" name="Straight Arrow Connector 9"/>
          <p:cNvCxnSpPr>
            <a:stCxn id="6" idx="3"/>
          </p:cNvCxnSpPr>
          <p:nvPr/>
        </p:nvCxnSpPr>
        <p:spPr bwMode="auto">
          <a:xfrm>
            <a:off x="3939072" y="4175842"/>
            <a:ext cx="1692877" cy="40674"/>
          </a:xfrm>
          <a:prstGeom prst="straightConnector1">
            <a:avLst/>
          </a:prstGeom>
          <a:solidFill>
            <a:schemeClr val="accent1"/>
          </a:solidFill>
          <a:ln w="57150" cap="flat" cmpd="sng" algn="ctr">
            <a:solidFill>
              <a:srgbClr val="FFFF00"/>
            </a:solidFill>
            <a:prstDash val="solid"/>
            <a:round/>
            <a:headEnd type="none" w="med" len="med"/>
            <a:tailEnd type="arrow"/>
          </a:ln>
          <a:effectLst/>
        </p:spPr>
      </p:cxnSp>
      <p:grpSp>
        <p:nvGrpSpPr>
          <p:cNvPr id="15" name="Group 14"/>
          <p:cNvGrpSpPr/>
          <p:nvPr/>
        </p:nvGrpSpPr>
        <p:grpSpPr>
          <a:xfrm>
            <a:off x="3058160" y="4602480"/>
            <a:ext cx="3403600" cy="447040"/>
            <a:chOff x="3058160" y="4602480"/>
            <a:chExt cx="3403600" cy="447040"/>
          </a:xfrm>
        </p:grpSpPr>
        <p:sp>
          <p:nvSpPr>
            <p:cNvPr id="12" name="Up Arrow 11"/>
            <p:cNvSpPr/>
            <p:nvPr/>
          </p:nvSpPr>
          <p:spPr bwMode="auto">
            <a:xfrm>
              <a:off x="3058160" y="4602480"/>
              <a:ext cx="335280" cy="436880"/>
            </a:xfrm>
            <a:prstGeom prst="upArrow">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
          <p:nvSpPr>
            <p:cNvPr id="13" name="Up Arrow 12"/>
            <p:cNvSpPr/>
            <p:nvPr/>
          </p:nvSpPr>
          <p:spPr bwMode="auto">
            <a:xfrm>
              <a:off x="6126480" y="4612640"/>
              <a:ext cx="335280" cy="436880"/>
            </a:xfrm>
            <a:prstGeom prst="upArrow">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286379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Ancillary Data</a:t>
            </a:r>
            <a:endParaRPr lang="en-US" dirty="0"/>
          </a:p>
        </p:txBody>
      </p:sp>
      <p:sp>
        <p:nvSpPr>
          <p:cNvPr id="3" name="Content Placeholder 2"/>
          <p:cNvSpPr>
            <a:spLocks noGrp="1"/>
          </p:cNvSpPr>
          <p:nvPr>
            <p:ph idx="1"/>
          </p:nvPr>
        </p:nvSpPr>
        <p:spPr/>
        <p:txBody>
          <a:bodyPr>
            <a:normAutofit lnSpcReduction="10000"/>
          </a:bodyPr>
          <a:lstStyle/>
          <a:p>
            <a:r>
              <a:rPr lang="en-US" baseline="0" dirty="0" smtClean="0"/>
              <a:t>Population</a:t>
            </a:r>
            <a:r>
              <a:rPr lang="en-US" dirty="0" smtClean="0"/>
              <a:t> Served (public suppliers)</a:t>
            </a:r>
          </a:p>
          <a:p>
            <a:pPr lvl="1"/>
            <a:r>
              <a:rPr lang="en-US" dirty="0" smtClean="0"/>
              <a:t>stored on Place-of-Use sites (Water Distribution Systems, Water Treatment Plants)</a:t>
            </a:r>
          </a:p>
          <a:p>
            <a:r>
              <a:rPr lang="en-US" baseline="0" dirty="0" smtClean="0"/>
              <a:t>Production</a:t>
            </a:r>
            <a:r>
              <a:rPr lang="en-US" dirty="0" smtClean="0"/>
              <a:t> data</a:t>
            </a:r>
          </a:p>
          <a:p>
            <a:pPr lvl="1"/>
            <a:r>
              <a:rPr lang="en-US" baseline="0" dirty="0" smtClean="0"/>
              <a:t>Identified</a:t>
            </a:r>
            <a:r>
              <a:rPr lang="en-US" dirty="0" smtClean="0"/>
              <a:t> by type and SIC/NAICS code</a:t>
            </a:r>
          </a:p>
          <a:p>
            <a:pPr lvl="1"/>
            <a:r>
              <a:rPr lang="en-US" baseline="0" dirty="0" smtClean="0"/>
              <a:t>Type – acres, employees, power, production</a:t>
            </a:r>
          </a:p>
        </p:txBody>
      </p:sp>
      <p:sp>
        <p:nvSpPr>
          <p:cNvPr id="4" name="Slide Number Placeholder 3"/>
          <p:cNvSpPr>
            <a:spLocks noGrp="1"/>
          </p:cNvSpPr>
          <p:nvPr>
            <p:ph type="sldNum" sz="quarter" idx="12"/>
          </p:nvPr>
        </p:nvSpPr>
        <p:spPr>
          <a:prstGeom prst="rect">
            <a:avLst/>
          </a:prstGeom>
        </p:spPr>
        <p:txBody>
          <a:bodyPr/>
          <a:lstStyle/>
          <a:p>
            <a:fld id="{E3A2D310-F07F-4A5E-A122-EB09B1B1C0A1}" type="slidenum">
              <a:rPr lang="en-US" smtClean="0"/>
              <a:pPr/>
              <a:t>39</a:t>
            </a:fld>
            <a:endParaRPr lang="en-US" dirty="0"/>
          </a:p>
        </p:txBody>
      </p:sp>
    </p:spTree>
    <p:extLst>
      <p:ext uri="{BB962C8B-B14F-4D97-AF65-F5344CB8AC3E}">
        <p14:creationId xmlns:p14="http://schemas.microsoft.com/office/powerpoint/2010/main" val="878312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National Water Information System</a:t>
            </a:r>
            <a:endParaRPr lang="en-US" dirty="0"/>
          </a:p>
        </p:txBody>
      </p:sp>
      <p:sp>
        <p:nvSpPr>
          <p:cNvPr id="3" name="Content Placeholder 2"/>
          <p:cNvSpPr>
            <a:spLocks noGrp="1"/>
          </p:cNvSpPr>
          <p:nvPr>
            <p:ph idx="1"/>
          </p:nvPr>
        </p:nvSpPr>
        <p:spPr/>
        <p:txBody>
          <a:bodyPr/>
          <a:lstStyle/>
          <a:p>
            <a:endParaRPr lang="en-US" dirty="0" smtClean="0"/>
          </a:p>
        </p:txBody>
      </p:sp>
      <p:sp>
        <p:nvSpPr>
          <p:cNvPr id="4" name="Slide Number Placeholder 3"/>
          <p:cNvSpPr>
            <a:spLocks noGrp="1"/>
          </p:cNvSpPr>
          <p:nvPr>
            <p:ph type="sldNum" sz="quarter" idx="4294967295"/>
          </p:nvPr>
        </p:nvSpPr>
        <p:spPr>
          <a:xfrm>
            <a:off x="6986391" y="6372605"/>
            <a:ext cx="783772" cy="365125"/>
          </a:xfrm>
          <a:prstGeom prst="rect">
            <a:avLst/>
          </a:prstGeom>
        </p:spPr>
        <p:txBody>
          <a:bodyPr/>
          <a:lstStyle/>
          <a:p>
            <a:fld id="{E3A2D310-F07F-4A5E-A122-EB09B1B1C0A1}" type="slidenum">
              <a:rPr lang="en-US" smtClean="0"/>
              <a:pPr/>
              <a:t>4</a:t>
            </a:fld>
            <a:endParaRPr lang="en-US" dirty="0"/>
          </a:p>
        </p:txBody>
      </p:sp>
      <p:graphicFrame>
        <p:nvGraphicFramePr>
          <p:cNvPr id="5" name="Diagram 4"/>
          <p:cNvGraphicFramePr/>
          <p:nvPr>
            <p:extLst>
              <p:ext uri="{D42A27DB-BD31-4B8C-83A1-F6EECF244321}">
                <p14:modId xmlns:p14="http://schemas.microsoft.com/office/powerpoint/2010/main" val="2500624686"/>
              </p:ext>
            </p:extLst>
          </p:nvPr>
        </p:nvGraphicFramePr>
        <p:xfrm>
          <a:off x="904009" y="1402774"/>
          <a:ext cx="7564581" cy="43550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226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SWUDS System Information	</a:t>
            </a:r>
            <a:endParaRPr lang="en-US" dirty="0"/>
          </a:p>
        </p:txBody>
      </p:sp>
      <p:sp>
        <p:nvSpPr>
          <p:cNvPr id="3" name="Content Placeholder 2"/>
          <p:cNvSpPr>
            <a:spLocks noGrp="1"/>
          </p:cNvSpPr>
          <p:nvPr>
            <p:ph idx="1"/>
          </p:nvPr>
        </p:nvSpPr>
        <p:spPr/>
        <p:txBody>
          <a:bodyPr/>
          <a:lstStyle/>
          <a:p>
            <a:r>
              <a:rPr lang="en-US" dirty="0" smtClean="0"/>
              <a:t>Oracle database</a:t>
            </a:r>
          </a:p>
          <a:p>
            <a:r>
              <a:rPr lang="en-US" dirty="0" smtClean="0"/>
              <a:t>Most of user interface is Visual Basic 6</a:t>
            </a:r>
          </a:p>
          <a:p>
            <a:r>
              <a:rPr lang="en-US" dirty="0" smtClean="0"/>
              <a:t>Input and output uses Excel</a:t>
            </a:r>
          </a:p>
          <a:p>
            <a:r>
              <a:rPr lang="en-US" dirty="0" smtClean="0"/>
              <a:t>Batch load only, as most data is from other agencies</a:t>
            </a:r>
            <a:endParaRPr lang="en-US" dirty="0"/>
          </a:p>
        </p:txBody>
      </p:sp>
    </p:spTree>
    <p:extLst>
      <p:ext uri="{BB962C8B-B14F-4D97-AF65-F5344CB8AC3E}">
        <p14:creationId xmlns:p14="http://schemas.microsoft.com/office/powerpoint/2010/main" val="982336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SWUDS Template</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883891" y="4139771"/>
            <a:ext cx="5524500" cy="2038350"/>
          </a:xfrm>
          <a:prstGeom prst="rect">
            <a:avLst/>
          </a:prstGeom>
          <a:noFill/>
          <a:ln w="9525">
            <a:noFill/>
            <a:miter lim="800000"/>
            <a:headEnd/>
            <a:tailEnd/>
          </a:ln>
        </p:spPr>
      </p:pic>
      <p:pic>
        <p:nvPicPr>
          <p:cNvPr id="1027" name="Picture 3" descr="U:\WUworkfiles\PSDB-SWUDS\trainingscreenshots\site-template.png"/>
          <p:cNvPicPr>
            <a:picLocks noChangeAspect="1" noChangeArrowheads="1"/>
          </p:cNvPicPr>
          <p:nvPr/>
        </p:nvPicPr>
        <p:blipFill>
          <a:blip r:embed="rId4" cstate="print"/>
          <a:srcRect/>
          <a:stretch>
            <a:fillRect/>
          </a:stretch>
        </p:blipFill>
        <p:spPr bwMode="auto">
          <a:xfrm>
            <a:off x="350666" y="1808592"/>
            <a:ext cx="8240512" cy="1873721"/>
          </a:xfrm>
          <a:prstGeom prst="rect">
            <a:avLst/>
          </a:prstGeom>
          <a:noFill/>
        </p:spPr>
      </p:pic>
      <p:sp>
        <p:nvSpPr>
          <p:cNvPr id="5" name="Slide Number Placeholder 4"/>
          <p:cNvSpPr>
            <a:spLocks noGrp="1"/>
          </p:cNvSpPr>
          <p:nvPr>
            <p:ph type="sldNum" sz="quarter" idx="4294967295"/>
          </p:nvPr>
        </p:nvSpPr>
        <p:spPr>
          <a:xfrm>
            <a:off x="6986391" y="6372605"/>
            <a:ext cx="783772" cy="365125"/>
          </a:xfrm>
          <a:prstGeom prst="rect">
            <a:avLst/>
          </a:prstGeom>
        </p:spPr>
        <p:txBody>
          <a:bodyPr/>
          <a:lstStyle/>
          <a:p>
            <a:fld id="{E3A2D310-F07F-4A5E-A122-EB09B1B1C0A1}" type="slidenum">
              <a:rPr lang="en-US" smtClean="0"/>
              <a:pPr/>
              <a:t>41</a:t>
            </a:fld>
            <a:endParaRPr lang="en-US" dirty="0"/>
          </a:p>
        </p:txBody>
      </p:sp>
    </p:spTree>
    <p:extLst>
      <p:ext uri="{BB962C8B-B14F-4D97-AF65-F5344CB8AC3E}">
        <p14:creationId xmlns:p14="http://schemas.microsoft.com/office/powerpoint/2010/main" val="307738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Water-Use Sites on </a:t>
            </a:r>
            <a:r>
              <a:rPr lang="en-US" dirty="0" err="1" smtClean="0"/>
              <a:t>NWISWeb</a:t>
            </a:r>
            <a:endParaRPr lang="en-US" dirty="0"/>
          </a:p>
        </p:txBody>
      </p:sp>
      <p:sp>
        <p:nvSpPr>
          <p:cNvPr id="3" name="Content Placeholder 2"/>
          <p:cNvSpPr>
            <a:spLocks noGrp="1"/>
          </p:cNvSpPr>
          <p:nvPr>
            <p:ph sz="half" idx="1"/>
          </p:nvPr>
        </p:nvSpPr>
        <p:spPr/>
        <p:txBody>
          <a:bodyPr/>
          <a:lstStyle/>
          <a:p>
            <a:r>
              <a:rPr lang="en-US" dirty="0" smtClean="0"/>
              <a:t>Site data only</a:t>
            </a:r>
          </a:p>
          <a:p>
            <a:r>
              <a:rPr lang="en-US" dirty="0" smtClean="0"/>
              <a:t>Local decision as to display</a:t>
            </a:r>
          </a:p>
          <a:p>
            <a:r>
              <a:rPr lang="en-US" dirty="0" smtClean="0"/>
              <a:t>Name</a:t>
            </a:r>
            <a:r>
              <a:rPr lang="en-US" baseline="0" dirty="0" smtClean="0"/>
              <a:t> must meet security guidelines</a:t>
            </a:r>
            <a:endParaRPr lang="en-US" dirty="0" smtClean="0"/>
          </a:p>
          <a:p>
            <a:endParaRPr lang="en-US" dirty="0"/>
          </a:p>
        </p:txBody>
      </p:sp>
      <p:sp>
        <p:nvSpPr>
          <p:cNvPr id="5" name="Content Placeholder 4"/>
          <p:cNvSpPr>
            <a:spLocks noGrp="1"/>
          </p:cNvSpPr>
          <p:nvPr>
            <p:ph sz="half" idx="2"/>
          </p:nvPr>
        </p:nvSpPr>
        <p:spPr/>
        <p:txBody>
          <a:bodyPr/>
          <a:lstStyle/>
          <a:p>
            <a:endParaRPr lang="en-US"/>
          </a:p>
        </p:txBody>
      </p:sp>
      <p:sp>
        <p:nvSpPr>
          <p:cNvPr id="4" name="Slide Number Placeholder 3"/>
          <p:cNvSpPr>
            <a:spLocks noGrp="1"/>
          </p:cNvSpPr>
          <p:nvPr>
            <p:ph type="sldNum" sz="quarter" idx="12"/>
          </p:nvPr>
        </p:nvSpPr>
        <p:spPr>
          <a:prstGeom prst="rect">
            <a:avLst/>
          </a:prstGeom>
        </p:spPr>
        <p:txBody>
          <a:bodyPr/>
          <a:lstStyle/>
          <a:p>
            <a:fld id="{E3A2D310-F07F-4A5E-A122-EB09B1B1C0A1}" type="slidenum">
              <a:rPr lang="en-US" smtClean="0"/>
              <a:pPr/>
              <a:t>42</a:t>
            </a:fld>
            <a:endParaRPr lang="en-US" dirty="0"/>
          </a:p>
        </p:txBody>
      </p:sp>
      <p:pic>
        <p:nvPicPr>
          <p:cNvPr id="1026" name="Picture 2" descr="U:\NWIS-related\WUUG\SWUDS\SWUDS Presentation\mapper-chatt-outfall.tif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981200"/>
            <a:ext cx="4508509" cy="3860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94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Homeland Security Requirements</a:t>
            </a:r>
            <a:endParaRPr lang="en-US" dirty="0"/>
          </a:p>
        </p:txBody>
      </p:sp>
      <p:sp>
        <p:nvSpPr>
          <p:cNvPr id="3" name="Content Placeholder 2"/>
          <p:cNvSpPr>
            <a:spLocks noGrp="1"/>
          </p:cNvSpPr>
          <p:nvPr>
            <p:ph idx="1"/>
          </p:nvPr>
        </p:nvSpPr>
        <p:spPr/>
        <p:txBody>
          <a:bodyPr>
            <a:normAutofit lnSpcReduction="10000"/>
          </a:bodyPr>
          <a:lstStyle/>
          <a:p>
            <a:r>
              <a:rPr lang="en-US" dirty="0" smtClean="0"/>
              <a:t>Public-supply sources cannot be identified as such</a:t>
            </a:r>
          </a:p>
          <a:p>
            <a:r>
              <a:rPr lang="en-US" dirty="0" err="1" smtClean="0"/>
              <a:t>NWISWeb</a:t>
            </a:r>
            <a:r>
              <a:rPr lang="en-US" dirty="0" smtClean="0"/>
              <a:t> does not show water-use codes, site names for sources cannot indicate they are a public supply source.</a:t>
            </a:r>
          </a:p>
          <a:p>
            <a:r>
              <a:rPr lang="en-US" dirty="0" smtClean="0"/>
              <a:t>Precise locations of treatment plants and </a:t>
            </a:r>
            <a:r>
              <a:rPr lang="en-US" dirty="0" err="1" smtClean="0"/>
              <a:t>powerplants</a:t>
            </a:r>
            <a:r>
              <a:rPr lang="en-US" dirty="0" smtClean="0"/>
              <a:t> cannot be given </a:t>
            </a:r>
          </a:p>
          <a:p>
            <a:endParaRPr lang="en-US" dirty="0"/>
          </a:p>
        </p:txBody>
      </p:sp>
      <p:sp>
        <p:nvSpPr>
          <p:cNvPr id="4" name="Slide Number Placeholder 3"/>
          <p:cNvSpPr>
            <a:spLocks noGrp="1"/>
          </p:cNvSpPr>
          <p:nvPr>
            <p:ph type="sldNum" sz="quarter" idx="4294967295"/>
          </p:nvPr>
        </p:nvSpPr>
        <p:spPr>
          <a:xfrm>
            <a:off x="6986391" y="6372605"/>
            <a:ext cx="783772" cy="365125"/>
          </a:xfrm>
          <a:prstGeom prst="rect">
            <a:avLst/>
          </a:prstGeom>
        </p:spPr>
        <p:txBody>
          <a:bodyPr/>
          <a:lstStyle/>
          <a:p>
            <a:fld id="{E3A2D310-F07F-4A5E-A122-EB09B1B1C0A1}" type="slidenum">
              <a:rPr lang="en-US" smtClean="0"/>
              <a:pPr/>
              <a:t>43</a:t>
            </a:fld>
            <a:endParaRPr lang="en-US" dirty="0"/>
          </a:p>
        </p:txBody>
      </p:sp>
    </p:spTree>
    <p:extLst>
      <p:ext uri="{BB962C8B-B14F-4D97-AF65-F5344CB8AC3E}">
        <p14:creationId xmlns:p14="http://schemas.microsoft.com/office/powerpoint/2010/main" val="3999998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SWUDS in USGS</a:t>
            </a:r>
            <a:endParaRPr lang="en-US" dirty="0"/>
          </a:p>
        </p:txBody>
      </p:sp>
      <p:sp>
        <p:nvSpPr>
          <p:cNvPr id="3" name="Content Placeholder 2"/>
          <p:cNvSpPr>
            <a:spLocks noGrp="1"/>
          </p:cNvSpPr>
          <p:nvPr>
            <p:ph idx="1"/>
          </p:nvPr>
        </p:nvSpPr>
        <p:spPr/>
        <p:txBody>
          <a:bodyPr/>
          <a:lstStyle/>
          <a:p>
            <a:r>
              <a:rPr lang="en-US" dirty="0" smtClean="0"/>
              <a:t>“Secondary” data not entered in NWIS in most offices historically </a:t>
            </a:r>
          </a:p>
          <a:p>
            <a:r>
              <a:rPr lang="en-US" dirty="0" smtClean="0"/>
              <a:t>USGS National Water Census: push to add water-use component of water cycle</a:t>
            </a:r>
          </a:p>
        </p:txBody>
      </p:sp>
    </p:spTree>
    <p:extLst>
      <p:ext uri="{BB962C8B-B14F-4D97-AF65-F5344CB8AC3E}">
        <p14:creationId xmlns:p14="http://schemas.microsoft.com/office/powerpoint/2010/main" val="6115150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 Supply SWUDS effort</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Agreement with EPA to use SDWIS site data</a:t>
            </a:r>
          </a:p>
          <a:p>
            <a:r>
              <a:rPr lang="en-US" dirty="0" smtClean="0"/>
              <a:t>Locations are proprietary</a:t>
            </a:r>
          </a:p>
          <a:p>
            <a:r>
              <a:rPr lang="en-US" dirty="0" smtClean="0"/>
              <a:t>Funded USGS local offices to build public supply sources and systems in SWUDS</a:t>
            </a:r>
          </a:p>
          <a:p>
            <a:r>
              <a:rPr lang="en-US" dirty="0" smtClean="0"/>
              <a:t>Local data sources can be used</a:t>
            </a:r>
          </a:p>
          <a:p>
            <a:r>
              <a:rPr lang="en-US" dirty="0" smtClean="0"/>
              <a:t>Goal: national site-specific water-use data</a:t>
            </a:r>
            <a:endParaRPr lang="en-US" dirty="0"/>
          </a:p>
        </p:txBody>
      </p:sp>
    </p:spTree>
    <p:extLst>
      <p:ext uri="{BB962C8B-B14F-4D97-AF65-F5344CB8AC3E}">
        <p14:creationId xmlns:p14="http://schemas.microsoft.com/office/powerpoint/2010/main" val="6843076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Questions?</a:t>
            </a:r>
            <a:endParaRPr lang="en-US"/>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3717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NWIS Basics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Oracle database</a:t>
            </a:r>
          </a:p>
          <a:p>
            <a:r>
              <a:rPr lang="en-US" dirty="0" smtClean="0"/>
              <a:t>User interfaces for various components in Fortran, Visual Basic 6, .NET, Java, Perl, running in Unix, Windows desktop apps, and some web applications</a:t>
            </a:r>
          </a:p>
          <a:p>
            <a:r>
              <a:rPr lang="en-US" dirty="0" smtClean="0"/>
              <a:t>Distributed system of 45 servers in Water Science Center offices, plus national servers  </a:t>
            </a:r>
            <a:endParaRPr lang="en-US" dirty="0"/>
          </a:p>
        </p:txBody>
      </p:sp>
    </p:spTree>
    <p:extLst>
      <p:ext uri="{BB962C8B-B14F-4D97-AF65-F5344CB8AC3E}">
        <p14:creationId xmlns:p14="http://schemas.microsoft.com/office/powerpoint/2010/main" val="863660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NWIS in Transition</a:t>
            </a:r>
            <a:endParaRPr lang="en-US" dirty="0"/>
          </a:p>
        </p:txBody>
      </p:sp>
      <p:sp>
        <p:nvSpPr>
          <p:cNvPr id="3" name="Content Placeholder 2"/>
          <p:cNvSpPr>
            <a:spLocks noGrp="1"/>
          </p:cNvSpPr>
          <p:nvPr>
            <p:ph idx="1"/>
          </p:nvPr>
        </p:nvSpPr>
        <p:spPr/>
        <p:txBody>
          <a:bodyPr/>
          <a:lstStyle/>
          <a:p>
            <a:r>
              <a:rPr lang="en-US" dirty="0" smtClean="0"/>
              <a:t>In process of modernizing this system</a:t>
            </a:r>
          </a:p>
          <a:p>
            <a:r>
              <a:rPr lang="en-US" dirty="0" smtClean="0"/>
              <a:t>First step: continuous data component moving to  a customized version of Aquarius by Aquatic Informatics</a:t>
            </a:r>
          </a:p>
          <a:p>
            <a:r>
              <a:rPr lang="en-US" dirty="0" smtClean="0"/>
              <a:t>Next steps: initial planning underway, will replace all other components plus </a:t>
            </a:r>
            <a:endParaRPr lang="en-US" dirty="0"/>
          </a:p>
        </p:txBody>
      </p:sp>
    </p:spTree>
    <p:extLst>
      <p:ext uri="{BB962C8B-B14F-4D97-AF65-F5344CB8AC3E}">
        <p14:creationId xmlns:p14="http://schemas.microsoft.com/office/powerpoint/2010/main" val="655080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National Water Information System</a:t>
            </a:r>
            <a:endParaRPr lang="en-US" dirty="0"/>
          </a:p>
        </p:txBody>
      </p:sp>
      <p:sp>
        <p:nvSpPr>
          <p:cNvPr id="3" name="Content Placeholder 2"/>
          <p:cNvSpPr>
            <a:spLocks noGrp="1"/>
          </p:cNvSpPr>
          <p:nvPr>
            <p:ph idx="1"/>
          </p:nvPr>
        </p:nvSpPr>
        <p:spPr/>
        <p:txBody>
          <a:bodyPr/>
          <a:lstStyle/>
          <a:p>
            <a:endParaRPr lang="en-US" dirty="0" smtClean="0"/>
          </a:p>
        </p:txBody>
      </p:sp>
      <p:sp>
        <p:nvSpPr>
          <p:cNvPr id="4" name="Slide Number Placeholder 3"/>
          <p:cNvSpPr>
            <a:spLocks noGrp="1"/>
          </p:cNvSpPr>
          <p:nvPr>
            <p:ph type="sldNum" sz="quarter" idx="4294967295"/>
          </p:nvPr>
        </p:nvSpPr>
        <p:spPr>
          <a:xfrm>
            <a:off x="6986391" y="6372605"/>
            <a:ext cx="783772" cy="365125"/>
          </a:xfrm>
          <a:prstGeom prst="rect">
            <a:avLst/>
          </a:prstGeom>
        </p:spPr>
        <p:txBody>
          <a:bodyPr/>
          <a:lstStyle/>
          <a:p>
            <a:fld id="{E3A2D310-F07F-4A5E-A122-EB09B1B1C0A1}" type="slidenum">
              <a:rPr lang="en-US" smtClean="0"/>
              <a:pPr/>
              <a:t>7</a:t>
            </a:fld>
            <a:endParaRPr lang="en-US" dirty="0"/>
          </a:p>
        </p:txBody>
      </p:sp>
      <p:graphicFrame>
        <p:nvGraphicFramePr>
          <p:cNvPr id="5" name="Diagram 4"/>
          <p:cNvGraphicFramePr/>
          <p:nvPr>
            <p:extLst>
              <p:ext uri="{D42A27DB-BD31-4B8C-83A1-F6EECF244321}">
                <p14:modId xmlns:p14="http://schemas.microsoft.com/office/powerpoint/2010/main" val="2413897130"/>
              </p:ext>
            </p:extLst>
          </p:nvPr>
        </p:nvGraphicFramePr>
        <p:xfrm>
          <a:off x="904009" y="1402774"/>
          <a:ext cx="7564581" cy="43550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p:cNvGrpSpPr/>
          <p:nvPr/>
        </p:nvGrpSpPr>
        <p:grpSpPr>
          <a:xfrm>
            <a:off x="5105400" y="4267200"/>
            <a:ext cx="1632128" cy="816064"/>
            <a:chOff x="3953663" y="2348874"/>
            <a:chExt cx="1632128" cy="816064"/>
          </a:xfrm>
        </p:grpSpPr>
        <p:sp>
          <p:nvSpPr>
            <p:cNvPr id="7" name="Rectangle 6"/>
            <p:cNvSpPr/>
            <p:nvPr/>
          </p:nvSpPr>
          <p:spPr>
            <a:xfrm>
              <a:off x="3953663" y="2348874"/>
              <a:ext cx="1632128" cy="81606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7"/>
            <p:cNvSpPr/>
            <p:nvPr/>
          </p:nvSpPr>
          <p:spPr>
            <a:xfrm>
              <a:off x="3953663" y="2348874"/>
              <a:ext cx="1632128" cy="8160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Aquarius</a:t>
              </a:r>
            </a:p>
          </p:txBody>
        </p:sp>
      </p:grpSp>
    </p:spTree>
    <p:extLst>
      <p:ext uri="{BB962C8B-B14F-4D97-AF65-F5344CB8AC3E}">
        <p14:creationId xmlns:p14="http://schemas.microsoft.com/office/powerpoint/2010/main" val="2924739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2" y="5304"/>
            <a:ext cx="8229600" cy="1143000"/>
          </a:xfrm>
        </p:spPr>
        <p:txBody>
          <a:bodyPr/>
          <a:lstStyle/>
          <a:p>
            <a:r>
              <a:rPr lang="en-US" dirty="0" smtClean="0"/>
              <a:t>Water Data for the Nation</a:t>
            </a:r>
            <a:endParaRPr lang="en-US" dirty="0"/>
          </a:p>
        </p:txBody>
      </p:sp>
      <p:sp>
        <p:nvSpPr>
          <p:cNvPr id="3" name="Content Placeholder 2"/>
          <p:cNvSpPr>
            <a:spLocks noGrp="1"/>
          </p:cNvSpPr>
          <p:nvPr>
            <p:ph idx="1"/>
          </p:nvPr>
        </p:nvSpPr>
        <p:spPr>
          <a:xfrm>
            <a:off x="381000" y="5397910"/>
            <a:ext cx="8305800" cy="469490"/>
          </a:xfrm>
        </p:spPr>
        <p:txBody>
          <a:bodyPr/>
          <a:lstStyle/>
          <a:p>
            <a:pPr>
              <a:buNone/>
            </a:pPr>
            <a:r>
              <a:rPr lang="en-US" sz="2000" dirty="0" smtClean="0">
                <a:hlinkClick r:id="rId3"/>
              </a:rPr>
              <a:t>http://waterdata.usgs.gov/</a:t>
            </a:r>
            <a:endParaRPr lang="en-US" sz="2000" dirty="0" smtClean="0"/>
          </a:p>
        </p:txBody>
      </p:sp>
      <p:sp>
        <p:nvSpPr>
          <p:cNvPr id="4" name="Slide Number Placeholder 3"/>
          <p:cNvSpPr>
            <a:spLocks noGrp="1"/>
          </p:cNvSpPr>
          <p:nvPr>
            <p:ph type="sldNum" sz="quarter" idx="4294967295"/>
          </p:nvPr>
        </p:nvSpPr>
        <p:spPr>
          <a:xfrm>
            <a:off x="6986391" y="6372605"/>
            <a:ext cx="783772" cy="365125"/>
          </a:xfrm>
          <a:prstGeom prst="rect">
            <a:avLst/>
          </a:prstGeom>
        </p:spPr>
        <p:txBody>
          <a:bodyPr/>
          <a:lstStyle/>
          <a:p>
            <a:fld id="{E3A2D310-F07F-4A5E-A122-EB09B1B1C0A1}" type="slidenum">
              <a:rPr lang="en-US" smtClean="0"/>
              <a:pPr/>
              <a:t>8</a:t>
            </a:fld>
            <a:endParaRPr lang="en-US" dirty="0"/>
          </a:p>
        </p:txBody>
      </p:sp>
      <p:pic>
        <p:nvPicPr>
          <p:cNvPr id="1026" name="Picture 2" descr="U:\NWIS-related\WUUG\SWUDS\SWUDS Presentation\waterdata-hom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606" y="1048752"/>
            <a:ext cx="6086168" cy="43998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2594" y="1148304"/>
            <a:ext cx="6479458" cy="5669526"/>
          </a:xfrm>
          <a:prstGeom prst="rect">
            <a:avLst/>
          </a:prstGeom>
        </p:spPr>
      </p:pic>
      <p:sp>
        <p:nvSpPr>
          <p:cNvPr id="6" name="Rounded Rectangle 5"/>
          <p:cNvSpPr/>
          <p:nvPr/>
        </p:nvSpPr>
        <p:spPr bwMode="auto">
          <a:xfrm>
            <a:off x="2192594" y="1544320"/>
            <a:ext cx="2003486" cy="233680"/>
          </a:xfrm>
          <a:prstGeom prst="roundRect">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86096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NWISWeb</a:t>
            </a:r>
            <a:r>
              <a:rPr lang="en-US" dirty="0" smtClean="0"/>
              <a:t> Does NOT Contain:</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Data that fails QA checks (</a:t>
            </a:r>
            <a:r>
              <a:rPr lang="en-US" dirty="0" err="1" smtClean="0"/>
              <a:t>realtime</a:t>
            </a:r>
            <a:r>
              <a:rPr lang="en-US" dirty="0" smtClean="0"/>
              <a:t> data may be there but flagged)</a:t>
            </a:r>
          </a:p>
          <a:p>
            <a:r>
              <a:rPr lang="en-US" dirty="0" smtClean="0"/>
              <a:t>Well construction data, etc.</a:t>
            </a:r>
          </a:p>
          <a:p>
            <a:r>
              <a:rPr lang="en-US" dirty="0" smtClean="0"/>
              <a:t>Proprietary data</a:t>
            </a:r>
          </a:p>
          <a:p>
            <a:r>
              <a:rPr lang="en-US" dirty="0" smtClean="0"/>
              <a:t>Most water-use data</a:t>
            </a:r>
          </a:p>
          <a:p>
            <a:pPr lvl="1"/>
            <a:r>
              <a:rPr lang="en-US" dirty="0" smtClean="0"/>
              <a:t>…more to come on this!</a:t>
            </a:r>
          </a:p>
          <a:p>
            <a:endParaRPr lang="en-US" dirty="0"/>
          </a:p>
        </p:txBody>
      </p:sp>
    </p:spTree>
    <p:extLst>
      <p:ext uri="{BB962C8B-B14F-4D97-AF65-F5344CB8AC3E}">
        <p14:creationId xmlns:p14="http://schemas.microsoft.com/office/powerpoint/2010/main" val="1567063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6006</TotalTime>
  <Words>2975</Words>
  <Application>Microsoft Office PowerPoint</Application>
  <PresentationFormat>Letter Paper (8.5x11 in)</PresentationFormat>
  <Paragraphs>433</Paragraphs>
  <Slides>46</Slides>
  <Notes>39</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1_Office Theme</vt:lpstr>
      <vt:lpstr>Water-Use Open Forum  </vt:lpstr>
      <vt:lpstr>USGS Water-Use Databases Water-Use Open Forum  </vt:lpstr>
      <vt:lpstr>Outline</vt:lpstr>
      <vt:lpstr>National Water Information System</vt:lpstr>
      <vt:lpstr>NWIS Basics</vt:lpstr>
      <vt:lpstr>NWIS in Transition</vt:lpstr>
      <vt:lpstr>National Water Information System</vt:lpstr>
      <vt:lpstr>Water Data for the Nation</vt:lpstr>
      <vt:lpstr>NWISWeb Does NOT Contain:</vt:lpstr>
      <vt:lpstr>Water-Use Data Types</vt:lpstr>
      <vt:lpstr>Aggregated Data</vt:lpstr>
      <vt:lpstr>Site-Specific Data</vt:lpstr>
      <vt:lpstr>Outline</vt:lpstr>
      <vt:lpstr>National Water Information System</vt:lpstr>
      <vt:lpstr>Aggregation Areas</vt:lpstr>
      <vt:lpstr>Data Elements</vt:lpstr>
      <vt:lpstr>Estimated Use of Water  in the United States</vt:lpstr>
      <vt:lpstr>2015 – County</vt:lpstr>
      <vt:lpstr>1960 and 1965</vt:lpstr>
      <vt:lpstr>2015 – HUC</vt:lpstr>
      <vt:lpstr>2015 – Aquifer</vt:lpstr>
      <vt:lpstr>AWUDS Features</vt:lpstr>
      <vt:lpstr>AWUDS to NWISWeb</vt:lpstr>
      <vt:lpstr>Water Use on NWISWeb</vt:lpstr>
      <vt:lpstr>PowerPoint Presentation</vt:lpstr>
      <vt:lpstr>Water Use on NWISWeb: Future</vt:lpstr>
      <vt:lpstr>Outline</vt:lpstr>
      <vt:lpstr>Site-Specific Data</vt:lpstr>
      <vt:lpstr>Site File</vt:lpstr>
      <vt:lpstr>SWUDS</vt:lpstr>
      <vt:lpstr>Tracking database</vt:lpstr>
      <vt:lpstr>Aggregate Sites  </vt:lpstr>
      <vt:lpstr>PowerPoint Presentation</vt:lpstr>
      <vt:lpstr>What can SWUDS store?</vt:lpstr>
      <vt:lpstr>Owner and Permit</vt:lpstr>
      <vt:lpstr>Permit</vt:lpstr>
      <vt:lpstr>Water Quantities</vt:lpstr>
      <vt:lpstr>Place-of-use Quantities</vt:lpstr>
      <vt:lpstr>Ancillary Data</vt:lpstr>
      <vt:lpstr>SWUDS System Information </vt:lpstr>
      <vt:lpstr>SWUDS Template</vt:lpstr>
      <vt:lpstr>Water-Use Sites on NWISWeb</vt:lpstr>
      <vt:lpstr>Homeland Security Requirements</vt:lpstr>
      <vt:lpstr>Use of SWUDS in USGS</vt:lpstr>
      <vt:lpstr>Public Supply SWUDS effort </vt:lpstr>
      <vt:lpstr>Questions?</vt:lpstr>
    </vt:vector>
  </TitlesOfParts>
  <Company>Personal Copy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Drought Criteria</dc:title>
  <dc:creator>Nancy L. Barber</dc:creator>
  <cp:lastModifiedBy>Barber, Nancy L.</cp:lastModifiedBy>
  <cp:revision>354</cp:revision>
  <cp:lastPrinted>2016-02-10T14:19:45Z</cp:lastPrinted>
  <dcterms:created xsi:type="dcterms:W3CDTF">2011-11-16T02:48:22Z</dcterms:created>
  <dcterms:modified xsi:type="dcterms:W3CDTF">2016-02-24T18:31:15Z</dcterms:modified>
</cp:coreProperties>
</file>