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64F4-E5D8-445A-B9B8-028DFE00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98B6F-D61C-4BFE-940A-EAF77CF19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1B18-9BCA-4CF3-862D-C94446C8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98F5-B722-43AE-A352-78679342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83D6-B811-404B-BDF8-1B934452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4520-F44F-419F-80D7-E7B0FF4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CEA24-86BB-47E7-AED2-BFEE5589B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7CA7-E2D7-4D6E-9914-196937CC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78CA-5F4A-4258-ACAB-FBA798BA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9835-06DB-44A8-8FBB-23B29349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C698E-C9A6-43C5-BE3F-A51EB26C5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682F3-39D0-4B9B-ABAA-0E7BDE93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27C3-DC94-4988-9579-6D83D09D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C7EE-49E7-4963-86F2-BBA93183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A88FF-AB8D-4A40-9CD6-829AAF16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3555-661D-4190-9BDE-8314136C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8DD-A381-41DA-811E-97E879BD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FFFC-FA05-48F5-8739-F689BAD5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B022-B453-4D1F-A9D0-D8DC5AA6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C98C-E91F-497F-88CF-CCB93874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C8-EA28-414E-B53E-8CF0F167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338E6-91B5-4F2E-881C-90CE2317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9F5D-AFA6-4011-80F6-D9D26D32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BB52-884D-4E81-9A02-74302357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59893-4348-4896-889C-53B0EF4B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EC84-6527-458C-B678-24E410A2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6EA-13ED-4F6F-8953-D5C1D4AAC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C855-FE0A-4703-83A1-85BC60EC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01DC-FC86-4980-9A2C-6B106A5E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6CDA4-5654-45C8-A0E0-48CA5FE3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AD51F-F711-4562-A6A2-FF4BD2F9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FB4-0015-4B3B-97DB-41430E2A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2A90-D258-4425-B7CA-04B2E36B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77AD8-807E-4BF2-BF4D-B2CE46102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0DA0C-FE73-4492-90A9-DC930E337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5E2FB-C6FE-4817-AA91-0D212D545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CD309-E7DC-4964-A7E5-868EF98C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BA07C-A7FD-4B94-B8BB-7DAE4B66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E299F-BAB6-4013-909E-423843B2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3C22-C11D-427C-B544-39D89E3C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2DEC0-0F5D-45A0-A3CF-72875930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50B81-9B7D-4B2C-AC34-D785845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29F71-C013-40F8-8F63-E33172E4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E966F-67DE-473C-A19F-355C1AED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7E731-D83B-41B1-8CA5-0AEA2D39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7E9DF-C394-4A80-B5B4-8D63F0C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2BE8-E361-4E5F-B39F-2CC19A98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4046-DB63-4027-9719-B0535023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11CD-39F7-4A16-9C77-7178E338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1DAC3-8849-4A25-85DF-BA0036A5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6CB4-82E5-4882-A43B-AAE21EDD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45E4A-A9FF-4C1A-A72C-04F31C86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6199-3D18-4C21-9235-5B54230D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A4663-98E0-46F1-B1C7-7F0BDB889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2633F-BE80-482F-8C88-99F363F9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0559D-3DED-4AC5-8A72-EAC19E21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38A7-FE80-4AE0-9CC6-3844A94B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8CC5-FEEC-4746-BE64-36A15C8E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F8393-D001-440D-80B0-BED0F80F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2154E-A37B-48E7-B12A-B155EE7C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DDB7-A82F-4413-A268-C02B9A651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6E0F-922F-4815-8343-420BC089760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E9C6-766F-49B0-904B-01BD505A7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3C16-5C33-42B7-93A0-572C24EF6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2E3A-EBA7-4BEF-8E27-7B641F2C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54D6-A3DC-478A-A101-F8A5C99E9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1D73-4D94-4A25-8DE9-C1F235683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50E5-B62E-4C00-8EED-94F2C15B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F2F6DB-ED3B-4E8B-9077-FFB6BB0E9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3770" b="83560"/>
          <a:stretch/>
        </p:blipFill>
        <p:spPr>
          <a:xfrm>
            <a:off x="5529282" y="365125"/>
            <a:ext cx="4159449" cy="715356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6C7CAD4-6C58-46A2-A94A-54ED265F1F88}"/>
              </a:ext>
            </a:extLst>
          </p:cNvPr>
          <p:cNvGrpSpPr/>
          <p:nvPr/>
        </p:nvGrpSpPr>
        <p:grpSpPr>
          <a:xfrm>
            <a:off x="1719282" y="1876425"/>
            <a:ext cx="7397275" cy="4337802"/>
            <a:chOff x="1719282" y="1876425"/>
            <a:chExt cx="7397275" cy="4337802"/>
          </a:xfrm>
        </p:grpSpPr>
        <p:pic>
          <p:nvPicPr>
            <p:cNvPr id="9" name="Content Placeholder 5">
              <a:extLst>
                <a:ext uri="{FF2B5EF4-FFF2-40B4-BE49-F238E27FC236}">
                  <a16:creationId xmlns:a16="http://schemas.microsoft.com/office/drawing/2014/main" id="{0F28FD5E-87DD-4A51-88D9-42A7E8F76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91"/>
            <a:stretch/>
          </p:blipFill>
          <p:spPr>
            <a:xfrm>
              <a:off x="1719282" y="2619642"/>
              <a:ext cx="7397275" cy="359458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2F37FB-94E0-4101-BEEE-FF0DF9C3CB95}"/>
                </a:ext>
              </a:extLst>
            </p:cNvPr>
            <p:cNvSpPr/>
            <p:nvPr/>
          </p:nvSpPr>
          <p:spPr>
            <a:xfrm>
              <a:off x="1866900" y="1876425"/>
              <a:ext cx="7077075" cy="743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2012 Small farm unreported withdrawals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1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EF1-C12C-4D3C-BFB6-B63E7086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BC0383-8325-4E60-90B1-6702F2931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9"/>
          <a:stretch/>
        </p:blipFill>
        <p:spPr>
          <a:xfrm>
            <a:off x="1958450" y="2624327"/>
            <a:ext cx="7397275" cy="36033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3DE983-F0A3-4F9D-BCD4-4A9DBF23E459}"/>
              </a:ext>
            </a:extLst>
          </p:cNvPr>
          <p:cNvSpPr/>
          <p:nvPr/>
        </p:nvSpPr>
        <p:spPr>
          <a:xfrm>
            <a:off x="2118549" y="2004441"/>
            <a:ext cx="7077075" cy="743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 Large farm unreported withdrawals</a:t>
            </a:r>
          </a:p>
        </p:txBody>
      </p:sp>
    </p:spTree>
    <p:extLst>
      <p:ext uri="{BB962C8B-B14F-4D97-AF65-F5344CB8AC3E}">
        <p14:creationId xmlns:p14="http://schemas.microsoft.com/office/powerpoint/2010/main" val="369048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Sangha, Laljeet</dc:creator>
  <cp:lastModifiedBy>Sangha, Laljeet</cp:lastModifiedBy>
  <cp:revision>5</cp:revision>
  <dcterms:created xsi:type="dcterms:W3CDTF">2022-09-27T12:49:45Z</dcterms:created>
  <dcterms:modified xsi:type="dcterms:W3CDTF">2022-09-27T16:47:54Z</dcterms:modified>
</cp:coreProperties>
</file>