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8.xml" ContentType="application/inkml+xml"/>
  <Override PartName="/ppt/notesSlides/notesSlide10.xml" ContentType="application/vnd.openxmlformats-officedocument.presentationml.notesSlide+xml"/>
  <Override PartName="/ppt/ink/ink39.xml" ContentType="application/inkml+xml"/>
  <Override PartName="/ppt/notesSlides/notesSlide11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12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notesSlides/notesSlide15.xml" ContentType="application/vnd.openxmlformats-officedocument.presentationml.notesSlide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16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2" r:id="rId9"/>
    <p:sldId id="274" r:id="rId10"/>
    <p:sldId id="275" r:id="rId11"/>
    <p:sldId id="280" r:id="rId12"/>
    <p:sldId id="276" r:id="rId13"/>
    <p:sldId id="281" r:id="rId14"/>
    <p:sldId id="282" r:id="rId15"/>
    <p:sldId id="260" r:id="rId16"/>
    <p:sldId id="261" r:id="rId17"/>
    <p:sldId id="262" r:id="rId18"/>
    <p:sldId id="264" r:id="rId19"/>
    <p:sldId id="265" r:id="rId20"/>
    <p:sldId id="266" r:id="rId21"/>
    <p:sldId id="263" r:id="rId22"/>
    <p:sldId id="267" r:id="rId23"/>
    <p:sldId id="268" r:id="rId24"/>
    <p:sldId id="283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338" autoAdjust="0"/>
  </p:normalViewPr>
  <p:slideViewPr>
    <p:cSldViewPr snapToGrid="0">
      <p:cViewPr varScale="1">
        <p:scale>
          <a:sx n="74" d="100"/>
          <a:sy n="74" d="100"/>
        </p:scale>
        <p:origin x="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6:1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157 169 14568 0 0,'0'0'5009'0'0,"-1"-9"-3073"0"0,-4-143 2896 0 0,4 144-3950 0 0,-3 17-561 0 0,-2 17-190 0 0,-57 217 1057 0 0,4-18-480 0 0,53-177-460 0 0,5-38-146 0 0,0-1 0 0 0,0 1 0 0 0,-1-1 0 0 0,-5 16-1 0 0,7-66-41 0 0,3-1-4019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1106 22511 0 0,'-2'37'5541'0'0,"-2"-1"-3373"0"0,1-16-1756 0 0,1 1 0 0 0,1 24 0 0 0,2-40-367 0 0,-1 14 49 0 0,2 0 0 0 0,7 33-1 0 0,-8-48-64 0 0,0 1 0 0 0,0-1 0 0 0,1 0-1 0 0,-1 0 1 0 0,1 0 0 0 0,0 0 0 0 0,0 0-1 0 0,1 0 1 0 0,-1 0 0 0 0,1-1-1 0 0,-1 1 1 0 0,1-1 0 0 0,1 0 0 0 0,-1 0-1 0 0,0 0 1 0 0,1 0 0 0 0,-1 0 0 0 0,6 2-1 0 0,-8-5-20 0 0,0 1 0 0 0,0-1 0 0 0,0 0 0 0 0,0 1-1 0 0,0-1 1 0 0,0 0 0 0 0,0 0 0 0 0,0 0 0 0 0,0 0 0 0 0,0 0-1 0 0,0 0 1 0 0,1 0 0 0 0,-1 0 0 0 0,0 0 0 0 0,0-1 0 0 0,0 1-1 0 0,0 0 1 0 0,0-1 0 0 0,0 1 0 0 0,1-2 0 0 0,1 1-2 0 0,-1-1 1 0 0,1 0 0 0 0,-1 0 0 0 0,0 0 0 0 0,1 0-1 0 0,-1-1 1 0 0,2-2 0 0 0,3-6 2 0 0,-1 1 1 0 0,9-21-1 0 0,-9 17-6 0 0,-1 0 0 0 0,-1-1 0 0 0,0 0 0 0 0,-1 1 0 0 0,-1-2 0 0 0,0 1 0 0 0,-1 0 0 0 0,-1-26 0 0 0,-2 22-6 0 0,0-1 1 0 0,-1 1-1 0 0,-1 0 0 0 0,-1 0 0 0 0,-1 0 1 0 0,-10-23-1 0 0,7 28-2 0 0,8 14 5 0 0,1 0 0 0 0,0 0 0 0 0,0-1 0 0 0,-1 1-1 0 0,1 0 1 0 0,0 0 0 0 0,0 0 0 0 0,-1 0 0 0 0,1 0 0 0 0,0 0-1 0 0,0 0 1 0 0,-1 0 0 0 0,1 0 0 0 0,0-1 0 0 0,0 1 0 0 0,-1 0-1 0 0,1 0 1 0 0,0 0 0 0 0,0 1 0 0 0,-1-1 0 0 0,1 0 0 0 0,0 0-1 0 0,0 0 1 0 0,-1 0 0 0 0,1 0 0 0 0,0 0 0 0 0,0 0-1 0 0,-1 0 1 0 0,1 0 0 0 0,0 1 0 0 0,-1 0 0 0 0,0 0-1 0 0,1 0 1 0 0,-1 0 0 0 0,1 0 0 0 0,-1 0-1 0 0,1 1 1 0 0,-1-1 0 0 0,1 0-1 0 0,0 0 1 0 0,0 0 0 0 0,0 1 0 0 0,0-1-1 0 0,0 0 1 0 0,0 0 0 0 0,0 0-1 0 0,0 1 1 0 0,0-1 0 0 0,0 0 0 0 0,1 0-1 0 0,0 3 1 0 0,1 1 1 0 0,0 1 0 0 0,0-1 0 0 0,0 0 0 0 0,1 1 0 0 0,0-1-1 0 0,0 0 1 0 0,1-1 0 0 0,-1 1 0 0 0,1-1 0 0 0,0 1 0 0 0,0-1 0 0 0,1 0 0 0 0,-1 0 0 0 0,1-1 0 0 0,0 0-1 0 0,-1 1 1 0 0,2-2 0 0 0,-1 1 0 0 0,0 0 0 0 0,1-1 0 0 0,-1 0 0 0 0,1 0 0 0 0,9 1 0 0 0,-6-1 1 0 0,0-1 0 0 0,1 0 1 0 0,-1 0-1 0 0,0-1 1 0 0,1-1-1 0 0,-1 1 0 0 0,0-1 1 0 0,0-1-1 0 0,0 0 0 0 0,0 0 1 0 0,0-1-1 0 0,0 0 1 0 0,0 0-1 0 0,13-8 0 0 0,-10 3 6 0 0,-1-1-1 0 0,0 0 1 0 0,0 0-1 0 0,-1-1 0 0 0,0 0 1 0 0,-1-1-1 0 0,0 0 1 0 0,-1-1-1 0 0,8-14 0 0 0,-2 0 4 0 0,-1 0-1 0 0,-1 0 0 0 0,12-43 0 0 0,-16 36-11 0 0,-1 0-1 0 0,-2 0 1 0 0,-2 0 0 0 0,0-1 0 0 0,-3 1-1 0 0,0-1 1 0 0,-3 1 0 0 0,0-1-1 0 0,-10-36 1 0 0,-4-4-28 0 0,-4 1-1 0 0,-55-129 1 0 0,59 163 17 0 0,7 13 16 0 0,-2 0 1 0 0,-16-27-1 0 0,25 53 79 0 0,1 7-59 0 0,1 18-15 0 0,3 17-8 0 0,3 0 0 0 0,1 0 1 0 0,18 65-1 0 0,53 127-2 0 0,-29-96 1 0 0,43 211 871 0 0,-55-136-5777 0 0,-33-189-15266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24119 0 0,'-2'4'0'0'0,"-3"9"2384"0"0,3-1 8 0 0,-2 3-520 0 0,8 11 16 0 0,9 24-1784 0 0,15 16-104 0 0,12 19 0 0 0,2-7 0 0 0,-1-8 0 0 0,-3-13 0 0 0,4-10 0 0 0,3-2 0 0 0,-11-9 0 0 0,-8-9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4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1161 23415 0 0,'0'0'160'0'0,"-1"0"0"0"0,1 0 0 0 0,-1 0 0 0 0,0 0 0 0 0,1 0-1 0 0,-1 0 1 0 0,1 0 0 0 0,-1 0 0 0 0,0 0 0 0 0,1 0 0 0 0,-1 0 0 0 0,1 0 0 0 0,-1 0-1 0 0,1 0 1 0 0,-1-1 0 0 0,0 1 0 0 0,1 0 0 0 0,-1 0 0 0 0,1-1 0 0 0,-1 1-1 0 0,1 0 1 0 0,-1-1 0 0 0,1 1 0 0 0,0 0 0 0 0,-1-1 0 0 0,1 1 0 0 0,-1-1-1 0 0,1 1 1 0 0,0-1 0 0 0,-1 1 0 0 0,1-1 0 0 0,0 1 0 0 0,-1-1 0 0 0,1 1 0 0 0,0-2-1 0 0,0 0 77 0 0,1 0 0 0 0,-1 0-1 0 0,1 0 1 0 0,-1 0-1 0 0,1-1 1 0 0,0 1-1 0 0,0 0 1 0 0,0 0 0 0 0,0 1-1 0 0,2-4 1 0 0,190-283 761 0 0,-45 103-997 0 0,-42 57 0 0 0,-91 105 0 0 0,-14 23 0 0 0,-1 0 0 0 0,1-1 0 0 0,-1 1 0 0 0,1-1 0 0 0,-1 1 0 0 0,1-1 0 0 0,-1 1 0 0 0,0-1 0 0 0,1 0 0 0 0,-1 1 0 0 0,0-1 0 0 0,0 1 0 0 0,1-1 0 0 0,-1 0 0 0 0,0 1 0 0 0,0-1 0 0 0,0 0 0 0 0,0 1 0 0 0,0-1 0 0 0,0 0 0 0 0,0 1 0 0 0,0-1 0 0 0,0-1 0 0 0,-1 3 0 0 0,-1-1 0 0 0,1 1 0 0 0,0 0 0 0 0,-1 0 0 0 0,1-1 0 0 0,0 1 0 0 0,0 0 0 0 0,0 0 0 0 0,0 0 0 0 0,0 0 0 0 0,0 1 0 0 0,0-1 0 0 0,0 0 0 0 0,0 0 0 0 0,0 1 0 0 0,1-1 0 0 0,-2 3 0 0 0,-3 5 0 0 0,-17 26 0 0 0,3 0 0 0 0,1 2 0 0 0,-16 42 0 0 0,27-59 0 0 0,2-1 0 0 0,-1 1 0 0 0,2 0 0 0 0,1 0 0 0 0,0 0 0 0 0,2 1 0 0 0,0-1 0 0 0,3 28 0 0 0,-1-40 0 0 0,1 1 0 0 0,0-1 0 0 0,0 1 0 0 0,0-1 0 0 0,1 0 0 0 0,1 0 0 0 0,-1 0 0 0 0,1 0 0 0 0,10 14 0 0 0,-12-20 0 0 0,0 1 0 0 0,0-1 0 0 0,0 0 0 0 0,0 0 0 0 0,0 0 0 0 0,1 0 0 0 0,-1 0 0 0 0,1 0 0 0 0,-1 0 0 0 0,1-1 0 0 0,0 1 0 0 0,0-1 0 0 0,-1 0 0 0 0,1 0 0 0 0,0 0 0 0 0,0 0 0 0 0,0 0 0 0 0,1-1 0 0 0,-1 1 0 0 0,0-1 0 0 0,0 0 0 0 0,0 0 0 0 0,0 0 0 0 0,0 0 0 0 0,0-1 0 0 0,0 1 0 0 0,0-1 0 0 0,0 0 0 0 0,0 0 0 0 0,5-2 0 0 0,-1 0 0 0 0,0-1 0 0 0,0 0 0 0 0,-1-1 0 0 0,1 0 0 0 0,-1 0 0 0 0,0 0 0 0 0,0 0 0 0 0,-1-1 0 0 0,1 0 0 0 0,-1 0 0 0 0,-1-1 0 0 0,1 0 0 0 0,-1 1 0 0 0,0-1 0 0 0,3-9 0 0 0,-1 2 0 0 0,-1 0 0 0 0,0 0 0 0 0,-1-1 0 0 0,-1 0 0 0 0,0 0 0 0 0,1-28 0 0 0,-3 19 0 0 0,-2 0 0 0 0,-6-41 0 0 0,5 54 0 0 0,0 0 0 0 0,-1 1 0 0 0,0-1 0 0 0,-1 1 0 0 0,0 0 0 0 0,-1 0 0 0 0,0 0 0 0 0,-7-11 0 0 0,12 21 0 0 0,0 0 0 0 0,0 0 0 0 0,-1 0 0 0 0,1-1 0 0 0,0 1 0 0 0,0 0 0 0 0,0 0 0 0 0,0 0 0 0 0,-1-1 0 0 0,1 1 0 0 0,0 0 0 0 0,0 0 0 0 0,0 0 0 0 0,-1 0 0 0 0,1 0 0 0 0,0-1 0 0 0,0 1 0 0 0,0 0 0 0 0,-1 0 0 0 0,1 0 0 0 0,0 0 0 0 0,0 0 0 0 0,-1 0 0 0 0,1 0 0 0 0,0 0 0 0 0,0 0 0 0 0,-1 0 0 0 0,1 0 0 0 0,0 0 0 0 0,0 0 0 0 0,-1 0 0 0 0,1 0 0 0 0,0 0 0 0 0,0 0 0 0 0,-1 0 0 0 0,1 0 0 0 0,0 1 0 0 0,0-1 0 0 0,-1 0 0 0 0,1 0 0 0 0,0 0 0 0 0,0 0 0 0 0,0 0 0 0 0,-1 1 0 0 0,1-1 0 0 0,0 0 0 0 0,0 0 0 0 0,0 0 0 0 0,0 1 0 0 0,0-1 0 0 0,-1 0 0 0 0,1 0 0 0 0,0 1 0 0 0,0-1 0 0 0,0 0 0 0 0,-4 17 0 0 0,6-11 0 0 0,-1 1 0 0 0,1-1 0 0 0,0 0 0 0 0,0 0 0 0 0,1 1 0 0 0,0-1 0 0 0,0-1 0 0 0,0 1 0 0 0,1 0 0 0 0,0-1 0 0 0,0 0 0 0 0,0 0 0 0 0,0 0 0 0 0,1 0 0 0 0,0-1 0 0 0,10 8 0 0 0,-11-10 0 0 0,1 1 0 0 0,-1-1 0 0 0,0 1 0 0 0,1-1 0 0 0,-1-1 0 0 0,1 1 0 0 0,0-1 0 0 0,0 1 0 0 0,-1-1 0 0 0,1-1 0 0 0,0 1 0 0 0,0-1 0 0 0,0 0 0 0 0,0 0 0 0 0,0 0 0 0 0,0 0 0 0 0,0-1 0 0 0,0 0 0 0 0,-1 0 0 0 0,1-1 0 0 0,0 1 0 0 0,-1-1 0 0 0,8-3 0 0 0,-1-2 0 0 0,-1 0 0 0 0,1 0 0 0 0,-1-1 0 0 0,0-1 0 0 0,-1 0 0 0 0,0 0 0 0 0,-1-1 0 0 0,0 0 0 0 0,0 0 0 0 0,-1-1 0 0 0,0 0 0 0 0,-1 0 0 0 0,0 0 0 0 0,-1-1 0 0 0,7-23 0 0 0,-6 17 0 0 0,-2-1 0 0 0,-1 1 0 0 0,0-1 0 0 0,-1 1 0 0 0,-1-1 0 0 0,-1 0 0 0 0,-1 0 0 0 0,0 0 0 0 0,-2 1 0 0 0,-5-27 0 0 0,0 18 0 0 0,-1 1 0 0 0,-1 1 0 0 0,-19-36 0 0 0,-49-69 0 0 0,55 94 0 0 0,23 36 0 0 0,0 0 0 0 0,0 0 0 0 0,0 0 0 0 0,0 0 0 0 0,0-1 0 0 0,0 1 0 0 0,0 0 0 0 0,0 0 0 0 0,0 0 0 0 0,0 0 0 0 0,-1 0 0 0 0,1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0,-1 1 0 0 0,1-1 0 0 0,0 0 0 0 0,0 0 0 0 0,0 0 0 0 0,0 0 0 0 0,0 0 0 0 0,0 0 0 0 0,0 0 0 0 0,0 0 0 0 0,0 0 0 0 0,0 0 0 0 0,0 0 0 0 0,0 0 0 0 0,0 0 0 0 0,0 0 0 0 0,0 1 0 0 0,0-1 0 0 0,0 0 0 0 0,0 0 0 0 0,0 0 0 0 0,0 0 0 0 0,0 0 0 0 0,0 0 0 0 0,0 0 0 0 0,0 0 0 0 0,0 0 0 0 0,0 0 0 0 0,0 0 0 0 0,-2 12 0 0 0,1 17 0 0 0,2-8 0 0 0,1 0 0 0 0,1 0 0 0 0,1-1 0 0 0,1 1 0 0 0,1-1 0 0 0,1 0 0 0 0,10 22 0 0 0,5 4 0 0 0,51 80 0 0 0,11-9 0 0 0,-73-105 0 0 0,0 1 0 0 0,1-2 0 0 0,0 0 0 0 0,1 0 0 0 0,0-1 0 0 0,23 13 0 0 0,-32-21 0 0 0,0 0 0 0 0,1 0 0 0 0,-1 0 0 0 0,1-1 0 0 0,0 0 0 0 0,-1 0 0 0 0,1 0 0 0 0,0 0 0 0 0,0-1 0 0 0,0 0 0 0 0,-1 0 0 0 0,1 0 0 0 0,0 0 0 0 0,0-1 0 0 0,0 0 0 0 0,-1 0 0 0 0,1 0 0 0 0,0 0 0 0 0,-1-1 0 0 0,1 0 0 0 0,-1 0 0 0 0,0 0 0 0 0,0-1 0 0 0,0 1 0 0 0,0-1 0 0 0,0 0 0 0 0,0 0 0 0 0,4-5 0 0 0,1-1 0 0 0,-1 0 0 0 0,1-1 0 0 0,-1-1 0 0 0,-1 1 0 0 0,0-1 0 0 0,-1-1 0 0 0,0 1 0 0 0,0-1 0 0 0,5-18 0 0 0,-7 14 284 0 0,-1-1 0 0 0,3-28 0 0 0,-4 2-5083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4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7 274 22719 0 0,'-2'2'0'0'0,"-2"9"2336"0"0,4-5-8 0 0,4-10-784 0 0,13-9 8 0 0,13-6-816 0 0,21-15 8 0 0,30-19-768 0 0,2-8 8 0 0,-16 6-40 0 0,-9 2 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5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22719 0 0,'5'18'1635'0'0,"1"0"-1"0"0,0 0 0 0 0,17 31 0 0 0,-21-46-1453 0 0,-1 0 0 0 0,1 0 0 0 0,0 0 0 0 0,0 0 0 0 0,0 0 0 0 0,0 0-1 0 0,1 0 1 0 0,-1-1 0 0 0,1 1 0 0 0,0-1 0 0 0,5 4 0 0 0,-6-5-107 0 0,1 0 0 0 0,-1 0 0 0 0,1 0 0 0 0,-1-1 0 0 0,1 1 0 0 0,0-1 0 0 0,-1 1 0 0 0,1-1 0 0 0,-1 0 0 0 0,1 0 0 0 0,0 0 0 0 0,-1 0 0 0 0,1-1 0 0 0,0 1 0 0 0,-1-1 0 0 0,1 1 0 0 0,3-3 0 0 0,4 0-74 0 0,-2-2 0 0 0,1 1 0 0 0,0-1 0 0 0,-1 0 0 0 0,0-1 0 0 0,0 0 0 0 0,0 0 0 0 0,-1-1 0 0 0,0 0 0 0 0,0 0 0 0 0,-1-1 0 0 0,0 0 0 0 0,5-9 0 0 0,2-3 0 0 0,-2-1 0 0 0,-1 0 0 0 0,0 0 0 0 0,9-33 0 0 0,-12 31 0 0 0,-1-1 0 0 0,4-31 0 0 0,-9 45 0 0 0,0 0 0 0 0,-1 0 0 0 0,0 0 0 0 0,-1 0 0 0 0,0 0 0 0 0,0 0 0 0 0,-1 0 0 0 0,-4-13 0 0 0,6 22 0 0 0,-1 0 0 0 0,1-1 0 0 0,0 1 0 0 0,-1 0 0 0 0,1 0 0 0 0,-1-1 0 0 0,0 1 0 0 0,1 0 0 0 0,-1 0 0 0 0,0 0 0 0 0,0 0 0 0 0,0 0 0 0 0,0 0 0 0 0,0 0 0 0 0,0 0 0 0 0,0 1 0 0 0,0-1 0 0 0,0 0 0 0 0,0 0 0 0 0,-2 0 0 0 0,2 1 0 0 0,-1 0 0 0 0,1 0 0 0 0,0 0 0 0 0,0 0 0 0 0,0 0 0 0 0,0 0 0 0 0,0 1 0 0 0,0-1 0 0 0,0 0 0 0 0,0 1 0 0 0,0-1 0 0 0,-1 1 0 0 0,1-1 0 0 0,1 1 0 0 0,-1-1 0 0 0,0 1 0 0 0,0 0 0 0 0,0-1 0 0 0,-1 2 0 0 0,-4 5 0 0 0,0 0 0 0 0,0 0 0 0 0,1 1 0 0 0,-9 13 0 0 0,2 3 0 0 0,0 1 0 0 0,2 0 0 0 0,0 0 0 0 0,-9 45 0 0 0,9-23 0 0 0,-5 85 0 0 0,14-116 0 0 0,0 0 0 0 0,2 0 0 0 0,0 1 0 0 0,0-2 0 0 0,2 1 0 0 0,5 20 0 0 0,-7-33 0 0 0,0 1 0 0 0,0 0 0 0 0,0 0 0 0 0,1 0 0 0 0,0-1 0 0 0,0 1 0 0 0,0 0 0 0 0,0-1 0 0 0,0 0 0 0 0,1 0 0 0 0,0 0 0 0 0,-1 0 0 0 0,1 0 0 0 0,0 0 0 0 0,1 0 0 0 0,-1-1 0 0 0,0 0 0 0 0,1 0 0 0 0,-1 0 0 0 0,1 0 0 0 0,0 0 0 0 0,-1-1 0 0 0,1 1 0 0 0,0-1 0 0 0,0 0 0 0 0,0 0 0 0 0,0-1 0 0 0,0 1 0 0 0,5-1 0 0 0,2-1 0 0 0,0 0 0 0 0,-1-1 0 0 0,1 0 0 0 0,-1-1 0 0 0,1 0 0 0 0,-1-1 0 0 0,0 0 0 0 0,0 0 0 0 0,-1-1 0 0 0,1-1 0 0 0,10-7 0 0 0,12-10 0 0 0,46-45 0 0 0,-52 42 763 0 0,3-3-1422 0 0,-8 13-3405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5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369 222 21607 0 0,'-7'-154'8223'0'0,"7"152"-8153"0"0,0-1 0 0 0,0 0 1 0 0,-1 0-1 0 0,1 0 0 0 0,-1 0 1 0 0,0 0-1 0 0,0 0 0 0 0,0 1 1 0 0,0-1-1 0 0,0 0 0 0 0,-1 1 0 0 0,1-1 1 0 0,-1 1-1 0 0,1-1 0 0 0,-1 1 1 0 0,0 0-1 0 0,0 0 0 0 0,0 0 1 0 0,0 0-1 0 0,-1 0 0 0 0,1 0 0 0 0,0 0 1 0 0,-1 1-1 0 0,1-1 0 0 0,-1 1 1 0 0,0 0-1 0 0,0 0 0 0 0,1 0 1 0 0,-1 0-1 0 0,0 0 0 0 0,0 1 1 0 0,0-1-1 0 0,0 1 0 0 0,0 0 0 0 0,1 0 1 0 0,-1 0-1 0 0,0 0 0 0 0,0 0 1 0 0,0 0-1 0 0,-5 2 0 0 0,4-1-66 0 0,-1 1-1 0 0,1-1 0 0 0,-1 1 1 0 0,1 0-1 0 0,0 1 0 0 0,-1-1 1 0 0,1 1-1 0 0,0-1 0 0 0,1 1 1 0 0,-1 0-1 0 0,0 1 0 0 0,1-1 1 0 0,-6 7-1 0 0,7-7-3 0 0,-23 24 0 0 0,1 1 0 0 0,1 2 0 0 0,1 0 0 0 0,-23 45 0 0 0,33-53 0 0 0,1 0 0 0 0,2 1 0 0 0,0 1 0 0 0,1-1 0 0 0,1 1 0 0 0,2 1 0 0 0,-5 39 0 0 0,9-61 0 0 0,1-1 0 0 0,0 1 0 0 0,0 0 0 0 0,0 0 0 0 0,0-1 0 0 0,0 1 0 0 0,0 0 0 0 0,1 0 0 0 0,0-1 0 0 0,-1 1 0 0 0,1 0 0 0 0,0-1 0 0 0,0 1 0 0 0,0-1 0 0 0,1 1 0 0 0,-1-1 0 0 0,1 0 0 0 0,-1 0 0 0 0,1 1 0 0 0,0-1 0 0 0,-1 0 0 0 0,1 0 0 0 0,3 2 0 0 0,-2-3 0 0 0,0 0 0 0 0,0 1 0 0 0,1-1 0 0 0,-1-1 0 0 0,0 1 0 0 0,0 0 0 0 0,0-1 0 0 0,1 0 0 0 0,-1 0 0 0 0,0 0 0 0 0,0 0 0 0 0,1 0 0 0 0,-1-1 0 0 0,0 1 0 0 0,0-1 0 0 0,1 0 0 0 0,-1 0 0 0 0,0 0 0 0 0,4-2 0 0 0,43-21 0 0 0,-1-2 0 0 0,54-38 0 0 0,-79 49 0 0 0,60-43 0 0 0,-49 32 0 0 0,1 2 0 0 0,66-33 0 0 0,-81 51 0 0 0,-21 6 0 0 0,1 0 0 0 0,-1 0 0 0 0,1 0 0 0 0,-1 0 0 0 0,1 0 0 0 0,-1 1 0 0 0,1-1 0 0 0,-1 0 0 0 0,1 0 0 0 0,-1 0 0 0 0,1 0 0 0 0,-1 1 0 0 0,1-1 0 0 0,-1 0 0 0 0,1 1 0 0 0,-1-1 0 0 0,0 0 0 0 0,1 1 0 0 0,-1-1 0 0 0,0 0 0 0 0,1 1 0 0 0,-1 0 0 0 0,1 1 0 0 0,0 0 0 0 0,-1 1 0 0 0,1-1 0 0 0,-1 1 0 0 0,0-1 0 0 0,0 1 0 0 0,0-1 0 0 0,0 1 0 0 0,0-1 0 0 0,0 1 0 0 0,-1-1 0 0 0,0 5 0 0 0,-9 32 0 0 0,0-1 0 0 0,-3 0 0 0 0,-31 67 0 0 0,13-46 0 0 0,-58 85 0 0 0,72-120 0 0 0,-27 30 0 0 0,39-48 0 0 0,0-1 0 0 0,-1 1 0 0 0,1-2 0 0 0,-1 1 0 0 0,-1 0 0 0 0,1-1 0 0 0,0-1 0 0 0,-1 1 0 0 0,0-1 0 0 0,-10 4 0 0 0,8-7 438 0 0,9-3 107 0 0,8-7-3759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5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7 322 23519 0 0,'0'0'232'0'0,"-1"-1"0"0"0,1 1-1 0 0,-1-1 1 0 0,1 1 0 0 0,-1 0-1 0 0,1-1 1 0 0,0 0 0 0 0,-1 1 0 0 0,1-1-1 0 0,0 1 1 0 0,-1-1 0 0 0,1 1-1 0 0,0-1 1 0 0,0 0 0 0 0,-1 1-1 0 0,1-1 1 0 0,0 1 0 0 0,0-1-1 0 0,0 0 1 0 0,0 1 0 0 0,0-2 0 0 0,0 2-121 0 0,1 0 0 0 0,-1-1 1 0 0,1 1-1 0 0,-1 0 1 0 0,0 0-1 0 0,1 0 0 0 0,-1 0 1 0 0,1 0-1 0 0,-1 0 1 0 0,0 0-1 0 0,1 0 0 0 0,-1 0 1 0 0,1 0-1 0 0,-1 0 1 0 0,0 0-1 0 0,1 0 0 0 0,-1 0 1 0 0,1 1-1 0 0,-1-1 1 0 0,0 0-1 0 0,1 0 0 0 0,-1 0 1 0 0,0 0-1 0 0,1 1 1 0 0,-1-1-1 0 0,0 0 0 0 0,1 0 1 0 0,-1 1-1 0 0,0-1 1 0 0,1 0-1 0 0,-1 1 0 0 0,0-1 1 0 0,0 0-1 0 0,0 1 1 0 0,1 0-1 0 0,9 10-90 0 0,-1 1 0 0 0,0 0 1 0 0,0 1-1 0 0,-2 0 0 0 0,1 0 0 0 0,8 24 0 0 0,1 0-37 0 0,-12-27 16 0 0,1 0 0 0 0,0 0 0 0 0,0-1 0 0 0,1 1 0 0 0,8 8 0 0 0,-14-17 0 0 0,0 1 0 0 0,1-1 0 0 0,-1 0 0 0 0,0 0 0 0 0,1 1 0 0 0,-1-1 0 0 0,1 0 0 0 0,-1 0 0 0 0,1 0 0 0 0,0 0 0 0 0,-1-1 0 0 0,1 1 0 0 0,0 0 0 0 0,0-1 0 0 0,0 1 0 0 0,-1-1 0 0 0,1 0 0 0 0,0 0 0 0 0,0 0 0 0 0,0 1 0 0 0,0-2 0 0 0,0 1 0 0 0,0 0 0 0 0,-1 0 0 0 0,1-1 0 0 0,0 1 0 0 0,0 0 0 0 0,0-1 0 0 0,-1 0 0 0 0,1 0 0 0 0,0 1 0 0 0,0-1 0 0 0,-1 0 0 0 0,1 0 0 0 0,-1 0 0 0 0,1-1 0 0 0,-1 1 0 0 0,0 0 0 0 0,2-3 0 0 0,2-1 0 0 0,0-1 0 0 0,-1 1 0 0 0,0-1 0 0 0,0-1 0 0 0,0 1 0 0 0,-1 0 0 0 0,4-11 0 0 0,13-51 0 0 0,-15 50 0 0 0,4-16 0 0 0,4-40 0 0 0,-11 59 0 0 0,-1 0 0 0 0,0 0 0 0 0,-2 0 0 0 0,1 1 0 0 0,-5-23 0 0 0,2 22 0 0 0,2 10 0 0 0,0-1 0 0 0,0 0 0 0 0,-1 0 0 0 0,1 1 0 0 0,-1-1 0 0 0,-4-6 0 0 0,1 10 0 0 0,1 9 0 0 0,0 11 0 0 0,2-3 0 0 0,1 0 0 0 0,0 0 0 0 0,1 0 0 0 0,2 23 0 0 0,-1-31 0 0 0,0 0 0 0 0,0 0 0 0 0,1-1 0 0 0,0 1 0 0 0,0 0 0 0 0,0-1 0 0 0,1 1 0 0 0,0-1 0 0 0,0 0 0 0 0,1 0 0 0 0,0 0 0 0 0,4 6 0 0 0,-6-11 0 0 0,-1 1 0 0 0,0-1 0 0 0,1 0 0 0 0,-1 1 0 0 0,1-1 0 0 0,-1 0 0 0 0,1 0 0 0 0,-1 0 0 0 0,1 0 0 0 0,0 0 0 0 0,0 0 0 0 0,-1-1 0 0 0,1 1 0 0 0,0 0 0 0 0,0-1 0 0 0,0 0 0 0 0,0 1 0 0 0,0-1 0 0 0,0 0 0 0 0,0 0 0 0 0,0 0 0 0 0,0 0 0 0 0,-1 0 0 0 0,1-1 0 0 0,0 1 0 0 0,0 0 0 0 0,0-1 0 0 0,0 0 0 0 0,0 1 0 0 0,-1-1 0 0 0,1 0 0 0 0,2-1 0 0 0,3-3 0 0 0,0-1 0 0 0,0 1 0 0 0,0-1 0 0 0,-1-1 0 0 0,10-11 0 0 0,15-22 493 0 0,39-63-1 0 0,-12 4-2729 0 0,-37 62-463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5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1 640 23319 0 0,'4'-4'1062'0'0,"0"0"0"0"0,0 1 0 0 0,1 0-1 0 0,-1 0 1 0 0,8-3 0 0 0,28-9 1169 0 0,-24 11-2034 0 0,-1 1 0 0 0,0 1-1 0 0,22 0 1 0 0,-30 1-194 0 0,0 1-1 0 0,1 0 0 0 0,-1 1 1 0 0,1 0-1 0 0,-1 0 0 0 0,0 1 0 0 0,0 0 1 0 0,0 0-1 0 0,0 0 0 0 0,0 1 1 0 0,0 0-1 0 0,-1 1 0 0 0,1-1 1 0 0,-1 1-1 0 0,0 1 0 0 0,0-1 0 0 0,0 1 1 0 0,-1 0-1 0 0,0 0 0 0 0,1 0 1 0 0,5 10-1 0 0,39 72-2 0 0,-50-87 0 0 0,0 0 0 0 0,0-1 0 0 0,0 1 0 0 0,0 0 0 0 0,0-1 0 0 0,0 1 0 0 0,0 0 0 0 0,1 0 0 0 0,-1-1 0 0 0,0 1 0 0 0,0 0 0 0 0,0 0 0 0 0,0-1 0 0 0,0 1 0 0 0,0 0 0 0 0,1 0 0 0 0,-1 0 0 0 0,0-1 0 0 0,0 1 0 0 0,0 0 0 0 0,1 0 0 0 0,-1 0 0 0 0,0-1 0 0 0,0 1 0 0 0,1 0 0 0 0,-1 0 0 0 0,0 0 0 0 0,0 0 0 0 0,1 0 0 0 0,-1 0 0 0 0,0 0 0 0 0,1 0 0 0 0,-1 0 0 0 0,0 0 0 0 0,0-1 0 0 0,1 1 0 0 0,-1 0 0 0 0,0 1 0 0 0,1-1 0 0 0,-1 0 0 0 0,0 0 0 0 0,0 0 0 0 0,1 0 0 0 0,-1 0 0 0 0,0 0 0 0 0,0 0 0 0 0,1 0 0 0 0,-1 0 0 0 0,0 1 0 0 0,0-1 0 0 0,1 0 0 0 0,-1 0 0 0 0,0 0 0 0 0,0 0 0 0 0,0 1 0 0 0,1-1 0 0 0,-1 0 0 0 0,0 0 0 0 0,0 1 0 0 0,0-1 0 0 0,0 0 0 0 0,1 1 0 0 0,0-29 0 0 0,-7-11 0 0 0,-1 0 0 0 0,-14-40 0 0 0,-1-2 0 0 0,15 56 0 0 0,5 17 0 0 0,0 1 0 0 0,0-1 0 0 0,0 0 0 0 0,0-14 0 0 0,2 22 0 0 0,0-1 0 0 0,0 1 0 0 0,0 0 0 0 0,0-1 0 0 0,0 1 0 0 0,0 0 0 0 0,0-1 0 0 0,1 1 0 0 0,-1 0 0 0 0,0-1 0 0 0,0 1 0 0 0,0 0 0 0 0,0-1 0 0 0,1 1 0 0 0,-1 0 0 0 0,0 0 0 0 0,0-1 0 0 0,1 1 0 0 0,-1 0 0 0 0,0 0 0 0 0,0-1 0 0 0,1 1 0 0 0,-1 0 0 0 0,0 0 0 0 0,1 0 0 0 0,-1 0 0 0 0,0 0 0 0 0,1-1 0 0 0,-1 1 0 0 0,0 0 0 0 0,1 0 0 0 0,-1 0 0 0 0,0 0 0 0 0,1 0 0 0 0,-1 0 0 0 0,0 0 0 0 0,1 0 0 0 0,-1 0 0 0 0,0 0 0 0 0,1 0 0 0 0,-1 0 0 0 0,0 0 0 0 0,1 1 0 0 0,-1-1 0 0 0,0 0 0 0 0,1 0 0 0 0,18 8 0 0 0,-6 1 0 0 0,-1 0 0 0 0,0 1 0 0 0,0 1 0 0 0,-1 0 0 0 0,-1 0 0 0 0,12 16 0 0 0,-8-9 0 0 0,1-2 0 0 0,22 20 0 0 0,-37-35 0 0 0,0-1 0 0 0,1 0 0 0 0,-1 1 0 0 0,0-1 0 0 0,1 0 0 0 0,-1 1 0 0 0,0-1 0 0 0,0 0 0 0 0,1 0 0 0 0,-1 1 0 0 0,1-1 0 0 0,-1 0 0 0 0,0 0 0 0 0,1 0 0 0 0,-1 0 0 0 0,0 1 0 0 0,1-1 0 0 0,-1 0 0 0 0,1 0 0 0 0,-1 0 0 0 0,0 0 0 0 0,1 0 0 0 0,-1 0 0 0 0,1 0 0 0 0,-1 0 0 0 0,1 0 0 0 0,-1 0 0 0 0,0 0 0 0 0,1 0 0 0 0,-1 0 0 0 0,1-1 0 0 0,-1 1 0 0 0,0 0 0 0 0,1 0 0 0 0,-1 0 0 0 0,0 0 0 0 0,1-1 0 0 0,-1 1 0 0 0,0 0 0 0 0,1 0 0 0 0,-1-1 0 0 0,0 1 0 0 0,1 0 0 0 0,-1-1 0 0 0,0 1 0 0 0,0 0 0 0 0,1-1 0 0 0,-1 1 0 0 0,0-1 0 0 0,6-23 0 0 0,-5-3 0 0 0,-1 1 0 0 0,-1 0 0 0 0,-1-1 0 0 0,-2 1 0 0 0,-8-35 0 0 0,4 27 0 0 0,3 0 0 0 0,-3-54 0 0 0,8 81 0 0 0,0 0 0 0 0,1 1 0 0 0,0-1 0 0 0,0 1 0 0 0,0-1 0 0 0,1 1 0 0 0,0 0 0 0 0,0 0 0 0 0,4-7 0 0 0,-5 12 0 0 0,-1-1 0 0 0,1 1 0 0 0,0 0 0 0 0,0 0 0 0 0,0-1 0 0 0,0 1 0 0 0,0 0 0 0 0,0 0 0 0 0,0 0 0 0 0,0 0 0 0 0,1 0 0 0 0,-1 0 0 0 0,0 0 0 0 0,1 1 0 0 0,-1-1 0 0 0,0 0 0 0 0,1 1 0 0 0,-1-1 0 0 0,1 1 0 0 0,-1 0 0 0 0,1-1 0 0 0,-1 1 0 0 0,1 0 0 0 0,0 0 0 0 0,-1 0 0 0 0,1 0 0 0 0,-1 0 0 0 0,1 0 0 0 0,-1 0 0 0 0,1 1 0 0 0,-1-1 0 0 0,1 0 0 0 0,-1 1 0 0 0,1-1 0 0 0,-1 1 0 0 0,0 0 0 0 0,1-1 0 0 0,-1 1 0 0 0,0 0 0 0 0,1 0 0 0 0,-1 0 0 0 0,2 2 0 0 0,8 7 0 0 0,0 0 0 0 0,0 1 0 0 0,-1 1 0 0 0,0-1 0 0 0,-1 2 0 0 0,0-1 0 0 0,13 28 0 0 0,17 23 0 0 0,-32-57 0 0 0,-3-8 0 0 0,-1-16 0 0 0,-3 17 0 0 0,6-55 0 0 0,9-139 0 0 0,-14 193 0 0 0,-1 1 0 0 0,0 0 0 0 0,1 0 0 0 0,0 0 0 0 0,-1 0 0 0 0,1-1 0 0 0,0 1 0 0 0,-1 0 0 0 0,1 0 0 0 0,0 0 0 0 0,0 0 0 0 0,0 0 0 0 0,0 1 0 0 0,0-1 0 0 0,0 0 0 0 0,0 0 0 0 0,0 1 0 0 0,0-1 0 0 0,1 1 0 0 0,-1-1 0 0 0,0 1 0 0 0,0-1 0 0 0,0 1 0 0 0,1 0 0 0 0,-1-1 0 0 0,0 1 0 0 0,1 0 0 0 0,-1 0 0 0 0,2 0 0 0 0,39-2 0 0 0,-25 5 782 0 0,-1 0-1476 0 0,-6-7-3386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5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1765 29431 0 0,'5'-4'1249'0'0,"5"-3"-978"0"0,0 1-1 0 0,1 0 1 0 0,-1 0-1 0 0,20-7 1 0 0,-26 12-237 0 0,-1 0 1 0 0,1 0-1 0 0,0 0 1 0 0,0 0 0 0 0,0 1-1 0 0,0 0 1 0 0,0-1-1 0 0,0 1 1 0 0,0 1 0 0 0,0-1-1 0 0,0 1 1 0 0,0-1-1 0 0,0 1 1 0 0,0 0-1 0 0,0 1 1 0 0,0-1 0 0 0,-1 1-1 0 0,1-1 1 0 0,0 1-1 0 0,3 3 1 0 0,-2-1-35 0 0,1 0 0 0 0,-1 1 0 0 0,0 0 0 0 0,-1 0 0 0 0,1 1 0 0 0,-1-1 0 0 0,0 1 0 0 0,5 10 0 0 0,2 5 0 0 0,8 28 0 0 0,-8-22 0 0 0,-11-26 0 0 0,0-1 0 0 0,1 1 0 0 0,-1-1 0 0 0,1 1 0 0 0,-1-1 0 0 0,1 0 0 0 0,-1 1 0 0 0,0-1 0 0 0,1 1 0 0 0,-1-1 0 0 0,1 0 0 0 0,0 1 0 0 0,-1-1 0 0 0,1 0 0 0 0,-1 0 0 0 0,1 0 0 0 0,-1 1 0 0 0,1-1 0 0 0,0 0 0 0 0,-1 0 0 0 0,1 0 0 0 0,-1 0 0 0 0,1 0 0 0 0,0 0 0 0 0,-1 0 0 0 0,1 0 0 0 0,-1 0 0 0 0,1 0 0 0 0,0-1 0 0 0,-1 1 0 0 0,1 0 0 0 0,-1 0 0 0 0,1-1 0 0 0,-1 1 0 0 0,1 0 0 0 0,-1 0 0 0 0,1-1 0 0 0,-1 1 0 0 0,1-1 0 0 0,-1 1 0 0 0,1 0 0 0 0,-1-1 0 0 0,1 1 0 0 0,-1-1 0 0 0,0 1 0 0 0,1-1 0 0 0,-1 1 0 0 0,0-1 0 0 0,1 1 0 0 0,-1-1 0 0 0,0-1 0 0 0,1-1 0 0 0,0-1 0 0 0,0 0 0 0 0,-1 1 0 0 0,0-1 0 0 0,1 0 0 0 0,-1 0 0 0 0,-1 1 0 0 0,1-1 0 0 0,0 0 0 0 0,-1 1 0 0 0,-1-6 0 0 0,-1-7 0 0 0,-42-245 0 0 0,42 240 0 0 0,0-39 0 0 0,4 59 0 0 0,-1 1 0 0 0,0-1 0 0 0,0 0 0 0 0,0 0 0 0 0,1 1 0 0 0,-1-1 0 0 0,0 0 0 0 0,1 1 0 0 0,-1-1 0 0 0,1 0 0 0 0,-1 1 0 0 0,1-1 0 0 0,-1 0 0 0 0,1 1 0 0 0,-1-1 0 0 0,1 1 0 0 0,0-1 0 0 0,-1 1 0 0 0,1-1 0 0 0,0 1 0 0 0,-1 0 0 0 0,1-1 0 0 0,0 1 0 0 0,-1 0 0 0 0,1 0 0 0 0,0-1 0 0 0,0 1 0 0 0,-1 0 0 0 0,1 0 0 0 0,0 0 0 0 0,0 0 0 0 0,0 0 0 0 0,-1 0 0 0 0,1 0 0 0 0,0 0 0 0 0,0 0 0 0 0,-1 0 0 0 0,3 1 0 0 0,31 7 0 0 0,-18-1 0 0 0,-1 1 0 0 0,26 19 0 0 0,-31-20 0 0 0,0 0 0 0 0,0-1 0 0 0,1 0 0 0 0,0 0 0 0 0,0-1 0 0 0,0 0 0 0 0,1-1 0 0 0,15 3 0 0 0,-25-7 0 0 0,0 0 0 0 0,0 0 0 0 0,0 0 0 0 0,0 0 0 0 0,0 0 0 0 0,-1-1 0 0 0,1 1 0 0 0,0-1 0 0 0,0 1 0 0 0,0-1 0 0 0,-1 0 0 0 0,1 0 0 0 0,0 1 0 0 0,0-1 0 0 0,-1-1 0 0 0,1 1 0 0 0,-1 0 0 0 0,1 0 0 0 0,-1 0 0 0 0,0-1 0 0 0,3-2 0 0 0,2-4 0 0 0,-1 0 0 0 0,1 0 0 0 0,4-11 0 0 0,-3 4 0 0 0,15-29 0 0 0,-1-2 0 0 0,22-77 0 0 0,-9 23 0 0 0,-31 91 0 0 0,-1 0 0 0 0,1 0 0 0 0,-1-1 0 0 0,-1 1 0 0 0,0 0 0 0 0,0-17 0 0 0,-1 24 0 0 0,0-1 0 0 0,0 1 0 0 0,0 0 0 0 0,0-1 0 0 0,-1 1 0 0 0,1 0 0 0 0,-1 0 0 0 0,1-1 0 0 0,-1 1 0 0 0,0 0 0 0 0,0 0 0 0 0,0 0 0 0 0,0 0 0 0 0,0 0 0 0 0,0 0 0 0 0,-1 0 0 0 0,1 0 0 0 0,0 0 0 0 0,-1 1 0 0 0,0-1 0 0 0,1 1 0 0 0,-1-1 0 0 0,0 1 0 0 0,0-1 0 0 0,0 1 0 0 0,0 0 0 0 0,0 0 0 0 0,0 0 0 0 0,0 0 0 0 0,0 0 0 0 0,-1 1 0 0 0,-3-2 0 0 0,4 2 0 0 0,-1 0 0 0 0,1 0 0 0 0,-1 1 0 0 0,1-1 0 0 0,-1 0 0 0 0,1 1 0 0 0,0 0 0 0 0,-1-1 0 0 0,1 1 0 0 0,0 0 0 0 0,-1 0 0 0 0,1 0 0 0 0,0 0 0 0 0,0 1 0 0 0,0-1 0 0 0,0 1 0 0 0,0-1 0 0 0,0 1 0 0 0,0 0 0 0 0,-2 3 0 0 0,-2 3 0 0 0,0 0 0 0 0,0 1 0 0 0,-8 16 0 0 0,6-11 0 0 0,2 0 0 0 0,0 1 0 0 0,1 1 0 0 0,0-1 0 0 0,1 0 0 0 0,1 1 0 0 0,0 0 0 0 0,1 0 0 0 0,1 0 0 0 0,0 0 0 0 0,1 0 0 0 0,1 0 0 0 0,1 0 0 0 0,0 0 0 0 0,5 16 0 0 0,-5-26 0 0 0,0 0 0 0 0,0 0 0 0 0,0-1 0 0 0,1 1 0 0 0,0-1 0 0 0,0 0 0 0 0,1 0 0 0 0,-1 0 0 0 0,1 0 0 0 0,0-1 0 0 0,1 0 0 0 0,-1 1 0 0 0,1-1 0 0 0,-1-1 0 0 0,1 1 0 0 0,0-1 0 0 0,1 0 0 0 0,-1 0 0 0 0,0 0 0 0 0,11 3 0 0 0,-14-6 0 0 0,-1 1 0 0 0,1-1 0 0 0,0 0 0 0 0,-1 0 0 0 0,1 1 0 0 0,-1-1 0 0 0,1 0 0 0 0,0 0 0 0 0,-1-1 0 0 0,1 1 0 0 0,-1 0 0 0 0,1-1 0 0 0,-1 1 0 0 0,1 0 0 0 0,-1-1 0 0 0,1 0 0 0 0,-1 1 0 0 0,1-1 0 0 0,-1 0 0 0 0,3-1 0 0 0,-2 0 0 0 0,0-1 0 0 0,0 1 0 0 0,0 0 0 0 0,0-1 0 0 0,-1 1 0 0 0,1-1 0 0 0,-1 0 0 0 0,1 1 0 0 0,-1-1 0 0 0,1-4 0 0 0,2-6 0 0 0,-1 0 0 0 0,-1 0 0 0 0,2-25 0 0 0,-4 37 0 0 0,2-25 0 0 0,-2 0 0 0 0,-5-42 0 0 0,3 54 0 0 0,0 0 0 0 0,-1 0 0 0 0,-1 0 0 0 0,-1 0 0 0 0,0 0 0 0 0,-8-15 0 0 0,11 25 0 0 0,0 1 0 0 0,0 0 0 0 0,0 0 0 0 0,-1 1 0 0 0,1-1 0 0 0,-1 0 0 0 0,0 1 0 0 0,-3-3 0 0 0,-11-11 0 0 0,31 31 0 0 0,-3 1 0 0 0,1 0 0 0 0,0-1 0 0 0,21 19 0 0 0,-26-27 0 0 0,1 0 0 0 0,0-1 0 0 0,0 0 0 0 0,1 0 0 0 0,0-1 0 0 0,0 0 0 0 0,0 0 0 0 0,11 3 0 0 0,-17-7 0 0 0,0 0 0 0 0,-1-1 0 0 0,1 1 0 0 0,0-1 0 0 0,0 1 0 0 0,0-1 0 0 0,0 0 0 0 0,0 0 0 0 0,-1-1 0 0 0,1 1 0 0 0,0-1 0 0 0,0 1 0 0 0,0-1 0 0 0,-1 0 0 0 0,1 0 0 0 0,0 0 0 0 0,2-1 0 0 0,-1-1 0 0 0,0 0 0 0 0,-1 0 0 0 0,1 0 0 0 0,-1 0 0 0 0,1 0 0 0 0,-1-1 0 0 0,0 1 0 0 0,0-1 0 0 0,3-6 0 0 0,2-4 0 0 0,-2-1 0 0 0,1 0 0 0 0,-2 0 0 0 0,8-28 0 0 0,-10 27 0 0 0,-1 0 0 0 0,0 0 0 0 0,0 0 0 0 0,-2 1 0 0 0,0-1 0 0 0,-1 0 0 0 0,-1 0 0 0 0,0 0 0 0 0,-7-24 0 0 0,5 27 0 0 0,0 1 0 0 0,0 0 0 0 0,-1 0 0 0 0,-1 1 0 0 0,0-1 0 0 0,0 1 0 0 0,-1 0 0 0 0,-1 1 0 0 0,0 0 0 0 0,0 0 0 0 0,-1 1 0 0 0,-13-12 0 0 0,22 21 0 0 0,-1 0 0 0 0,1-1 0 0 0,-1 1 0 0 0,1-1 0 0 0,-1 1 0 0 0,1 0 0 0 0,-1-1 0 0 0,0 1 0 0 0,1 0 0 0 0,-1-1 0 0 0,1 1 0 0 0,-1 0 0 0 0,0 0 0 0 0,1 0 0 0 0,-1 0 0 0 0,0 0 0 0 0,1 0 0 0 0,-1 0 0 0 0,0 0 0 0 0,1 0 0 0 0,-1 0 0 0 0,1 0 0 0 0,-1 0 0 0 0,0 0 0 0 0,1 0 0 0 0,-1 0 0 0 0,0 1 0 0 0,1-1 0 0 0,-1 0 0 0 0,1 0 0 0 0,-1 1 0 0 0,1-1 0 0 0,-1 1 0 0 0,0-1 0 0 0,1 0 0 0 0,0 1 0 0 0,-1-1 0 0 0,1 1 0 0 0,-1-1 0 0 0,1 1 0 0 0,-1-1 0 0 0,1 1 0 0 0,0-1 0 0 0,0 1 0 0 0,-1 0 0 0 0,1-1 0 0 0,0 1 0 0 0,0-1 0 0 0,-1 1 0 0 0,1 0 0 0 0,0 0 0 0 0,-1 4 0 0 0,-1 0 0 0 0,1 0 0 0 0,0 0 0 0 0,1 0 0 0 0,-1 7 0 0 0,1-8 0 0 0,1 1 0 0 0,-1 0 0 0 0,1 0 0 0 0,0-1 0 0 0,1 1 0 0 0,-1-1 0 0 0,1 1 0 0 0,-1-1 0 0 0,1 1 0 0 0,1-1 0 0 0,-1 0 0 0 0,1 0 0 0 0,-1 0 0 0 0,1 0 0 0 0,0-1 0 0 0,0 1 0 0 0,8 5 0 0 0,-8-7 0 0 0,0 1 0 0 0,0-1 0 0 0,0 0 0 0 0,0 0 0 0 0,1 0 0 0 0,-1-1 0 0 0,1 1 0 0 0,-1-1 0 0 0,1 0 0 0 0,0 0 0 0 0,0 0 0 0 0,-1 0 0 0 0,1-1 0 0 0,0 1 0 0 0,0-1 0 0 0,0 0 0 0 0,0 0 0 0 0,-1-1 0 0 0,1 1 0 0 0,0-1 0 0 0,0 0 0 0 0,6-2 0 0 0,-5 0 0 0 0,0 1 0 0 0,0-1 0 0 0,0-1 0 0 0,-1 1 0 0 0,1-1 0 0 0,-1 1 0 0 0,0-1 0 0 0,0 0 0 0 0,0-1 0 0 0,-1 1 0 0 0,1-1 0 0 0,-1 0 0 0 0,0 1 0 0 0,0-2 0 0 0,2-6 0 0 0,3-6 0 0 0,-2 0 0 0 0,0 0 0 0 0,3-22 0 0 0,-7 30 0 0 0,0 0 0 0 0,-1-1 0 0 0,0 1 0 0 0,-1 0 0 0 0,0-1 0 0 0,-1 1 0 0 0,0 0 0 0 0,-1-1 0 0 0,0 1 0 0 0,0 0 0 0 0,-5-12 0 0 0,7 22 0 0 0,0 0 0 0 0,-1 0 0 0 0,1 0 0 0 0,0-1 0 0 0,0 1 0 0 0,0 0 0 0 0,0 0 0 0 0,-1 0 0 0 0,1 0 0 0 0,0-1 0 0 0,0 1 0 0 0,0 0 0 0 0,-1 0 0 0 0,1 0 0 0 0,0 0 0 0 0,0 0 0 0 0,-1 0 0 0 0,1 0 0 0 0,0 0 0 0 0,0 0 0 0 0,-1 0 0 0 0,1 0 0 0 0,0 0 0 0 0,0 0 0 0 0,-1 0 0 0 0,1 0 0 0 0,0 0 0 0 0,0 0 0 0 0,-1 0 0 0 0,1 0 0 0 0,0 0 0 0 0,0 0 0 0 0,0 0 0 0 0,-1 0 0 0 0,1 0 0 0 0,0 1 0 0 0,0-1 0 0 0,0 0 0 0 0,-1 0 0 0 0,1 0 0 0 0,0 0 0 0 0,0 0 0 0 0,0 1 0 0 0,0-1 0 0 0,-1 0 0 0 0,1 0 0 0 0,0 0 0 0 0,0 1 0 0 0,0-1 0 0 0,0 0 0 0 0,0 0 0 0 0,0 1 0 0 0,0-1 0 0 0,-1 3 0 0 0,1 0 0 0 0,0-1 0 0 0,0 1 0 0 0,1 0 0 0 0,-1-1 0 0 0,1 1 0 0 0,-1 0 0 0 0,1-1 0 0 0,0 1 0 0 0,0-1 0 0 0,0 1 0 0 0,0-1 0 0 0,0 0 0 0 0,1 1 0 0 0,-1-1 0 0 0,1 0 0 0 0,0 0 0 0 0,-1 0 0 0 0,1 0 0 0 0,3 3 0 0 0,1 0 0 0 0,0 1 0 0 0,0-1 0 0 0,1 0 0 0 0,0 0 0 0 0,11 5 0 0 0,-16-9 0 0 0,-1 0 0 0 0,0 0 0 0 0,1 0 0 0 0,-1-1 0 0 0,1 1 0 0 0,0 0 0 0 0,-1-1 0 0 0,1 1 0 0 0,0-1 0 0 0,-1 0 0 0 0,1 1 0 0 0,0-1 0 0 0,-1 0 0 0 0,1 0 0 0 0,0 0 0 0 0,0 0 0 0 0,-1-1 0 0 0,1 1 0 0 0,0 0 0 0 0,-1-1 0 0 0,1 1 0 0 0,-1-1 0 0 0,1 0 0 0 0,0 1 0 0 0,-1-1 0 0 0,1 0 0 0 0,-1 0 0 0 0,0 0 0 0 0,1 0 0 0 0,-1 0 0 0 0,0 0 0 0 0,1 0 0 0 0,-1-1 0 0 0,0 1 0 0 0,0 0 0 0 0,0-1 0 0 0,0 1 0 0 0,1-3 0 0 0,1-4 0 0 0,0-1 0 0 0,0 0 0 0 0,0 0 0 0 0,-1 0 0 0 0,1-16 0 0 0,-1 10 0 0 0,6-41 0 0 0,1-80 0 0 0,-9 137 0 0 0,0 0 0 0 0,0 0 0 0 0,0 0 0 0 0,1 0 0 0 0,-1 0 0 0 0,0 0 0 0 0,1 0 0 0 0,-1 0 0 0 0,1 0 0 0 0,-1 0 0 0 0,1 0 0 0 0,-1 0 0 0 0,1 0 0 0 0,0-1 0 0 0,0 1 0 0 0,-1 0 0 0 0,1 0 0 0 0,0-1 0 0 0,0 1 0 0 0,0-1 0 0 0,1 2 0 0 0,-2-2 0 0 0,1 0 0 0 0,-1 1 0 0 0,1-1 0 0 0,0 0 0 0 0,-1 0 0 0 0,1 1 0 0 0,0-1 0 0 0,-1 0 0 0 0,1 0 0 0 0,0 0 0 0 0,-1 0 0 0 0,1 0 0 0 0,0 0 0 0 0,-1 0 0 0 0,1 0 0 0 0,0 0 0 0 0,-1 0 0 0 0,1 0 0 0 0,0 0 0 0 0,-1 0 0 0 0,1-1 0 0 0,0 1 0 0 0,-1 0 0 0 0,1-1 0 0 0,0 1 0 0 0,-1 0 0 0 0,1-1 0 0 0,-1 1 0 0 0,1-1 0 0 0,-1 1 0 0 0,1 0 0 0 0,-1-1 0 0 0,1 0 0 0 0,4-6 0 0 0,-2 1 0 0 0,1-1 0 0 0,-1 0 0 0 0,0 0 0 0 0,0-1 0 0 0,-1 1 0 0 0,0 0 0 0 0,2-16 0 0 0,4-13 0 0 0,-8 35 0 0 0,0 0 0 0 0,1 0 0 0 0,-1 1 0 0 0,0-1 0 0 0,0 0 0 0 0,0 1 0 0 0,0-1 0 0 0,0 0 0 0 0,1 1 0 0 0,-1-1 0 0 0,0 0 0 0 0,1 1 0 0 0,-1-1 0 0 0,0 1 0 0 0,1-1 0 0 0,-1 1 0 0 0,1-1 0 0 0,-1 1 0 0 0,2-2 0 0 0,6 23 0 0 0,11 44 0 0 0,4-1 0 0 0,2-1 0 0 0,49 89 0 0 0,-31-79 0 0 0,119 229 0 0 0,-144-262 0 0 0,-2 1 0 0 0,-2 0 0 0 0,-1 1 0 0 0,-2 1 0 0 0,8 71 0 0 0,-18-109 0 0 0,-1 0 0 0 0,0 0 0 0 0,0 0 0 0 0,0 0 0 0 0,-1 0 0 0 0,0 0 0 0 0,-2 8 0 0 0,3-12 0 0 0,0 0 0 0 0,-1 0 0 0 0,1 0 0 0 0,-1 0 0 0 0,0 0 0 0 0,1 0 0 0 0,-1 0 0 0 0,0 0 0 0 0,1 0 0 0 0,-1 0 0 0 0,0-1 0 0 0,0 1 0 0 0,0 0 0 0 0,0 0 0 0 0,0-1 0 0 0,0 1 0 0 0,0 0 0 0 0,0-1 0 0 0,0 1 0 0 0,0-1 0 0 0,0 0 0 0 0,0 1 0 0 0,0-1 0 0 0,0 0 0 0 0,-1 0 0 0 0,1 1 0 0 0,0-1 0 0 0,0 0 0 0 0,0 0 0 0 0,0 0 0 0 0,-1 0 0 0 0,1-1 0 0 0,0 1 0 0 0,0 0 0 0 0,0 0 0 0 0,-2-2 0 0 0,-10-3 0 0 0,1-1 0 0 0,0 0 0 0 0,0-1 0 0 0,1-1 0 0 0,0 0 0 0 0,0-1 0 0 0,-13-12 0 0 0,20 17 0 0 0,-35-31 0 0 0,-64-74 0 0 0,88 92 0 0 0,2-2 0 0 0,0 0 0 0 0,1 0 0 0 0,1-2 0 0 0,0 1 0 0 0,-14-43 0 0 0,21 46 0 0 0,0-1 0 0 0,2 1 0 0 0,0-1 0 0 0,1 0 0 0 0,0 0 0 0 0,2 0 0 0 0,2-21 0 0 0,4-10 0 0 0,19-64 0 0 0,-6 46 0 0 0,2 0 0 0 0,3 2 0 0 0,3 1 0 0 0,3 1 0 0 0,2 2 0 0 0,53-74 0 0 0,-59 100 0 0 0,-11 15 0 0 0,-1-1 0 0 0,-1 0 0 0 0,17-34 0 0 0,-30 47 985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1:2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1 806 22103 0 0,'11'60'2544'0'0,"-7"-38"-786"0"0,0-1 0 0 0,8 24 0 0 0,-10-40-1539 0 0,0 1-1 0 0,1 0 0 0 0,-1-1 1 0 0,1 0-1 0 0,0 0 0 0 0,1 1 0 0 0,-1-2 1 0 0,1 1-1 0 0,0 0 0 0 0,0-1 0 0 0,1 0 1 0 0,5 5-1 0 0,-8-8-218 0 0,0 1 0 0 0,1-1 0 0 0,-1 1 0 0 0,0-1 0 0 0,1 0 0 0 0,-1 0 0 0 0,1 0 0 0 0,-1 0 0 0 0,1 0 0 0 0,0-1 0 0 0,-1 1 0 0 0,1-1 0 0 0,0 0 0 0 0,0 0 0 0 0,-1 0 0 0 0,1 0 0 0 0,0 0 0 0 0,-1-1 0 0 0,4 0 0 0 0,-2 0 0 0 0,1-1 0 0 0,-1 0 0 0 0,0 0 0 0 0,0 0 0 0 0,0-1 0 0 0,0 1 0 0 0,0-1 0 0 0,0 0 0 0 0,-1 0 0 0 0,4-5 0 0 0,5-5 0 0 0,-1-1 0 0 0,-1 0 0 0 0,-1-1 0 0 0,14-27 0 0 0,-10 12 0 0 0,-2 1 0 0 0,0-2 0 0 0,-2 1 0 0 0,-2-1 0 0 0,-1-1 0 0 0,-1 1 0 0 0,-1-1 0 0 0,-2-42 0 0 0,-3 13 0 0 0,-4 0 0 0 0,-2 1 0 0 0,-19-80 0 0 0,15 96 0 0 0,-1 1 0 0 0,-35-81 0 0 0,34 105 0 0 0,13 18 0 0 0,-1 1 0 0 0,1 0 0 0 0,-1-1 0 0 0,1 1 0 0 0,-1 0 0 0 0,1-1 0 0 0,-1 1 0 0 0,1 0 0 0 0,-1 0 0 0 0,1 0 0 0 0,-1-1 0 0 0,1 1 0 0 0,-1 0 0 0 0,1 0 0 0 0,-1 0 0 0 0,0 0 0 0 0,1 0 0 0 0,-1 0 0 0 0,1 0 0 0 0,-1 0 0 0 0,0 0 0 0 0,-1 1 0 0 0,1 0 0 0 0,-1 0 0 0 0,1 0 0 0 0,0 0 0 0 0,-1 1 0 0 0,1-1 0 0 0,0 0 0 0 0,0 1 0 0 0,0-1 0 0 0,0 1 0 0 0,0-1 0 0 0,0 1 0 0 0,1-1 0 0 0,-1 1 0 0 0,0 0 0 0 0,1-1 0 0 0,-1 1 0 0 0,1 0 0 0 0,-1 2 0 0 0,-1 11 0 0 0,0 0 0 0 0,0 0 0 0 0,2 0 0 0 0,0 0 0 0 0,3 23 0 0 0,-2-24 0 0 0,1 23 0 0 0,2-2 0 0 0,2 1 0 0 0,1 0 0 0 0,2-1 0 0 0,1-1 0 0 0,2 1 0 0 0,1-2 0 0 0,1 0 0 0 0,2 0 0 0 0,25 36 0 0 0,-37-63 0 0 0,-1-1 0 0 0,2 1 0 0 0,-1-1 0 0 0,1 0 0 0 0,0 0 0 0 0,10 7 0 0 0,-14-11 0 0 0,1 0 0 0 0,-1 0 0 0 0,0 0 0 0 0,1-1 0 0 0,0 1 0 0 0,-1-1 0 0 0,1 1 0 0 0,-1-1 0 0 0,1 0 0 0 0,-1 0 0 0 0,1 0 0 0 0,0 1 0 0 0,-1-1 0 0 0,1-1 0 0 0,0 1 0 0 0,-1 0 0 0 0,1 0 0 0 0,-1-1 0 0 0,1 1 0 0 0,-1-1 0 0 0,1 1 0 0 0,0-1 0 0 0,-1 1 0 0 0,0-1 0 0 0,1 0 0 0 0,-1 0 0 0 0,1 0 0 0 0,-1 0 0 0 0,0 0 0 0 0,0 0 0 0 0,0 0 0 0 0,0 0 0 0 0,1-1 0 0 0,0-1 0 0 0,12-15 0 0 0,0-1 0 0 0,-1 0 0 0 0,-1 0 0 0 0,19-43 0 0 0,26-92 0 0 0,-44 114 0 0 0,5 2 0 0 0,-8 19 0 0 0,-10 19 0 0 0,1 0 0 0 0,-1 0 0 0 0,0 0 0 0 0,0-1 0 0 0,0 1 0 0 0,0 0 0 0 0,0 0 0 0 0,0 0 0 0 0,1 0 0 0 0,-1-1 0 0 0,0 1 0 0 0,0 0 0 0 0,0 0 0 0 0,0 0 0 0 0,1 0 0 0 0,-1 0 0 0 0,0 0 0 0 0,0 0 0 0 0,0 0 0 0 0,1 0 0 0 0,-1 0 0 0 0,0 0 0 0 0,0-1 0 0 0,0 1 0 0 0,1 0 0 0 0,-1 0 0 0 0,0 0 0 0 0,0 0 0 0 0,0 0 0 0 0,1 1 0 0 0,-1-1 0 0 0,0 0 0 0 0,0 0 0 0 0,0 0 0 0 0,1 0 0 0 0,-1 0 0 0 0,0 0 0 0 0,0 0 0 0 0,0 0 0 0 0,1 0 0 0 0,-1 0 0 0 0,0 1 0 0 0,0-1 0 0 0,0 0 0 0 0,0 0 0 0 0,0 0 0 0 0,1 0 0 0 0,-1 1 0 0 0,0-1 0 0 0,0 0 0 0 0,0 0 0 0 0,0 0 0 0 0,0 0 0 0 0,0 1 0 0 0,0-1 0 0 0,0 0 0 0 0,0 0 0 0 0,0 0 0 0 0,0 1 0 0 0,10 17 0 0 0,-8-13 0 0 0,4 8 0 0 0,2 6 0 0 0,1 0 0 0 0,0 0 0 0 0,2-1 0 0 0,0 0 0 0 0,1-1 0 0 0,22 25 0 0 0,-32-40 0 0 0,0-1 0 0 0,0 1 0 0 0,0 0 0 0 0,0-1 0 0 0,0 0 0 0 0,0 1 0 0 0,0-1 0 0 0,0 0 0 0 0,1 0 0 0 0,-1 0 0 0 0,0 0 0 0 0,1-1 0 0 0,-1 1 0 0 0,1-1 0 0 0,-1 1 0 0 0,1-1 0 0 0,-1 0 0 0 0,5 0 0 0 0,-3-1 0 0 0,-1 1 0 0 0,1-1 0 0 0,-1-1 0 0 0,0 1 0 0 0,1 0 0 0 0,-1-1 0 0 0,0 0 0 0 0,0 1 0 0 0,0-1 0 0 0,0 0 0 0 0,4-5 0 0 0,2-3 0 0 0,0 1 0 0 0,-1-1 0 0 0,0-1 0 0 0,-1 1 0 0 0,0-1 0 0 0,6-15 0 0 0,-1-1 0 0 0,-2 0 0 0 0,0-1 0 0 0,-2 0 0 0 0,-1 0 0 0 0,-2-1 0 0 0,0 0 0 0 0,-2 0 0 0 0,-1-51 0 0 0,-7 43 0 0 0,5 37 0 0 0,0 0 0 0 0,0-1 0 0 0,0 1 0 0 0,0 0 0 0 0,0 0 0 0 0,0 0 0 0 0,0 0 0 0 0,0-1 0 0 0,0 1 0 0 0,0 0 0 0 0,0 0 0 0 0,0 0 0 0 0,0 0 0 0 0,0 0 0 0 0,-1-1 0 0 0,1 1 0 0 0,0 0 0 0 0,0 0 0 0 0,0 0 0 0 0,0 0 0 0 0,0 0 0 0 0,0-1 0 0 0,0 1 0 0 0,0 0 0 0 0,-1 0 0 0 0,1 0 0 0 0,0 0 0 0 0,0 0 0 0 0,0 0 0 0 0,0 0 0 0 0,0 0 0 0 0,-1 0 0 0 0,1 0 0 0 0,0 0 0 0 0,0-1 0 0 0,0 1 0 0 0,0 0 0 0 0,-1 0 0 0 0,1 0 0 0 0,0 0 0 0 0,0 0 0 0 0,0 0 0 0 0,0 0 0 0 0,-1 0 0 0 0,1 1 0 0 0,0-1 0 0 0,0 0 0 0 0,0 0 0 0 0,0 0 0 0 0,0 0 0 0 0,-1 0 0 0 0,1 0 0 0 0,0 0 0 0 0,0 0 0 0 0,0 0 0 0 0,0 0 0 0 0,0 0 0 0 0,-1 1 0 0 0,1-1 0 0 0,0 0 0 0 0,0 0 0 0 0,0 0 0 0 0,0 0 0 0 0,0 0 0 0 0,0 0 0 0 0,0 1 0 0 0,0-1 0 0 0,0 0 0 0 0,-1 0 0 0 0,-4 11 0 0 0,2-1 0 0 0,0 0 0 0 0,1 0 0 0 0,1 0 0 0 0,0 0 0 0 0,0 0 0 0 0,1 1 0 0 0,0-1 0 0 0,0 0 0 0 0,4 14 0 0 0,-3-15 0 0 0,1 0 0 0 0,0 0 0 0 0,1-1 0 0 0,0 1 0 0 0,0-1 0 0 0,1 1 0 0 0,0-1 0 0 0,0 0 0 0 0,1 0 0 0 0,10 12 0 0 0,-12-16 0 0 0,1-1 0 0 0,0 1 0 0 0,-1-1 0 0 0,1 0 0 0 0,0 0 0 0 0,0-1 0 0 0,1 1 0 0 0,-1-1 0 0 0,9 3 0 0 0,-11-4 0 0 0,0-1 0 0 0,0 1 0 0 0,1-1 0 0 0,-1 0 0 0 0,0 1 0 0 0,0-1 0 0 0,1 0 0 0 0,-1 0 0 0 0,0-1 0 0 0,1 1 0 0 0,-1 0 0 0 0,0-1 0 0 0,0 1 0 0 0,1-1 0 0 0,-1 0 0 0 0,0 0 0 0 0,0 0 0 0 0,0 0 0 0 0,0 0 0 0 0,0 0 0 0 0,0 0 0 0 0,2-3 0 0 0,15-15-3981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1:2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21103 0 0,'4'0'0'0'0,"6"0"1104"0"0,9 0 8 0 0,7 0-1080 0 0,3 2 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223 928 20095 0 0,'-8'11'2023'0'0,"4"-5"1919"0"0,-1-21-1324 0 0,1-8-2155 0 0,1 0 1 0 0,2-1 0 0 0,0 0-1 0 0,3-28 1 0 0,-1-37-364 0 0,-6 23 32 0 0,-3-1-1 0 0,-34-128 0 0 0,16 109 20 0 0,-62-138-1 0 0,63 168-65 0 0,25 56-82 0 0,0 0-1 0 0,0 0 1 0 0,0 0-1 0 0,0 0 1 0 0,0 0-1 0 0,0 1 0 0 0,0-1 1 0 0,-1 0-1 0 0,1 0 1 0 0,0 0-1 0 0,0 0 1 0 0,0 0-1 0 0,0 0 0 0 0,0 0 1 0 0,0 0-1 0 0,0 0 1 0 0,-1 0-1 0 0,1 0 1 0 0,0 0-1 0 0,0 1 0 0 0,0-1 1 0 0,0 0-1 0 0,0 0 1 0 0,0 0-1 0 0,-1 0 1 0 0,1 0-1 0 0,0 0 0 0 0,0 0 1 0 0,0 0-1 0 0,0 0 1 0 0,0 0-1 0 0,0-1 1 0 0,-1 1-1 0 0,1 0 0 0 0,0 0 1 0 0,0 0-1 0 0,0 0 1 0 0,0 0-1 0 0,0 0 1 0 0,0 0-1 0 0,0 0 0 0 0,-1 0 1 0 0,1 0-1 0 0,0 0 1 0 0,0 0-1 0 0,0 0 1 0 0,0-1-1 0 0,0 1 0 0 0,0 0 1 0 0,0 0-1 0 0,0 0 1 0 0,0 0-1 0 0,0 0 1 0 0,-1 18 72 0 0,5 56 38 0 0,3 0-1 0 0,3 0 1 0 0,3-1 0 0 0,4 0-1 0 0,48 129 1 0 0,-62-194-113 0 0,23 50 0 0 0,-23-54 0 0 0,-1 0 0 0 0,1 0 0 0 0,0 0 0 0 0,-1 0 0 0 0,2 0 0 0 0,-1-1 0 0 0,0 1 0 0 0,1-1 0 0 0,-1 0 0 0 0,8 4 0 0 0,-10-7 0 0 0,0 1 0 0 0,0-1 0 0 0,0 0 0 0 0,0 1 0 0 0,0-1 0 0 0,0 0 0 0 0,0 0 0 0 0,0 0 0 0 0,0 0 0 0 0,0 0 0 0 0,0 0 0 0 0,0 0 0 0 0,0 0 0 0 0,0-1 0 0 0,0 1 0 0 0,0 0 0 0 0,0 0 0 0 0,0-1 0 0 0,0 1 0 0 0,0-1 0 0 0,0 1 0 0 0,-1-1 0 0 0,1 1 0 0 0,0-1 0 0 0,0 0 0 0 0,0 1 0 0 0,-1-1 0 0 0,1 0 0 0 0,0 0 0 0 0,-1 1 0 0 0,1-1 0 0 0,-1 0 0 0 0,1 0 0 0 0,-1 0 0 0 0,1 0 0 0 0,0-1 0 0 0,2-5 0 0 0,1 0 0 0 0,-1 0 0 0 0,3-12 0 0 0,-5 16 0 0 0,7-29 0 0 0,-2-1 0 0 0,-1 0 0 0 0,-2 0 0 0 0,0-49 0 0 0,0 0 0 0 0,-2 42 0 0 0,-1 22 0 0 0,1 0 0 0 0,1 0 0 0 0,4-19 0 0 0,-6 36 0 0 0,0 1 0 0 0,0-1 0 0 0,0 1 0 0 0,0 0 0 0 0,1-1 0 0 0,-1 1 0 0 0,0-1 0 0 0,0 1 0 0 0,0-1 0 0 0,1 1 0 0 0,-1 0 0 0 0,0-1 0 0 0,0 1 0 0 0,1 0 0 0 0,-1-1 0 0 0,0 1 0 0 0,1 0 0 0 0,-1-1 0 0 0,1 1 0 0 0,-1 0 0 0 0,0 0 0 0 0,1-1 0 0 0,-1 1 0 0 0,1 0 0 0 0,-1 0 0 0 0,1 0 0 0 0,-1 0 0 0 0,1-1 0 0 0,-1 1 0 0 0,0 0 0 0 0,1 0 0 0 0,-1 0 0 0 0,1 0 0 0 0,-1 0 0 0 0,1 0 0 0 0,-1 0 0 0 0,1 0 0 0 0,-1 0 0 0 0,1 1 0 0 0,-1-1 0 0 0,1 0 0 0 0,-1 0 0 0 0,0 0 0 0 0,1 0 0 0 0,-1 1 0 0 0,1-1 0 0 0,-1 0 0 0 0,0 1 0 0 0,1-1 0 0 0,0 1 0 0 0,21 18 0 0 0,-20-17 0 0 0,26 28 0 0 0,-20-21 0 0 0,0 0 0 0 0,0-1 0 0 0,0 0 0 0 0,1 0 0 0 0,1-1 0 0 0,-1 0 0 0 0,1-1 0 0 0,15 8 0 0 0,-13-9 88 0 0,-1-2 0 0 0,1 1-1 0 0,-1-1 1 0 0,1-1 0 0 0,0 0 0 0 0,0-1-1 0 0,0 0 1 0 0,0-1 0 0 0,17-2 0 0 0,-5-1-2559 0 0,30-7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1:2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315 593 20599 0 0,'4'-3'10'0'0,"4"-4"292"0"0,-1-1 0 0 0,0 0-1 0 0,0 0 1 0 0,0 0-1 0 0,-1-1 1 0 0,9-17 0 0 0,-10 16 119 0 0,-1 1 1 0 0,-1-1-1 0 0,0 0 1 0 0,0 0-1 0 0,-1-1 1 0 0,0 1 0 0 0,0 0-1 0 0,-1-14 1 0 0,-1 20-274 0 0,0-1 1 0 0,0 1 0 0 0,-1-1 0 0 0,0 1-1 0 0,0-1 1 0 0,0 1 0 0 0,0 0-1 0 0,-1 0 1 0 0,1-1 0 0 0,-1 1 0 0 0,0 0-1 0 0,0 1 1 0 0,-1-1 0 0 0,1 0-1 0 0,-1 1 1 0 0,0-1 0 0 0,0 1 0 0 0,0 0-1 0 0,0 0 1 0 0,-1 0 0 0 0,1 0-1 0 0,-5-2 1 0 0,3 2-66 0 0,1 2-1 0 0,-1-1 1 0 0,0 0-1 0 0,0 1 1 0 0,0 0-1 0 0,0 0 1 0 0,0 0-1 0 0,0 1 1 0 0,-1 0-1 0 0,1 0 1 0 0,0 0 0 0 0,0 0-1 0 0,0 1 1 0 0,0 0-1 0 0,0 0 1 0 0,0 0-1 0 0,0 1 1 0 0,0 0-1 0 0,-7 3 1 0 0,-4 3 68 0 0,1 0 0 0 0,-1 1 0 0 0,2 0-1 0 0,-21 18 1 0 0,20-15-119 0 0,1 2-1 0 0,1 0 1 0 0,0 0-1 0 0,1 1 1 0 0,0 1 0 0 0,1 0-1 0 0,1 0 1 0 0,1 1-1 0 0,-8 18 1 0 0,13-25-27 0 0,0 0 1 0 0,1 0 0 0 0,0 0 0 0 0,0 0-1 0 0,1 1 1 0 0,1-1 0 0 0,0 1 0 0 0,0-1-1 0 0,1 1 1 0 0,0-1 0 0 0,1 1 0 0 0,0 0-1 0 0,1-1 1 0 0,0 0 0 0 0,0 1 0 0 0,1-1-1 0 0,9 19 1 0 0,-9-22-6 0 0,1-1 0 0 0,1 0 0 0 0,-1 0 0 0 0,1 0 0 0 0,0 0 0 0 0,1-1 0 0 0,-1 0 0 0 0,1 0 0 0 0,0 0 0 0 0,1-1 0 0 0,-1 0 0 0 0,0 0 0 0 0,1-1 0 0 0,0 1 0 0 0,15 3 0 0 0,-16-5 0 0 0,0 0 0 0 0,0 0 0 0 0,0-1 0 0 0,1 0 0 0 0,-1-1 0 0 0,0 0 0 0 0,1 0 0 0 0,-1 0 0 0 0,1 0 0 0 0,-1-1 0 0 0,0 0 0 0 0,1-1 0 0 0,-1 1 0 0 0,0-1 0 0 0,0 0 0 0 0,0-1 0 0 0,0 1 0 0 0,-1-1 0 0 0,7-4 0 0 0,-1-2 0 0 0,-1 0 0 0 0,1-1 0 0 0,-2 0 0 0 0,1-1 0 0 0,-2 0 0 0 0,1 0 0 0 0,-2-1 0 0 0,1 1 0 0 0,-1-2 0 0 0,6-15 0 0 0,-4 5 0 0 0,-1 0 0 0 0,-1 0 0 0 0,-1-1 0 0 0,-1 1 0 0 0,2-30 0 0 0,-5-13 0 0 0,-2 0 0 0 0,-4 0 0 0 0,-11-65 0 0 0,7 68 0 0 0,5 39 0 0 0,3 15 0 0 0,0 1 0 0 0,-1 0 0 0 0,0 0 0 0 0,-1 0 0 0 0,1 0 0 0 0,-2 0 0 0 0,1 0 0 0 0,-1 0 0 0 0,0 0 0 0 0,-7-10 0 0 0,10 17 0 0 0,0 1 0 0 0,-1 0 0 0 0,1-1 0 0 0,0 1 0 0 0,0 0 0 0 0,-1-1 0 0 0,1 1 0 0 0,0 0 0 0 0,0-1 0 0 0,-1 1 0 0 0,1 0 0 0 0,0 0 0 0 0,-1-1 0 0 0,1 1 0 0 0,0 0 0 0 0,-1 0 0 0 0,1 0 0 0 0,0 0 0 0 0,-1-1 0 0 0,1 1 0 0 0,-1 0 0 0 0,1 0 0 0 0,0 0 0 0 0,-1 0 0 0 0,1 0 0 0 0,-1 0 0 0 0,1 0 0 0 0,0 0 0 0 0,-1 0 0 0 0,1 0 0 0 0,-1 1 0 0 0,-8 10 0 0 0,1 22 0 0 0,5-6 0 0 0,2 1 0 0 0,1-1 0 0 0,1 0 0 0 0,1 1 0 0 0,1-1 0 0 0,2 0 0 0 0,1 0 0 0 0,0-1 0 0 0,2 0 0 0 0,21 45 0 0 0,-21-53 0 0 0,2-1 0 0 0,0 0 0 0 0,1-1 0 0 0,1 0 0 0 0,14 15 0 0 0,-20-24 0 0 0,1 0 0 0 0,0 0 0 0 0,1-1 0 0 0,0 1 0 0 0,0-2 0 0 0,0 1 0 0 0,0-2 0 0 0,1 1 0 0 0,0-1 0 0 0,0 0 0 0 0,0-1 0 0 0,10 3 0 0 0,-15-5 32 0 0,0-1 0 0 0,0 1 0 0 0,0-1 1 0 0,-1 0-1 0 0,1 0 0 0 0,0-1 0 0 0,0 1 0 0 0,0-1 0 0 0,0 0 0 0 0,0 0 0 0 0,-1 0 1 0 0,1 0-1 0 0,0-1 0 0 0,3-1 0 0 0,-1-1 41 0 0,0 0 0 0 0,0 0 0 0 0,-1 0 1 0 0,1-1-1 0 0,-1 0 0 0 0,9-11 0 0 0,-2 0-1195 0 0,0-2 0 0 0,-1 1-1 0 0,13-32 1 0 0,-22 46 636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1:2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48 232 23111 0 0,'-3'0'301'0'0,"1"1"0"0"0,-1 0 0 0 0,1 0 0 0 0,-1 0 0 0 0,1 0-1 0 0,0 1 1 0 0,-1-1 0 0 0,1 1 0 0 0,0-1 0 0 0,0 1 0 0 0,0 0 0 0 0,0 0 0 0 0,0 0-1 0 0,0 0 1 0 0,-2 3 0 0 0,3-3 30 0 0,0-1 1 0 0,0 1-1 0 0,0 0 0 0 0,0 0 1 0 0,0 0-1 0 0,0 0 0 0 0,0-1 0 0 0,1 1 1 0 0,-2 4-1 0 0,2-5-273 0 0,0 0 0 0 0,0-1 1 0 0,0 1-1 0 0,0 0 0 0 0,0 0 0 0 0,0 0 0 0 0,0-1 1 0 0,1 1-1 0 0,-1 0 0 0 0,0 0 0 0 0,0-1 0 0 0,1 1 1 0 0,-1 0-1 0 0,0-1 0 0 0,1 1 0 0 0,-1 0 0 0 0,1-1 0 0 0,-1 1 1 0 0,1-1-1 0 0,-1 1 0 0 0,1 0 0 0 0,-1-1 0 0 0,1 1 1 0 0,-1-1-1 0 0,2 1 0 0 0,0 0-58 0 0,-1-1 1 0 0,1 1-1 0 0,-1-1 1 0 0,1 0-1 0 0,0 1 1 0 0,0-1-1 0 0,-1 0 1 0 0,1 0-1 0 0,0 0 1 0 0,-1 0-1 0 0,1 0 1 0 0,0 0-1 0 0,0-1 1 0 0,-1 1-1 0 0,1-1 1 0 0,0 1-1 0 0,-1-1 1 0 0,1 1-1 0 0,-1-1 0 0 0,3-1 1 0 0,33-22-3 0 0,-31 21 2 0 0,8-8 0 0 0,0 1 0 0 0,-1-2 0 0 0,0 0 0 0 0,-1 0 0 0 0,0-2 0 0 0,19-28 0 0 0,-24 32 0 0 0,-1 0 0 0 0,-1-1 0 0 0,0 0 0 0 0,0-1 0 0 0,-1 1 0 0 0,0-1 0 0 0,-1 1 0 0 0,-1-1 0 0 0,0 0 0 0 0,0 0 0 0 0,-1-14 0 0 0,-1 26 0 0 0,0 0 0 0 0,0 0 0 0 0,0 0 0 0 0,0 0 0 0 0,0-1 0 0 0,0 1 0 0 0,0 0 0 0 0,0 0 0 0 0,0 0 0 0 0,0 0 0 0 0,0-1 0 0 0,0 1 0 0 0,0 0 0 0 0,0 0 0 0 0,0 0 0 0 0,0 0 0 0 0,0-1 0 0 0,0 1 0 0 0,0 0 0 0 0,0 0 0 0 0,0 0 0 0 0,0 0 0 0 0,0 0 0 0 0,-1-1 0 0 0,1 1 0 0 0,0 0 0 0 0,0 0 0 0 0,0 0 0 0 0,0 0 0 0 0,0 0 0 0 0,-1 0 0 0 0,1 0 0 0 0,0 0 0 0 0,0 0 0 0 0,0-1 0 0 0,0 1 0 0 0,0 0 0 0 0,-1 0 0 0 0,1 0 0 0 0,0 0 0 0 0,0 0 0 0 0,0 0 0 0 0,0 0 0 0 0,-1 0 0 0 0,1 0 0 0 0,0 0 0 0 0,0 0 0 0 0,0 0 0 0 0,0 0 0 0 0,-1 0 0 0 0,1 1 0 0 0,0-1 0 0 0,0 0 0 0 0,0 0 0 0 0,0 0 0 0 0,-1 0 0 0 0,1 0 0 0 0,0 0 0 0 0,0 0 0 0 0,0 0 0 0 0,0 1 0 0 0,-12 8 0 0 0,9-7 0 0 0,-17 14 0 0 0,2 0 0 0 0,0 1 0 0 0,0 1 0 0 0,2 1 0 0 0,0 0 0 0 0,1 1 0 0 0,2 1 0 0 0,0 0 0 0 0,-15 32 0 0 0,20-31 0 0 0,0 0 0 0 0,2 0 0 0 0,-7 36 0 0 0,12-50 0 0 0,0-1 0 0 0,1 1 0 0 0,-1-1 0 0 0,1 1 0 0 0,1-1 0 0 0,-1 1 0 0 0,2-1 0 0 0,-1 1 0 0 0,1-1 0 0 0,0 1 0 0 0,0-1 0 0 0,1 0 0 0 0,-1 0 0 0 0,8 12 0 0 0,-7-16 0 0 0,0 1 0 0 0,1-1 0 0 0,-1 1 0 0 0,0-1 0 0 0,1 0 0 0 0,0-1 0 0 0,-1 1 0 0 0,1-1 0 0 0,0 1 0 0 0,0-1 0 0 0,1 0 0 0 0,-1-1 0 0 0,0 1 0 0 0,1-1 0 0 0,-1 0 0 0 0,1 0 0 0 0,-1 0 0 0 0,1-1 0 0 0,-1 1 0 0 0,1-1 0 0 0,8-1 0 0 0,2 0 0 0 0,0-1 0 0 0,1-1 0 0 0,-1 0 0 0 0,0-1 0 0 0,19-8 0 0 0,-6 0 0 0 0,0-1 0 0 0,-1-2 0 0 0,38-25 0 0 0,70-64 0 0 0,-107 82 0 0 0,-17 15 460 0 0,-13 13 64 0 0,-12 12-4427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1:2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22511 0 0,'5'0'502'0'0,"1"-1"-1"0"0,0 1 1 0 0,-1-1 0 0 0,1-1-1 0 0,0 1 1 0 0,-1-1-1 0 0,1 1 1 0 0,-1-2-1 0 0,0 1 1 0 0,0-1-1 0 0,7-4 1 0 0,3-3 33 0 0,0-2 0 0 0,16-17-1 0 0,-19 18-132 0 0,16-15-290 0 0,568-506 1999 0 0,-571 511-2111 0 0,-4 3 0 0 0,1 1 0 0 0,30-18 0 0 0,-42 32 0 0 0,-14 11 0 0 0,-15 14 0 0 0,-36 31 856 0 0,-2 1-1714 0 0,28-20-3195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3:4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1358 20807 0 0,'0'0'4844'0'0,"-1"-11"-2936"0"0,1-34-517 0 0,6-46 0 0 0,0-9-560 0 0,-6-28-677 0 0,-5 1 0 0 0,-6 0-1 0 0,-5 1 1 0 0,-37-141-1 0 0,3 108-44 0 0,-1-11 568 0 0,48 164-644 0 0,2 8-25 0 0,-1 20-16 0 0,1 39 8 0 0,11 86 0 0 0,20 67 0 0 0,-10-109 0 0 0,51 161 0 0 0,-62-240 0 0 0,0-1 0 0 0,19 33 0 0 0,-22-48 0 0 0,0 0 0 0 0,1 0 0 0 0,0-1 0 0 0,0 0 0 0 0,1-1 0 0 0,0 1 0 0 0,18 12 0 0 0,-25-19 0 0 0,1-1 0 0 0,0 0 0 0 0,0 1 0 0 0,-1-1 0 0 0,1 0 0 0 0,0 0 0 0 0,0 0 0 0 0,0 0 0 0 0,0-1 0 0 0,0 1 0 0 0,0 0 0 0 0,0-1 0 0 0,0 0 0 0 0,1 1 0 0 0,-1-1 0 0 0,0 0 0 0 0,0 0 0 0 0,0 0 0 0 0,0 0 0 0 0,1-1 0 0 0,2 0 0 0 0,-2 0 0 0 0,0-1 0 0 0,-1 0 0 0 0,1 0 0 0 0,-1 0 0 0 0,1 0 0 0 0,-1 0 0 0 0,0 0 0 0 0,0-1 0 0 0,0 1 0 0 0,0-1 0 0 0,-1 1 0 0 0,1-1 0 0 0,-1 0 0 0 0,3-5 0 0 0,3-9 0 0 0,0 0 0 0 0,-1 0 0 0 0,-1-1 0 0 0,3-22 0 0 0,6-74 0 0 0,-13 101 0 0 0,1-45 0 0 0,-8-100 0 0 0,0 69 0 0 0,7 24 0 0 0,-1 65 0 0 0,0 0 0 0 0,0-1 0 0 0,0 1 0 0 0,0 0 0 0 0,0-1 0 0 0,0 1 0 0 0,0 0 0 0 0,0-1 0 0 0,0 1 0 0 0,0 0 0 0 0,0-1 0 0 0,0 1 0 0 0,0 0 0 0 0,0-1 0 0 0,0 1 0 0 0,0 0 0 0 0,0-1 0 0 0,0 1 0 0 0,1 0 0 0 0,-1-1 0 0 0,0 1 0 0 0,0 0 0 0 0,0 0 0 0 0,1-1 0 0 0,-1 1 0 0 0,0 0 0 0 0,0 0 0 0 0,1-1 0 0 0,-1 1 0 0 0,0 0 0 0 0,0 0 0 0 0,1 0 0 0 0,-1 0 0 0 0,1-1 0 0 0,10 8 0 0 0,16 27 0 0 0,-22-27 0 0 0,0 1 0 0 0,1-1 0 0 0,0 0 0 0 0,0 0 0 0 0,1-1 0 0 0,-1 0 0 0 0,2 0 0 0 0,-1-1 0 0 0,0 0 0 0 0,1 0 0 0 0,0 0 0 0 0,0-1 0 0 0,0-1 0 0 0,1 1 0 0 0,-1-1 0 0 0,1-1 0 0 0,0 1 0 0 0,0-2 0 0 0,0 1 0 0 0,0-1 0 0 0,0 0 0 0 0,0-1 0 0 0,0 0 0 0 0,0-1 0 0 0,0 0 0 0 0,11-2 0 0 0,-15 1 0 0 0,1 0 0 0 0,0-1 0 0 0,-1 1 0 0 0,0-1 0 0 0,0 0 0 0 0,0-1 0 0 0,0 0 0 0 0,0 1 0 0 0,-1-1 0 0 0,1-1 0 0 0,-1 1 0 0 0,0-1 0 0 0,0 1 0 0 0,-1-1 0 0 0,0 0 0 0 0,0-1 0 0 0,0 1 0 0 0,0 0 0 0 0,3-11 0 0 0,1-6 0 0 0,0 0 0 0 0,-2 0 0 0 0,6-41 0 0 0,-9 37 0 0 0,-1 0 0 0 0,-1 0 0 0 0,-1 0 0 0 0,-1 1 0 0 0,-2-1 0 0 0,-11-47 0 0 0,12 60 0 0 0,9 24 0 0 0,5 9 0 0 0,-10-18 0 0 0,78 128 0 0 0,-62-107 0 0 0,0 0 0 0 0,1-1 0 0 0,32 28 0 0 0,-36-37 0 0 0,24 19 0 0 0,-35-30 0 0 0,0 0 0 0 0,0 0 0 0 0,0-1 0 0 0,0 1 0 0 0,0-1 0 0 0,1 0 0 0 0,-1 0 0 0 0,0 0 0 0 0,1 0 0 0 0,-1-1 0 0 0,6 1 0 0 0,-7-1 45 0 0,-1 0 0 0 0,0 0 0 0 0,1-1 0 0 0,-1 1 0 0 0,1 0 0 0 0,-1-1 0 0 0,0 1 0 0 0,1 0 0 0 0,-1-1 1 0 0,0 0-1 0 0,0 1 0 0 0,1-1 0 0 0,-1 0 0 0 0,0 0 0 0 0,0 1 0 0 0,0-1 0 0 0,0 0 0 0 0,0 0 0 0 0,0 0 0 0 0,1-2 0 0 0,6-11-3902 0 0,-7 12 2725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3:4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21311 0 0,'4'4'0'0'0,"4"-2"1872"0"0,12 2 16 0 0,9 2-1832 0 0,16 0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3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303 972 19799 0 0,'-2'-4'191'0'0,"1"0"0"0"0,-1 0 1 0 0,1 0-1 0 0,0 0 0 0 0,0 0 0 0 0,0 0 0 0 0,0 0 0 0 0,1-1 0 0 0,0 1 0 0 0,0 0 0 0 0,0 0 0 0 0,0 0 0 0 0,0-1 0 0 0,2-3 0 0 0,0-8 681 0 0,0-21 399 0 0,3-58 965 0 0,-6 84-2020 0 0,1 0-1 0 0,-2 0 0 0 0,0 0 0 0 0,0 1 1 0 0,0-1-1 0 0,-8-16 0 0 0,8 22-156 0 0,0 1 0 0 0,0-1 0 0 0,-1 1 0 0 0,1 0 0 0 0,-1 0 0 0 0,0 0 0 0 0,0 1 0 0 0,-1-1 0 0 0,1 1 0 0 0,-1-1 1 0 0,1 1-1 0 0,-1 0 0 0 0,0 1 0 0 0,0-1 0 0 0,-1 1 0 0 0,1-1 0 0 0,0 1 0 0 0,-1 1 0 0 0,-7-3 0 0 0,8 3-30 0 0,0 0 0 0 0,-1 1 0 0 0,1 0-1 0 0,0 0 1 0 0,0 0 0 0 0,0 0 0 0 0,-1 1 0 0 0,1 0 0 0 0,0 0 0 0 0,0 0 0 0 0,0 0 0 0 0,0 0 0 0 0,0 1 0 0 0,0 0 0 0 0,1 0-1 0 0,-1 0 1 0 0,0 0 0 0 0,1 1 0 0 0,0-1 0 0 0,-1 1 0 0 0,1 0 0 0 0,0 0 0 0 0,-3 4 0 0 0,-5 8 62 0 0,-1 0 0 0 0,2 2 1 0 0,0-1-1 0 0,1 1 0 0 0,1 1 1 0 0,0-1-1 0 0,2 1 1 0 0,-8 30-1 0 0,6-11 43 0 0,1 0-1 0 0,2 1 1 0 0,-1 54 0 0 0,6-69-52 0 0,1 0-1 0 0,1 0 1 0 0,1-1 0 0 0,1 1-1 0 0,1-1 1 0 0,14 42 0 0 0,-14-54-48 0 0,-1-1-1 0 0,1 1 1 0 0,0-1 0 0 0,1 0-1 0 0,0-1 1 0 0,1 1 0 0 0,10 10-1 0 0,-12-14-22 0 0,1-1 0 0 0,0 1-1 0 0,0-1 1 0 0,0 0 0 0 0,0 0-1 0 0,1-1 1 0 0,-1 1 0 0 0,1-2-1 0 0,0 1 1 0 0,0-1 0 0 0,12 3-1 0 0,-15-5-9 0 0,1 1-1 0 0,0-1 0 0 0,0 0 1 0 0,0 0-1 0 0,-1-1 0 0 0,1 1 1 0 0,0-1-1 0 0,0 0 0 0 0,-1-1 1 0 0,1 1-1 0 0,-1-1 0 0 0,1 0 1 0 0,-1 0-1 0 0,0 0 0 0 0,0 0 0 0 0,1-1 1 0 0,-2 0-1 0 0,1 0 0 0 0,0 0 1 0 0,-1 0-1 0 0,1 0 0 0 0,-1-1 1 0 0,0 0-1 0 0,0 1 0 0 0,3-6 1 0 0,2-3-2 0 0,-1-1 1 0 0,0 0 0 0 0,0-1 0 0 0,-2 1 0 0 0,1-1-1 0 0,-2 0 1 0 0,4-16 0 0 0,-3-1 0 0 0,-1-1 0 0 0,-2 0 0 0 0,0 1 0 0 0,-3-1 0 0 0,0 0 0 0 0,-2 0 0 0 0,-12-52 0 0 0,-10-14 0 0 0,-40-101 0 0 0,-120-307 0 0 0,169 454 0 0 0,13 43 0 0 0,9 47 0 0 0,4 25 0 0 0,4 0 0 0 0,22 63 0 0 0,-25-92 0 0 0,2-2 0 0 0,2 0 0 0 0,1 0 0 0 0,1-2 0 0 0,35 47 0 0 0,-24-41 0 0 0,2-1 0 0 0,2-1 0 0 0,56 45 0 0 0,-81-73 0 0 0,1-1 0 0 0,-1 0 0 0 0,1-1 0 0 0,0 1 0 0 0,0-2 0 0 0,0 1 0 0 0,1-1 0 0 0,14 3 0 0 0,-18-5 0 0 0,1 0 0 0 0,-1 0 0 0 0,1-1 0 0 0,0 0 0 0 0,-1 0 0 0 0,1-1 0 0 0,0 1 0 0 0,-1-1 0 0 0,1-1 0 0 0,-1 1 0 0 0,1-1 0 0 0,-1 0 0 0 0,0 0 0 0 0,8-4 0 0 0,-5 0 125 0 0,0 1 0 0 0,-1-1-1 0 0,0 0 1 0 0,0 0 0 0 0,-1-1 0 0 0,10-13-1 0 0,9-15-5041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3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38 492 21911 0 0,'-23'-17'4474'0'0,"11"14"-1356"0"0,12 4-3066 0 0,-1-1-1 0 0,1 0 1 0 0,0 1 0 0 0,0-1 0 0 0,-1 1 0 0 0,1-1 0 0 0,0 0 0 0 0,0 1 0 0 0,0-1 0 0 0,0 1 0 0 0,-1-1 0 0 0,1 0 0 0 0,0 1 0 0 0,0-1-1 0 0,0 1 1 0 0,0-1 0 0 0,0 1 0 0 0,0-1 0 0 0,0 1 0 0 0,0-1 0 0 0,0 0 0 0 0,0 1 0 0 0,1-1 0 0 0,-1 1 0 0 0,0-1 0 0 0,0 1 0 0 0,0-1-1 0 0,1 1 1 0 0,0 1-23 0 0,-1-1 0 0 0,1 1-1 0 0,0 0 1 0 0,0-1 0 0 0,0 1-1 0 0,1-1 1 0 0,-1 0 0 0 0,0 1-1 0 0,0-1 1 0 0,1 0 0 0 0,-1 0-1 0 0,1 0 1 0 0,-1 0 0 0 0,1 0-1 0 0,-1 0 1 0 0,1 0 0 0 0,0 0-1 0 0,-1-1 1 0 0,1 1 0 0 0,0-1-1 0 0,0 1 1 0 0,-1-1 0 0 0,1 0-1 0 0,0 0 1 0 0,0 0 0 0 0,0 0 0 0 0,0 0-1 0 0,2 0 1 0 0,1 0 23 0 0,1-1 0 0 0,-1 1 0 0 0,0-1 0 0 0,0 0 0 0 0,1 0 0 0 0,-1-1 0 0 0,0 1 0 0 0,0-1 0 0 0,6-4 0 0 0,-3 0-32 0 0,0 0-1 0 0,0 0 0 0 0,-1-1 0 0 0,0 0 1 0 0,0-1-1 0 0,-1 0 0 0 0,0 0 0 0 0,0 0 1 0 0,-1-1-1 0 0,0 1 0 0 0,0-1 0 0 0,3-10 1 0 0,0-2 9 0 0,-1-1 1 0 0,-1 0 0 0 0,0 0-1 0 0,2-30 1 0 0,-6 30-30 0 0,-1 0 0 0 0,0 0 0 0 0,-2 0 0 0 0,-1 0 0 0 0,-1 0 0 0 0,0 1 0 0 0,-2-1 0 0 0,-10-30 0 0 0,15 51 0 0 0,0 0 0 0 0,-1 0 0 0 0,1 1 0 0 0,0-1 0 0 0,0 0 0 0 0,-1 0 0 0 0,1 0 0 0 0,-1 0 0 0 0,1 0 0 0 0,-1 1 0 0 0,1-1 0 0 0,-1 0 0 0 0,1 0 0 0 0,-1 1 0 0 0,1-1 0 0 0,-1 0 0 0 0,0 1 0 0 0,0-1 0 0 0,1 1 0 0 0,-1-1 0 0 0,0 1 0 0 0,0-1 0 0 0,1 1 0 0 0,-1 0 0 0 0,0-1 0 0 0,0 1 0 0 0,0 0 0 0 0,0-1 0 0 0,0 1 0 0 0,0 0 0 0 0,0 0 0 0 0,1 0 0 0 0,-1 0 0 0 0,0 0 0 0 0,0 0 0 0 0,-2 0 0 0 0,0 2 0 0 0,1-1 0 0 0,-1 1 0 0 0,1 0 0 0 0,-1-1 0 0 0,1 1 0 0 0,-1 0 0 0 0,1 0 0 0 0,0 1 0 0 0,0-1 0 0 0,0 0 0 0 0,-2 5 0 0 0,-9 12 0 0 0,1 2 0 0 0,0 0 0 0 0,-15 42 0 0 0,-15 71 0 0 0,34-102 0 0 0,1-1 0 0 0,1 1 0 0 0,2 0 0 0 0,1 1 0 0 0,2 37 0 0 0,1-57 0 0 0,2 0 0 0 0,0 0 0 0 0,0 0 0 0 0,1-1 0 0 0,1 1 0 0 0,9 21 0 0 0,-10-27 0 0 0,1 0 0 0 0,0 0 0 0 0,1 0 0 0 0,0-1 0 0 0,0 0 0 0 0,0 0 0 0 0,0 0 0 0 0,1 0 0 0 0,0-1 0 0 0,0 0 0 0 0,1 0 0 0 0,7 3 0 0 0,-11-5 0 0 0,1-2 0 0 0,0 1 0 0 0,-1 0 0 0 0,1-1 0 0 0,0 0 0 0 0,0 0 0 0 0,0 0 0 0 0,0 0 0 0 0,0 0 0 0 0,0-1 0 0 0,0 0 0 0 0,0 0 0 0 0,0 0 0 0 0,0 0 0 0 0,0-1 0 0 0,0 0 0 0 0,0 0 0 0 0,0 0 0 0 0,0 0 0 0 0,0 0 0 0 0,0-1 0 0 0,0 1 0 0 0,-1-1 0 0 0,1 0 0 0 0,-1-1 0 0 0,0 1 0 0 0,1 0 0 0 0,4-6 0 0 0,5-5 0 0 0,-1 0 0 0 0,0-1 0 0 0,-1 0 0 0 0,18-31 0 0 0,6-17 0 0 0,-24 40 0 0 0,2 0 0 0 0,0 0 0 0 0,2 1 0 0 0,32-36 0 0 0,-36 45 517 0 0,8-7-239 0 0,-19 18-466 0 0,1 1 0 0 0,-1-1 0 0 0,0 1 0 0 0,1-1 1 0 0,-1 1-1 0 0,1-1 0 0 0,-1 1 0 0 0,1 0 0 0 0,-1-1 1 0 0,1 1-1 0 0,0 0 0 0 0,-1 0 0 0 0,1-1 1 0 0,-1 1-1 0 0,1 0 0 0 0,0 0 0 0 0,-1 0 0 0 0,1 0 1 0 0,0 0-1 0 0,-1 0 0 0 0,1 0 0 0 0,-1 0 0 0 0,1 0 1 0 0,0 0-1 0 0,0 0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8:3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18695 0 0,'0'0'1400'0'0,"0"51"0"0"0,0 27-1904 0 0,0 2 0 0 0,0-464-14871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5:3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486 259 19199 0 0,'0'0'6995'0'0,"5"-7"-5235"0"0,17-25-381 0 0,16-34 0 0 0,-32 56-1257 0 0,-1-1 1 0 0,-1-1-1 0 0,1 1 1 0 0,-2 0-1 0 0,1-1 0 0 0,-2 0 1 0 0,1 0-1 0 0,0-16 1 0 0,-3 27-108 0 0,0 0 0 0 0,0-1 1 0 0,0 1-1 0 0,0 0 0 0 0,0-1 1 0 0,-1 1-1 0 0,1 0 0 0 0,0-1 1 0 0,-1 1-1 0 0,1 0 0 0 0,-1-1 1 0 0,1 1-1 0 0,-1 0 0 0 0,1 0 0 0 0,-1 0 1 0 0,0 0-1 0 0,0 0 0 0 0,0-1 1 0 0,0 1-1 0 0,1 1 0 0 0,-1-1 1 0 0,0 0-1 0 0,-1 0 0 0 0,1 0 1 0 0,0 0-1 0 0,0 1 0 0 0,0-1 1 0 0,0 0-1 0 0,-1 1 0 0 0,1-1 1 0 0,0 1-1 0 0,-1 0 0 0 0,1-1 1 0 0,0 1-1 0 0,-3 0 0 0 0,-2 0 20 0 0,0 0-1 0 0,1 0 0 0 0,-1 0 1 0 0,0 1-1 0 0,0 0 1 0 0,1 1-1 0 0,-11 3 0 0 0,-6 4-14 0 0,2 1 0 0 0,0 2 0 0 0,0 0-1 0 0,1 0 1 0 0,-23 21 0 0 0,3-1-20 0 0,2 2 0 0 0,1 1 0 0 0,1 1 0 0 0,2 2 0 0 0,2 2 0 0 0,2 1 0 0 0,-38 69 0 0 0,59-95 0 0 0,1 0 0 0 0,0 1 0 0 0,1 0 0 0 0,0 0 0 0 0,1 1 0 0 0,2 0 0 0 0,-4 24 0 0 0,6-35 0 0 0,1 0 0 0 0,0 0 0 0 0,1 0 0 0 0,-1 0 0 0 0,1 0 0 0 0,0 0 0 0 0,1 0 0 0 0,-1 0 0 0 0,1 0 0 0 0,0-1 0 0 0,1 1 0 0 0,-1-1 0 0 0,1 1 0 0 0,0-1 0 0 0,1 0 0 0 0,-1 0 0 0 0,1 0 0 0 0,0-1 0 0 0,0 1 0 0 0,0-1 0 0 0,1 0 0 0 0,0 0 0 0 0,9 5 0 0 0,-7-4 0 0 0,0-1 0 0 0,0-1 0 0 0,1 0 0 0 0,-1 0 0 0 0,1 0 0 0 0,0-1 0 0 0,0 0 0 0 0,0-1 0 0 0,14 2 0 0 0,-8-3 0 0 0,-1 0 0 0 0,1-1 0 0 0,0 0 0 0 0,-1-1 0 0 0,17-5 0 0 0,6-5 0 0 0,0-1 0 0 0,-1-2 0 0 0,40-23 0 0 0,-10 1 0 0 0,-37 20 0 0 0,0 1 0 0 0,1 2 0 0 0,44-16 0 0 0,-73 30 0 0 0,0 0 0 0 0,1-1 0 0 0,-1 1 0 0 0,0 0 0 0 0,1 0 0 0 0,-1 0 0 0 0,0-1 0 0 0,1 1 0 0 0,-1 0 0 0 0,0 0 0 0 0,1 0 0 0 0,-1 0 0 0 0,0 0 0 0 0,1 0 0 0 0,-1 0 0 0 0,1 0 0 0 0,-1 0 0 0 0,0 0 0 0 0,1 0 0 0 0,-1 0 0 0 0,0 0 0 0 0,1 0 0 0 0,-1 0 0 0 0,1 0 0 0 0,-1 0 0 0 0,0 1 0 0 0,1-1 0 0 0,-1 0 0 0 0,0 0 0 0 0,1 0 0 0 0,-1 1 0 0 0,0-1 0 0 0,0 0 0 0 0,1 0 0 0 0,-1 1 0 0 0,0-1 0 0 0,0 0 0 0 0,1 0 0 0 0,-1 1 0 0 0,0-1 0 0 0,0 0 0 0 0,0 1 0 0 0,1-1 0 0 0,-1 0 0 0 0,0 1 0 0 0,0-1 0 0 0,0 1 0 0 0,0-1 0 0 0,0 0 0 0 0,0 1 0 0 0,0-1 0 0 0,0 0 0 0 0,0 1 0 0 0,0-1 0 0 0,0 1 0 0 0,0-1 0 0 0,0 0 0 0 0,0 1 0 0 0,0-1 0 0 0,0 0 0 0 0,0 1 0 0 0,0-1 0 0 0,-1 1 0 0 0,-13 29 0 0 0,10-21 0 0 0,-20 36 0 0 0,-3-1 0 0 0,-47 61 0 0 0,-76 74 0 0 0,144-172 0 0 0,-91 99 0 0 0,157-197 0 0 0,-22 32-4019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5:3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392 811 21807 0 0,'11'-12'3720'0'0,"-11"10"-3521"0"0,1 0-1 0 0,-1 0 1 0 0,1-1-1 0 0,-1 1 1 0 0,0 0 0 0 0,0-1-1 0 0,0 1 1 0 0,0 0-1 0 0,-1-1 1 0 0,1 1-1 0 0,-1 0 1 0 0,1-1-1 0 0,-1 1 1 0 0,0 0 0 0 0,0 0-1 0 0,0 0 1 0 0,-2-4-1 0 0,1 2-102 0 0,0 1-1 0 0,0-1 0 0 0,0 1 1 0 0,-1-1-1 0 0,0 1 1 0 0,1 0-1 0 0,-1 0 0 0 0,0 0 1 0 0,-5-3-1 0 0,4 3-21 0 0,-1 1 1 0 0,0 1-1 0 0,1-1 1 0 0,-1 1-1 0 0,0-1 0 0 0,0 1 1 0 0,1 1-1 0 0,-1-1 0 0 0,0 1 1 0 0,0 0-1 0 0,0 0 1 0 0,0 0-1 0 0,0 1 0 0 0,0-1 1 0 0,1 1-1 0 0,-1 1 1 0 0,-7 1-1 0 0,-1 2 63 0 0,-1 1 0 0 0,1 0 1 0 0,1 0-1 0 0,-23 16 0 0 0,17-9-74 0 0,1 1 0 0 0,0 0 0 0 0,1 1 0 0 0,0 1 0 0 0,2 1 0 0 0,-23 30 0 0 0,30-36-46 0 0,1 0 0 0 0,0 0 0 0 0,1 0 0 0 0,0 1 0 0 0,0 0 0 0 0,1 0 0 0 0,1 0 0 0 0,0 0 0 0 0,0 0 0 0 0,2 1 0 0 0,-1-1 0 0 0,2 1 0 0 0,0 15 0 0 0,2-12-17 0 0,1 0 0 0 0,0 0 0 0 0,1-1 0 0 0,1 0 0 0 0,0 0 0 0 0,1 0 0 0 0,9 17 0 0 0,-11-25 0 0 0,0 0 0 0 0,0 0 0 0 0,1 0 0 0 0,0 0 0 0 0,0-1 0 0 0,1 0 0 0 0,0 0 0 0 0,0-1 0 0 0,0 1 0 0 0,0-1 0 0 0,1 0 0 0 0,0-1 0 0 0,0 0 0 0 0,0 0 0 0 0,15 6 0 0 0,-18-9 0 0 0,0 0 0 0 0,1-1 0 0 0,-1 1 0 0 0,0 0 0 0 0,0-1 0 0 0,0 0 0 0 0,0 0 0 0 0,1-1 0 0 0,-1 1 0 0 0,0-1 0 0 0,0 0 0 0 0,0 0 0 0 0,0 0 0 0 0,7-3 0 0 0,-5 1 0 0 0,-1 0 0 0 0,0-1 0 0 0,1 0 0 0 0,-1 0 0 0 0,-1 0 0 0 0,1 0 0 0 0,-1-1 0 0 0,8-8 0 0 0,-1-3 0 0 0,-1-1 0 0 0,-1 0 0 0 0,0 0 0 0 0,-1-1 0 0 0,6-22 0 0 0,-5 12 0 0 0,-1 0 0 0 0,8-50 0 0 0,-15 63 0 0 0,0 0 0 0 0,0 0 0 0 0,-1 0 0 0 0,-1 0 0 0 0,-1 0 0 0 0,0 0 0 0 0,-5-15 0 0 0,-11-37 0 0 0,19 81 0 0 0,1 0 0 0 0,1 0 0 0 0,0-1 0 0 0,1 1 0 0 0,0-1 0 0 0,1 0 0 0 0,0 0 0 0 0,1-1 0 0 0,1 0 0 0 0,0 0 0 0 0,0 0 0 0 0,16 17 0 0 0,-20-24 0 0 0,0-1 0 0 0,1 0 0 0 0,0 0 0 0 0,0-1 0 0 0,0 1 0 0 0,0-1 0 0 0,1 0 0 0 0,-1 0 0 0 0,1 0 0 0 0,0-1 0 0 0,5 3 0 0 0,-7-4 0 0 0,0-1 0 0 0,0 1 0 0 0,0-1 0 0 0,0 0 0 0 0,0 1 0 0 0,0-1 0 0 0,0-1 0 0 0,0 1 0 0 0,0 0 0 0 0,0-1 0 0 0,0 1 0 0 0,0-1 0 0 0,0 0 0 0 0,0 0 0 0 0,-1 0 0 0 0,1-1 0 0 0,0 1 0 0 0,-1 0 0 0 0,1-1 0 0 0,-1 0 0 0 0,3-2 0 0 0,7-6 0 0 0,0-1 0 0 0,-1-1 0 0 0,-1 1 0 0 0,0-2 0 0 0,-1 0 0 0 0,0 0 0 0 0,-1 0 0 0 0,0-1 0 0 0,-1 0 0 0 0,-1-1 0 0 0,0 0 0 0 0,7-29 0 0 0,-6 15 0 0 0,-2 1 0 0 0,-1-1 0 0 0,-1-1 0 0 0,-1 1 0 0 0,-2 0 0 0 0,-3-33 0 0 0,1 47 0 0 0,0 3 0 0 0,0-1 0 0 0,1 1 0 0 0,1-1 0 0 0,0 0 0 0 0,1 1 0 0 0,0-1 0 0 0,0 1 0 0 0,6-20 0 0 0,-7 32 0 0 0,0 0 0 0 0,0 0 0 0 0,0 0 0 0 0,0 0 0 0 0,0 1 0 0 0,0-1 0 0 0,0 0 0 0 0,0 0 0 0 0,0 0 0 0 0,0 0 0 0 0,0 0 0 0 0,0 0 0 0 0,0 1 0 0 0,1-1 0 0 0,-1 0 0 0 0,0 0 0 0 0,0 0 0 0 0,0 0 0 0 0,0 0 0 0 0,0 0 0 0 0,0 0 0 0 0,0 1 0 0 0,0-1 0 0 0,0 0 0 0 0,0 0 0 0 0,0 0 0 0 0,1 0 0 0 0,-1 0 0 0 0,0 0 0 0 0,0 0 0 0 0,0 0 0 0 0,0 0 0 0 0,0 0 0 0 0,0 0 0 0 0,1 0 0 0 0,-1 0 0 0 0,0 0 0 0 0,0 1 0 0 0,0-1 0 0 0,0 0 0 0 0,0 0 0 0 0,0 0 0 0 0,1 0 0 0 0,-1 0 0 0 0,0-1 0 0 0,0 1 0 0 0,0 0 0 0 0,0 0 0 0 0,0 0 0 0 0,0 0 0 0 0,1 0 0 0 0,-1 0 0 0 0,0 0 0 0 0,0 0 0 0 0,0 0 0 0 0,0 0 0 0 0,0 0 0 0 0,0 0 0 0 0,0 0 0 0 0,1 0 0 0 0,-1-1 0 0 0,0 1 0 0 0,0 0 0 0 0,0 0 0 0 0,0 0 0 0 0,0 0 0 0 0,6 17 0 0 0,-4-9 0 0 0,17 49 0 0 0,3 8 0 0 0,43 93 0 0 0,-64-156 0 0 0,0 0 0 0 0,0 0 0 0 0,1 0 0 0 0,-1 0 0 0 0,0-1 0 0 0,1 1 0 0 0,-1 0 0 0 0,1 0 0 0 0,-1-1 0 0 0,1 1 0 0 0,0-1 0 0 0,0 1 0 0 0,0-1 0 0 0,0 0 0 0 0,0 0 0 0 0,0 0 0 0 0,0 0 0 0 0,0 0 0 0 0,0 0 0 0 0,0-1 0 0 0,1 1 0 0 0,-1-1 0 0 0,0 1 0 0 0,0-1 0 0 0,1 0 0 0 0,-1 0 0 0 0,0 0 0 0 0,1 0 0 0 0,-1-1 0 0 0,0 1 0 0 0,0 0 0 0 0,1-1 0 0 0,-1 0 0 0 0,2 0 0 0 0,2-2 0 0 0,0 1 0 0 0,0-1 0 0 0,0 0 0 0 0,-1-1 0 0 0,1 1 0 0 0,-1-1 0 0 0,0 0 0 0 0,0-1 0 0 0,-1 1 0 0 0,8-9 0 0 0,-5 2 0 0 0,0-1 0 0 0,-1 0 0 0 0,0 0 0 0 0,0 0 0 0 0,-1-1 0 0 0,-1 1 0 0 0,0-1 0 0 0,3-24 0 0 0,7-108 0 0 0,-11-40 0 0 0,-3 183 0 0 0,0 0 0 0 0,0-1 0 0 0,0 1 0 0 0,1-1 0 0 0,-1 1 0 0 0,1 0 0 0 0,-1 0 0 0 0,1-1 0 0 0,0 1 0 0 0,0 0 0 0 0,0 0 0 0 0,0 0 0 0 0,0 0 0 0 0,0 0 0 0 0,3-3 0 0 0,-4 5 0 0 0,1 0 0 0 0,-1-1 0 0 0,0 1 0 0 0,1 0 0 0 0,-1 0 0 0 0,1 0 0 0 0,-1 0 0 0 0,0 0 0 0 0,1 0 0 0 0,-1-1 0 0 0,1 1 0 0 0,-1 0 0 0 0,0 0 0 0 0,1 0 0 0 0,-1 1 0 0 0,1-1 0 0 0,-1 0 0 0 0,0 0 0 0 0,1 0 0 0 0,-1 0 0 0 0,0 0 0 0 0,1 0 0 0 0,-1 0 0 0 0,1 1 0 0 0,-1-1 0 0 0,0 0 0 0 0,1 0 0 0 0,-1 1 0 0 0,0-1 0 0 0,0 0 0 0 0,1 0 0 0 0,-1 1 0 0 0,0-1 0 0 0,1 0 0 0 0,-1 1 0 0 0,0-1 0 0 0,0 0 0 0 0,1 1 0 0 0,12 19 0 0 0,-10-14 0 0 0,19 31 0 0 0,16 42 0 0 0,17 31 0 0 0,-52-106 0 0 0,0 1 0 0 0,1 0 0 0 0,-1 0 0 0 0,1-1 0 0 0,7 7 0 0 0,-10-10 0 0 0,-1 0 0 0 0,1-1 0 0 0,0 1 0 0 0,0-1 0 0 0,-1 1 0 0 0,1-1 0 0 0,0 0 0 0 0,0 1 0 0 0,0-1 0 0 0,0 0 0 0 0,0 0 0 0 0,0 1 0 0 0,0-1 0 0 0,-1 0 0 0 0,1 0 0 0 0,0 0 0 0 0,0 0 0 0 0,0 0 0 0 0,0 0 0 0 0,0-1 0 0 0,0 1 0 0 0,0 0 0 0 0,0 0 0 0 0,0 0 0 0 0,-1-1 0 0 0,1 1 0 0 0,0-1 0 0 0,0 1 0 0 0,0-1 0 0 0,0 1 0 0 0,-1-1 0 0 0,1 1 0 0 0,0-1 0 0 0,-1 0 0 0 0,1 1 0 0 0,0-1 0 0 0,-1 0 0 0 0,1 1 0 0 0,-1-1 0 0 0,1 0 0 0 0,-1 0 0 0 0,1 0 0 0 0,-1 1 0 0 0,1-3 0 0 0,7-13 0 0 0,0 0 0 0 0,-1 0 0 0 0,-1-1 0 0 0,0 0 0 0 0,-1 0 0 0 0,-1-1 0 0 0,2-20 0 0 0,1-127 0 0 0,-3 41 0 0 0,-4 115 0 0 0,0 5 0 0 0,0 0 0 0 0,0 1 0 0 0,1-1 0 0 0,-1 1 0 0 0,1-1 0 0 0,-1 1 0 0 0,1-1 0 0 0,0 1 0 0 0,0-1 0 0 0,4-6 0 0 0,-5 10 0 0 0,1 0 0 0 0,-1 0 0 0 0,1 0 0 0 0,-1 0 0 0 0,1 0 0 0 0,-1 1 0 0 0,0-1 0 0 0,1 0 0 0 0,-1 0 0 0 0,1 0 0 0 0,-1 0 0 0 0,0 0 0 0 0,1 1 0 0 0,-1-1 0 0 0,1 0 0 0 0,-1 0 0 0 0,0 1 0 0 0,1-1 0 0 0,-1 0 0 0 0,0 0 0 0 0,0 1 0 0 0,1-1 0 0 0,-1 0 0 0 0,0 1 0 0 0,0-1 0 0 0,1 1 0 0 0,-1-1 0 0 0,0 0 0 0 0,0 1 0 0 0,0-1 0 0 0,0 1 0 0 0,1-1 0 0 0,2 5 0 0 0,18 19 0 0 0,2 0 0 0 0,1-1 0 0 0,36 27 0 0 0,-57-48 45 0 0,-1 0 0 0 0,1 0 0 0 0,0-1 1 0 0,0 1-1 0 0,0-1 0 0 0,0 0 0 0 0,0 0 0 0 0,1 0 0 0 0,-1 0 0 0 0,0-1 0 0 0,0 1 1 0 0,1-1-1 0 0,-1 0 0 0 0,0 0 0 0 0,0 0 0 0 0,1 0 0 0 0,-1 0 0 0 0,0-1 1 0 0,0 0-1 0 0,1 1 0 0 0,2-3 0 0 0,-1 1-542 0 0,0 0 1 0 0,1-1 0 0 0,-1 0-1 0 0,-1 0 1 0 0,1 0-1 0 0,0-1 1 0 0,-1 1-1 0 0,0-1 1 0 0,6-7-1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1652 21807 0 0,'8'11'1915'0'0,"-3"-6"2224"0"0,12-7-1521 0 0,2-2-2192 0 0,-3 1-277 0 0,-1-1 1 0 0,0 0-1 0 0,27-12 0 0 0,-37 14-123 0 0,0-1 0 0 0,0 0-1 0 0,-1 0 1 0 0,1-1 0 0 0,-1 1 0 0 0,0-1-1 0 0,0 0 1 0 0,0 0 0 0 0,-1 0-1 0 0,1 0 1 0 0,-1-1 0 0 0,0 1 0 0 0,0-1-1 0 0,-1 0 1 0 0,3-6 0 0 0,-2 2 20 0 0,0 1 0 0 0,0-1 0 0 0,1-13 0 0 0,-3 19-37 0 0,-1 1-1 0 0,0 0 0 0 0,1-1 1 0 0,-1 1-1 0 0,0 0 0 0 0,0-1 1 0 0,-1 1-1 0 0,1 0 0 0 0,0-1 1 0 0,-1 1-1 0 0,1 0 0 0 0,-1-1 0 0 0,0 1 1 0 0,0 0-1 0 0,0 0 0 0 0,0 0 1 0 0,0 0-1 0 0,-2-3 0 0 0,1 5-5 0 0,1-1 0 0 0,-1 0 0 0 0,1 1 0 0 0,-1-1 0 0 0,0 1 0 0 0,1-1 0 0 0,-1 1 0 0 0,1 0 0 0 0,-1 0 0 0 0,0 0 0 0 0,1 0 0 0 0,-1 0 0 0 0,0 0 0 0 0,1 0 0 0 0,-1 0 0 0 0,0 1 0 0 0,1-1 0 0 0,-4 2 0 0 0,-28 10 11 0 0,27-9-10 0 0,0 0 0 0 0,0 1 0 0 0,0 0 1 0 0,0 0-1 0 0,1 1 0 0 0,0 0 0 0 0,0-1 0 0 0,0 2 0 0 0,0-1 1 0 0,1 1-1 0 0,0-1 0 0 0,0 1 0 0 0,1 0 0 0 0,0 1 0 0 0,0-1 0 0 0,0 0 1 0 0,0 1-1 0 0,1 0 0 0 0,-2 12 0 0 0,2-12 1 0 0,1 1 0 0 0,0-1 0 0 0,1 1 0 0 0,0 0-1 0 0,0-1 1 0 0,0 1 0 0 0,1-1 0 0 0,0 1 0 0 0,1-1 0 0 0,0 0 0 0 0,0 1 0 0 0,0-1 0 0 0,1 0 0 0 0,0 0-1 0 0,0 0 1 0 0,1-1 0 0 0,0 1 0 0 0,7 8 0 0 0,-5-8 2 0 0,0-1 0 0 0,1 1 0 0 0,-1-1-1 0 0,2 0 1 0 0,-1-1 0 0 0,1 0 0 0 0,-1 0 0 0 0,1-1 0 0 0,11 5 0 0 0,-13-7-2 0 0,0 0 0 0 0,0 0 0 0 0,0-1 0 0 0,0 0 0 0 0,0 0 0 0 0,0 0 0 0 0,1-1 0 0 0,-1 0 0 0 0,0 0 0 0 0,0-1 0 0 0,0 1 0 0 0,0-1 0 0 0,0-1 0 0 0,12-3 0 0 0,-5-1 0 0 0,1-1 0 0 0,-1 0 1 0 0,0-1-1 0 0,0-1 0 0 0,-1 0 0 0 0,0-1 1 0 0,0 0-1 0 0,-1-1 0 0 0,-1 0 0 0 0,0 0 1 0 0,0-1-1 0 0,10-19 0 0 0,-4 6 2 0 0,-2-2 1 0 0,0 0-1 0 0,-2 0 0 0 0,-1-1 1 0 0,10-39-1 0 0,-15 45-7 0 0,-1 1 0 0 0,-1-1-1 0 0,0-1 1 0 0,-2 1 0 0 0,-1 0 0 0 0,-2-36 0 0 0,1 54-4 0 0,-1 1 0 0 0,1-1 1 0 0,-1 1-1 0 0,0-1 1 0 0,0 1-1 0 0,0-1 0 0 0,-1 1 1 0 0,1 0-1 0 0,-4-5 0 0 0,5 7 2 0 0,-1 0 0 0 0,0 0-1 0 0,0 1 1 0 0,1-1 0 0 0,-1 0 0 0 0,0 1-1 0 0,0-1 1 0 0,0 0 0 0 0,1 1-1 0 0,-1 0 1 0 0,0-1 0 0 0,0 1 0 0 0,0-1-1 0 0,0 1 1 0 0,0 0 0 0 0,0 0-1 0 0,0-1 1 0 0,0 1 0 0 0,0 0 0 0 0,0 0-1 0 0,0 0 1 0 0,0 0 0 0 0,0 0-1 0 0,0 0 1 0 0,0 1 0 0 0,0-1 0 0 0,0 0-1 0 0,0 0 1 0 0,0 1 0 0 0,0-1-1 0 0,0 1 1 0 0,0-1 0 0 0,0 0 0 0 0,1 1-1 0 0,-3 1 1 0 0,-3 2-1 0 0,0 1 0 0 0,1 0 1 0 0,-1 0-1 0 0,1 0 0 0 0,0 1 0 0 0,0-1 1 0 0,1 1-1 0 0,0 0 0 0 0,0 1 0 0 0,0-1 1 0 0,1 1-1 0 0,-4 8 0 0 0,-1 7-4 0 0,1 0 1 0 0,-8 37-1 0 0,13-47 9 0 0,0 0-1 0 0,1 1 1 0 0,0-1-1 0 0,1 0 1 0 0,2 20-1 0 0,-2-29 0 0 0,0 0 0 0 0,1 1-1 0 0,-1-1 1 0 0,1 0 0 0 0,0 0-1 0 0,0 0 1 0 0,0 0-1 0 0,0 0 1 0 0,1 0 0 0 0,-1 0-1 0 0,1 0 1 0 0,0-1 0 0 0,0 1-1 0 0,0 0 1 0 0,0-1 0 0 0,0 0-1 0 0,0 1 1 0 0,1-1 0 0 0,-1 0-1 0 0,1 0 1 0 0,-1 0-1 0 0,1-1 1 0 0,0 1 0 0 0,0-1-1 0 0,0 1 1 0 0,4 0 0 0 0,-4-1 2 0 0,-1-1 0 0 0,1 1 0 0 0,-1-1 0 0 0,1 0 0 0 0,-1 0 0 0 0,1 0 0 0 0,0 0 0 0 0,-1 0 1 0 0,1-1-1 0 0,-1 1 0 0 0,1-1 0 0 0,-1 0 0 0 0,1 0 0 0 0,-1 0 0 0 0,0 0 0 0 0,4-1 0 0 0,-2-1 2 0 0,0 0 0 0 0,0 0-1 0 0,0-1 1 0 0,0 1 0 0 0,-1-1 0 0 0,1 0-1 0 0,4-7 1 0 0,0-1 3 0 0,-1 0 0 0 0,-1-1-1 0 0,0 0 1 0 0,8-26 0 0 0,-8 20-9 0 0,-2 0-1 0 0,0 0 1 0 0,-1-1 0 0 0,-1 1-1 0 0,-1-1 1 0 0,-2-35 0 0 0,-6 4-282 0 0,25 44 242 0 0,6-2 38 0 0,0-2-1 0 0,-1 0 1 0 0,0-1 0 0 0,-1-2 0 0 0,0 0 0 0 0,-1-1 0 0 0,36-36 0 0 0,-1-6 5 0 0,58-77-1 0 0,-107 125 0 0 0,11-13 3 0 0,0 0-1 0 0,-2 0 0 0 0,-1-2 0 0 0,0 0 0 0 0,15-37 0 0 0,-29 58-2 0 0,0 0-1 0 0,0 0 1 0 0,0 0-1 0 0,0 0 1 0 0,0 0-1 0 0,-1-1 1 0 0,0 1-1 0 0,1 0 1 0 0,-1 0-1 0 0,-1-1 1 0 0,1 1-1 0 0,0 0 1 0 0,-1 0 0 0 0,1 0-1 0 0,-3-5 1 0 0,2 6-1 0 0,0 0 0 0 0,-1 0 0 0 0,1 0 0 0 0,0 0 0 0 0,-1 0 0 0 0,0 0 0 0 0,1 1 0 0 0,-1-1 1 0 0,0 1-1 0 0,0-1 0 0 0,0 1 0 0 0,0 0 0 0 0,0 0 0 0 0,0 0 0 0 0,0 0 0 0 0,-1 0 0 0 0,1 0 0 0 0,0 0 1 0 0,0 1-1 0 0,-1-1 0 0 0,1 1 0 0 0,-3-1 0 0 0,-9 0 0 0 0,1-1 0 0 0,0 2 0 0 0,0 0 0 0 0,-1 0 0 0 0,1 1 0 0 0,0 1 0 0 0,0 0 0 0 0,0 1 0 0 0,-21 7 0 0 0,27-7 0 0 0,1 0 0 0 0,-1 1 0 0 0,1-1 0 0 0,0 1 0 0 0,0 1 1 0 0,0-1-1 0 0,0 1 0 0 0,1 0 0 0 0,-1 0 0 0 0,1 1 0 0 0,1-1 1 0 0,-1 1-1 0 0,1 0 0 0 0,0 0 0 0 0,0 1 0 0 0,1-1 0 0 0,0 1 0 0 0,0 0 1 0 0,-3 13-1 0 0,1-1 5 0 0,1-1 0 0 0,1 1 1 0 0,-2 22-1 0 0,5-34-1 0 0,0 1-1 0 0,0 0 0 0 0,1-1 1 0 0,-1 1-1 0 0,2-1 0 0 0,-1 1 1 0 0,1-1-1 0 0,0 1 1 0 0,1-1-1 0 0,6 13 0 0 0,-8-18-1 0 0,0 0-1 0 0,0-1 1 0 0,0 1 0 0 0,0-1-1 0 0,0 1 1 0 0,1-1-1 0 0,-1 1 1 0 0,0-1-1 0 0,1 0 1 0 0,-1 0-1 0 0,1 0 1 0 0,-1 0 0 0 0,1 0-1 0 0,0 0 1 0 0,0 0-1 0 0,-1 0 1 0 0,1-1-1 0 0,0 1 1 0 0,0-1-1 0 0,2 1 1 0 0,0-1 1 0 0,-1 0 0 0 0,0 0 0 0 0,0 0 0 0 0,0-1 0 0 0,0 1 0 0 0,0-1 0 0 0,0 0 0 0 0,0 0 0 0 0,0 0 0 0 0,0 0 0 0 0,4-3-1 0 0,3-2 5 0 0,0-1-1 0 0,0-1 1 0 0,-1 1-1 0 0,0-1 1 0 0,11-13-1 0 0,-11 10 1 0 0,1-1-1 0 0,-2 0 1 0 0,0-1-1 0 0,0 0 1 0 0,-1 0-1 0 0,-1-1 1 0 0,0 0-1 0 0,-1 0 1 0 0,-1 0 0 0 0,0-1-1 0 0,0 1 1 0 0,-2-1-1 0 0,0 0 1 0 0,0-28-1 0 0,-2 20-3 0 0,-2-1 0 0 0,-1 0-1 0 0,-1 1 1 0 0,-1 0-1 0 0,0 0 1 0 0,-2 0-1 0 0,-1 1 1 0 0,-18-37-1 0 0,-27-42 10 0 0,-25-51 30 0 0,78 152-42 0 0,0 0 0 0 0,0 0 0 0 0,0 0 0 0 0,0 1 0 0 0,0-1 0 0 0,0 0 0 0 0,0 0 0 0 0,0 0 0 0 0,0 0 0 0 0,0 1 0 0 0,-1-1 0 0 0,1 0 0 0 0,0 0 0 0 0,0 0 0 0 0,0 0 0 0 0,0 0 0 0 0,0 0 0 0 0,0 1 0 0 0,-1-1 0 0 0,1 0 0 0 0,0 0 0 0 0,0 0 0 0 0,0 0 0 0 0,0 0 0 0 0,-1 0 0 0 0,1 0 0 0 0,0 0 0 0 0,0 0 1 0 0,0 0-1 0 0,0 0 0 0 0,-1 0 0 0 0,1 0 0 0 0,0 0 0 0 0,0 0 0 0 0,0 0 0 0 0,-1 0 0 0 0,1 0 0 0 0,0 0 0 0 0,0 0 0 0 0,0 0 0 0 0,0 0 0 0 0,-1 0 0 0 0,1 0 0 0 0,0 0 0 0 0,0 0 0 0 0,0-1 0 0 0,0 1 0 0 0,0 0 0 0 0,-1 0 0 0 0,1 0 0 0 0,0 0 0 0 0,0 0 0 0 0,0 0 0 0 0,0-1 0 0 0,-3 22 0 0 0,3-5 0 0 0,1-1 0 0 0,0 0 0 0 0,1 0 0 0 0,0 0 0 0 0,1 0 0 0 0,10 26 0 0 0,-4-16 0 0 0,2 0 0 0 0,0-1 0 0 0,17 25 0 0 0,-17-32 0 0 0,0 0 0 0 0,2-1 0 0 0,0-1 0 0 0,1 0 0 0 0,0-1 0 0 0,1 0 0 0 0,1-1 0 0 0,17 11 0 0 0,-29-22 0 0 0,1 1 0 0 0,-1 0 0 0 0,1-1 0 0 0,0 0 0 0 0,0 0 0 0 0,0 0 0 0 0,0 0 0 0 0,0-1 0 0 0,10 1 0 0 0,-12-2 0 0 0,0 0 0 0 0,0 0 0 0 0,0 0 0 0 0,0-1 0 0 0,0 0 0 0 0,0 1 0 0 0,0-1 0 0 0,0 0 0 0 0,0 0 0 0 0,0-1 0 0 0,0 1 0 0 0,-1-1 0 0 0,1 1 0 0 0,0-1 0 0 0,-1 0 0 0 0,0 0 0 0 0,4-3 0 0 0,3-5 0 0 0,-1 1 0 0 0,-1-1 0 0 0,1-1 0 0 0,-2 1 0 0 0,1-1 0 0 0,-2-1 0 0 0,1 1 0 0 0,6-23 0 0 0,-4 7 0 0 0,-1-1 0 0 0,6-51 0 0 0,-11 56 0 0 0,-1 0 0 0 0,-2-31 0 0 0,0 44 0 0 0,-1 0 0 0 0,1 0 0 0 0,-1 0 0 0 0,-1 0 0 0 0,0 0 0 0 0,-1 0 0 0 0,-8-16 0 0 0,10 23 0 0 0,5 10 0 0 0,11 15 0 0 0,-6-12 0 0 0,1 0 0 0 0,0-1 0 0 0,0 0 0 0 0,1-1 0 0 0,0 0 0 0 0,1 0 0 0 0,-1-1 0 0 0,2-1 0 0 0,20 10 0 0 0,-27-15 0 0 0,-1 1 0 0 0,1-1 0 0 0,0 1 0 0 0,0-1 0 0 0,0-1 0 0 0,0 1 0 0 0,0-1 0 0 0,1 0 0 0 0,-1 0 0 0 0,0 0 0 0 0,0-1 0 0 0,6-1 0 0 0,-7 1 0 0 0,-1 0 0 0 0,1-1 0 0 0,0 0 0 0 0,0 0 0 0 0,-1 0 0 0 0,1 0 0 0 0,-1-1 0 0 0,0 1 0 0 0,0-1 0 0 0,0 0 0 0 0,0 0 0 0 0,0 0 0 0 0,0 0 0 0 0,-1 0 0 0 0,1-1 0 0 0,-1 1 0 0 0,2-5 0 0 0,3-7 0 0 0,-1 0 0 0 0,0-1 0 0 0,-1 0 0 0 0,0 0 0 0 0,-2 0 0 0 0,0-1 0 0 0,0 0 0 0 0,-2 1 0 0 0,0-1 0 0 0,-1 0 0 0 0,-3-23 0 0 0,2 38 0 0 0,-1 6 0 0 0,-1 9 0 0 0,3-3 125 0 0,0 0 1 0 0,1 0-1 0 0,0-1 1 0 0,0 1-1 0 0,1 0 0 0 0,6 16 1 0 0,-5-18-1115 0 0,0 0 1 0 0,1 0 0 0 0,0 0-1 0 0,6 9 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5:3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28111 0 0,'7'4'1593'0'0,"2"3"-1460"0"0,8 5 241 0 0,1 0 0 0 0,1-1 0 0 0,0-1-1 0 0,33 14 1 0 0,-45-22-324 0 0,-1 0 0 0 0,0-1 1 0 0,1 0-1 0 0,-1 0 0 0 0,1 0 0 0 0,0-1 0 0 0,-1 1 0 0 0,1-2 0 0 0,-1 1 1 0 0,1-1-1 0 0,0 0 0 0 0,-1 0 0 0 0,1-1 0 0 0,-1 0 0 0 0,0 0 0 0 0,0 0 0 0 0,0-1 1 0 0,0 0-1 0 0,0 0 0 0 0,9-7 0 0 0,-5 2-50 0 0,-1 0 0 0 0,0-1 0 0 0,0 0 0 0 0,-1 0 0 0 0,0-1 0 0 0,-1 0 0 0 0,0 0 0 0 0,0 0 0 0 0,-1-1 0 0 0,-1 0 0 0 0,8-20 0 0 0,-9 17 0 0 0,0-1 0 0 0,0 1 0 0 0,-1-1 0 0 0,-1 0 0 0 0,-1 1 0 0 0,0-1 0 0 0,-1 0 0 0 0,0 0 0 0 0,-4-21 0 0 0,3 29 0 0 0,-1-1 0 0 0,0 1 0 0 0,0 0 0 0 0,0 0 0 0 0,-1 0 0 0 0,0 0 0 0 0,0 1 0 0 0,-1-1 0 0 0,0 1 0 0 0,0 0 0 0 0,-1 0 0 0 0,1 0 0 0 0,-1 1 0 0 0,-8-7 0 0 0,12 10 0 0 0,-1 1 0 0 0,0 0 0 0 0,1 0 0 0 0,-1 0 0 0 0,0 1 0 0 0,0-1 0 0 0,0 0 0 0 0,0 1 0 0 0,1-1 0 0 0,-1 1 0 0 0,0-1 0 0 0,0 1 0 0 0,0 0 0 0 0,0 0 0 0 0,0 0 0 0 0,0 0 0 0 0,0 0 0 0 0,0 0 0 0 0,0 1 0 0 0,0-1 0 0 0,0 1 0 0 0,0-1 0 0 0,0 1 0 0 0,1 0 0 0 0,-1 0 0 0 0,0 0 0 0 0,-3 1 0 0 0,-2 4 0 0 0,-1 0 0 0 0,1 0 0 0 0,0 0 0 0 0,-9 10 0 0 0,15-14 0 0 0,-12 12 0 0 0,0 1 0 0 0,1 0 0 0 0,1 1 0 0 0,1 0 0 0 0,0 0 0 0 0,1 1 0 0 0,1 1 0 0 0,1 0 0 0 0,0 0 0 0 0,-5 24 0 0 0,9-30 0 0 0,1 0 0 0 0,1-1 0 0 0,0 1 0 0 0,1 0 0 0 0,0 0 0 0 0,0 0 0 0 0,1 0 0 0 0,1 0 0 0 0,0-1 0 0 0,1 1 0 0 0,0-1 0 0 0,1 1 0 0 0,0-1 0 0 0,1 0 0 0 0,0-1 0 0 0,0 1 0 0 0,14 18 0 0 0,-11-20 0 0 0,-1 0 0 0 0,1 0 0 0 0,1-1 0 0 0,-1-1 0 0 0,1 1 0 0 0,1-1 0 0 0,-1-1 0 0 0,1 0 0 0 0,1 0 0 0 0,-1-1 0 0 0,1 0 0 0 0,-1-1 0 0 0,1 0 0 0 0,1-1 0 0 0,-1 0 0 0 0,0-1 0 0 0,1 0 0 0 0,-1-1 0 0 0,1 0 0 0 0,19-1 0 0 0,-3-2 0 0 0,0-1 0 0 0,-1-2 0 0 0,0 0 0 0 0,0-2 0 0 0,0-1 0 0 0,-1-1 0 0 0,38-19 0 0 0,-38 16 676 0 0,6-3-1133 0 0,-11 3-3762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5:3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 23015 0 0,'35'-2'2301'0'0,"51"-8"0"0"0,-52 4 117 0 0,51-1-1 0 0,76 21-2112 0 0,-54-2-303 0 0,48 7-2 0 0,-155-19 0 0 0,1 0 0 0 0,0 0 0 0 0,0 0 0 0 0,0 0 0 0 0,0 0 0 0 0,0 0 0 0 0,0 0 0 0 0,0 0 0 0 0,0-1 0 0 0,0 1 0 0 0,0 0 0 0 0,0-1 0 0 0,0 1 0 0 0,0 0 0 0 0,0-1 0 0 0,-1 1 0 0 0,1-1 0 0 0,0 0 0 0 0,0 1 0 0 0,0-1 0 0 0,-1 1 0 0 0,1-1 0 0 0,0 0 0 0 0,-1 0 0 0 0,1 1 0 0 0,-1-1 0 0 0,1 0 0 0 0,-1 0 0 0 0,1 0 0 0 0,-1 0 0 0 0,0 0 0 0 0,1 0 0 0 0,-1 0 0 0 0,0 0 0 0 0,0 1 0 0 0,1-1 0 0 0,-1 0 0 0 0,0-2 0 0 0,0-4 0 0 0,1-1 0 0 0,-1 1 0 0 0,-1-1 0 0 0,-1-8 0 0 0,2 11 0 0 0,-4-20 0 0 0,-1 0 0 0 0,-2 0 0 0 0,0 0 0 0 0,-1 1 0 0 0,-2 0 0 0 0,0 0 0 0 0,-1 1 0 0 0,-2 1 0 0 0,0 0 0 0 0,-2 0 0 0 0,0 2 0 0 0,-28-30 0 0 0,41 48 0 0 0,1 0 0 0 0,-1 0 0 0 0,0 1 0 0 0,0-1 0 0 0,1 1 0 0 0,-1-1 0 0 0,0 1 0 0 0,-1 0 0 0 0,1 0 0 0 0,0 0 0 0 0,0 0 0 0 0,0 0 0 0 0,-1 0 0 0 0,1 0 0 0 0,0 1 0 0 0,-1 0 0 0 0,1-1 0 0 0,-5 1 0 0 0,5 0 0 0 0,0 1 0 0 0,0-1 0 0 0,0 1 0 0 0,0 0 0 0 0,0 0 0 0 0,0 0 0 0 0,0 0 0 0 0,0 0 0 0 0,1 0 0 0 0,-1 1 0 0 0,0-1 0 0 0,1 0 0 0 0,-1 1 0 0 0,1-1 0 0 0,-1 1 0 0 0,-1 3 0 0 0,-4 6 0 0 0,1 0 0 0 0,0 1 0 0 0,1-1 0 0 0,1 1 0 0 0,-6 21 0 0 0,-1 15 0 0 0,2 0 0 0 0,-6 95 0 0 0,15 100 0 0 0,1-212 0 0 0,2-1 0 0 0,0 0 0 0 0,13 48 0 0 0,-14-69 0 0 0,1 0 0 0 0,0 0 0 0 0,1 0 0 0 0,0 0 0 0 0,0-1 0 0 0,0 1 0 0 0,1-1 0 0 0,1 0 0 0 0,-1-1 0 0 0,1 1 0 0 0,1-1 0 0 0,-1 0 0 0 0,1-1 0 0 0,1 1 0 0 0,10 6 0 0 0,-17-12 35 0 0,1 0-1 0 0,-1 0 1 0 0,1 0-1 0 0,-1 0 1 0 0,1-1-1 0 0,-1 1 1 0 0,1 0 0 0 0,-1-1-1 0 0,1 1 1 0 0,0-1-1 0 0,-1 0 1 0 0,1 0-1 0 0,0 1 1 0 0,-1-1 0 0 0,1 0-1 0 0,0 0 1 0 0,-1-1-1 0 0,1 1 1 0 0,0 0-1 0 0,-1-1 1 0 0,1 1 0 0 0,0-1-1 0 0,-1 1 1 0 0,1-1-1 0 0,-1 0 1 0 0,1 1-1 0 0,-1-1 1 0 0,3-2 0 0 0,-1 0-592 0 0,0 0 0 0 0,-1 0 0 0 0,1 0 0 0 0,-1-1 0 0 0,0 1 0 0 0,0 0-1 0 0,0-1 1 0 0,2-6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5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23519 0 0,'2'-4'0'0'0,"6"2"2416"0"0,1-4 8 0 0,5-4-672 0 0,4-6 8 0 0,11-11-872 0 0,12-4-888 0 0,6 3 0 0 0,2-5 0 0 0,-4-5 0 0 0,-2-1 0 0 0,-2 10 0 0 0,-3 1 0 0 0,-1-1 0 0 0,-2-8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5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148 641 22311 0 0,'1'-1'286'0'0,"0"1"-1"0"0,0 0 1 0 0,0 0 0 0 0,0-1-1 0 0,-1 1 1 0 0,1 0-1 0 0,0-1 1 0 0,0 1-1 0 0,-1-1 1 0 0,1 1 0 0 0,0-1-1 0 0,0 1 1 0 0,-1-1-1 0 0,1 1 1 0 0,-1-1-1 0 0,1 0 1 0 0,0 0 0 0 0,-1 1-1 0 0,1-1 1 0 0,-1 0-1 0 0,0 0 1 0 0,1 1-1 0 0,-1-1 1 0 0,0 0 0 0 0,1 0-1 0 0,-1 0 1 0 0,0-1-1 0 0,5-30 938 0 0,-4 24-638 0 0,0-3-503 0 0,0-1-1 0 0,0 1 1 0 0,-1 0-1 0 0,-1 0 1 0 0,-3-20-1 0 0,3 27-75 0 0,1 1 0 0 0,-1 0 1 0 0,0 0-1 0 0,0 0 0 0 0,0 0 0 0 0,-1 0 0 0 0,1 0 1 0 0,-1 0-1 0 0,1 1 0 0 0,-1-1 0 0 0,0 0 0 0 0,0 1 1 0 0,0 0-1 0 0,0-1 0 0 0,0 1 0 0 0,-1 0 0 0 0,1 0 1 0 0,-1 0-1 0 0,0 0 0 0 0,1 1 0 0 0,-1-1 0 0 0,0 1 1 0 0,0-1-1 0 0,-5-1 0 0 0,5 3-6 0 0,0 0 0 0 0,0-1 0 0 0,1 1 0 0 0,-1 0 0 0 0,0 1 0 0 0,0-1 0 0 0,0 0 0 0 0,1 1 0 0 0,-1 0 0 0 0,0-1 0 0 0,1 1 0 0 0,-1 0 0 0 0,1 0 0 0 0,-1 1 0 0 0,1-1 0 0 0,-1 0 0 0 0,1 1 0 0 0,0 0 0 0 0,0-1 0 0 0,0 1 0 0 0,0 0 0 0 0,0 0 0 0 0,0 0 0 0 0,-2 3 0 0 0,-1 2 0 0 0,0 1 0 0 0,0-1 0 0 0,1 1 0 0 0,0 0 0 0 0,0 0 0 0 0,-4 15 0 0 0,3-4 0 0 0,1 1 0 0 0,1-1 0 0 0,1 1 0 0 0,0 0 0 0 0,2 0 0 0 0,0 0 0 0 0,1 0 0 0 0,1 0 0 0 0,8 32 0 0 0,-6-35 0 0 0,0 0 0 0 0,2-1 0 0 0,0 0 0 0 0,1 0 0 0 0,1 0 0 0 0,0 0 0 0 0,1-1 0 0 0,1-1 0 0 0,0 0 0 0 0,1 0 0 0 0,17 16 0 0 0,-24-26 0 0 0,2 2 0 0 0,1 0 0 0 0,-1 0 0 0 0,1-1 0 0 0,0 0 0 0 0,14 8 0 0 0,-19-13 0 0 0,0 1 0 0 0,0 0 0 0 0,0-1 0 0 0,0 1 0 0 0,0-1 0 0 0,0 1 0 0 0,0-1 0 0 0,0 0 0 0 0,0 0 0 0 0,0 0 0 0 0,1 0 0 0 0,-1-1 0 0 0,0 1 0 0 0,0 0 0 0 0,0-1 0 0 0,0 0 0 0 0,0 1 0 0 0,0-1 0 0 0,-1 0 0 0 0,1 0 0 0 0,0 0 0 0 0,0 0 0 0 0,0 0 0 0 0,-1 0 0 0 0,1-1 0 0 0,-1 1 0 0 0,1 0 0 0 0,-1-1 0 0 0,3-3 0 0 0,1-1 0 0 0,0-1 0 0 0,-1-1 0 0 0,1 1 0 0 0,-2-1 0 0 0,1 1 0 0 0,-1-1 0 0 0,0 0 0 0 0,-1 0 0 0 0,1-1 0 0 0,0-12 0 0 0,-1 4 0 0 0,0 0 0 0 0,-2 0 0 0 0,0 0 0 0 0,-3-24 0 0 0,-2 16 0 0 0,-1 1 0 0 0,-2-1 0 0 0,0 1 0 0 0,-2 1 0 0 0,0-1 0 0 0,-1 2 0 0 0,-2 0 0 0 0,-30-41 0 0 0,43 63 0 0 0,0 0 0 0 0,1 0 0 0 0,-1 0 0 0 0,0 0 0 0 0,0 0 0 0 0,0 0 0 0 0,0 0 0 0 0,0 0 0 0 0,0 0 0 0 0,0 0 0 0 0,0 0 0 0 0,0 0 0 0 0,0 0 0 0 0,-1 0 0 0 0,1 0 0 0 0,0 1 0 0 0,0-1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0,-1 0 0 0 0,1 0 0 0 0,0 0 0 0 0,0 0 0 0 0,1 11 0 0 0,4 14 0 0 0,1-9 0 0 0,0-1 0 0 0,2-1 0 0 0,-1 1 0 0 0,2-1 0 0 0,0 0 0 0 0,0-1 0 0 0,19 20 0 0 0,-22-28 0 0 0,-1 0 0 0 0,0 0 0 0 0,1 0 0 0 0,0-1 0 0 0,0 0 0 0 0,1 0 0 0 0,-1 0 0 0 0,1-1 0 0 0,0 0 0 0 0,0-1 0 0 0,0 1 0 0 0,0-1 0 0 0,0 0 0 0 0,0-1 0 0 0,0 0 0 0 0,1 0 0 0 0,-1-1 0 0 0,0 0 0 0 0,1 0 0 0 0,7-1 0 0 0,-6 0 0 0 0,0-1 0 0 0,0 0 0 0 0,0-1 0 0 0,-1 1 0 0 0,1-2 0 0 0,-1 1 0 0 0,1-1 0 0 0,-1 0 0 0 0,0-1 0 0 0,-1 0 0 0 0,1 0 0 0 0,-1-1 0 0 0,0 0 0 0 0,0 0 0 0 0,-1-1 0 0 0,0 0 0 0 0,0 0 0 0 0,0 0 0 0 0,-1 0 0 0 0,0-1 0 0 0,-1 0 0 0 0,0 0 0 0 0,0-1 0 0 0,0 1 0 0 0,-1-1 0 0 0,-1 0 0 0 0,1 1 0 0 0,-1-1 0 0 0,-1 0 0 0 0,1-14 0 0 0,-1 9 0 0 0,-1 0 0 0 0,0 0 0 0 0,-1 0 0 0 0,-1 0 0 0 0,0 0 0 0 0,-1 1 0 0 0,-1-1 0 0 0,0 1 0 0 0,-9-21 0 0 0,-1 4 0 0 0,-2 2 0 0 0,-38-53 0 0 0,48 70 0 0 0,0 1 0 0 0,5 18 0 0 0,2-5 0 0 0,0 1 0 0 0,0-1 0 0 0,1 0 0 0 0,-1 1 0 0 0,0-1 0 0 0,1 0 0 0 0,0 0 0 0 0,0 0 0 0 0,0 0 0 0 0,0 0 0 0 0,0 0 0 0 0,1-1 0 0 0,-1 1 0 0 0,5 3 0 0 0,5 3 0 0 0,0 0 0 0 0,13 7 0 0 0,-19-13 0 0 0,13 8 0 0 0,0-1 0 0 0,1-1 0 0 0,0-1 0 0 0,0 0 0 0 0,1-2 0 0 0,0 0 0 0 0,30 3 0 0 0,-41-7 0 0 0,1-1 0 0 0,0 0 0 0 0,-1-1 0 0 0,1 0 0 0 0,0-1 0 0 0,-1 0 0 0 0,1 0 0 0 0,-1-1 0 0 0,1-1 0 0 0,-1 0 0 0 0,0 0 0 0 0,0-1 0 0 0,0 0 0 0 0,0-1 0 0 0,-1 0 0 0 0,18-12 0 0 0,-21 10 0 0 0,1 0 0 0 0,-1 0 0 0 0,0 0 0 0 0,0-1 0 0 0,-1 0 0 0 0,0 0 0 0 0,0 0 0 0 0,-1-1 0 0 0,0 1 0 0 0,-1-1 0 0 0,0 0 0 0 0,0 0 0 0 0,1-10 0 0 0,-2 6 0 0 0,0-1 0 0 0,0 1 0 0 0,-2-1 0 0 0,1 0 0 0 0,-2 1 0 0 0,0-1 0 0 0,-1 1 0 0 0,-4-22 0 0 0,4 30 0 0 0,0 0 0 0 0,0 0 0 0 0,0 0 0 0 0,0 0 0 0 0,-1 0 0 0 0,0 0 0 0 0,0 1 0 0 0,0-1 0 0 0,0 1 0 0 0,-1 0 0 0 0,0 0 0 0 0,0 0 0 0 0,0 0 0 0 0,0 1 0 0 0,-1 0 0 0 0,-5-4 0 0 0,7 6 0 0 0,0-1 0 0 0,0 1 0 0 0,0 0 0 0 0,0 0 0 0 0,0 0 0 0 0,0 1 0 0 0,0-1 0 0 0,0 1 0 0 0,-1-1 0 0 0,1 1 0 0 0,0 0 0 0 0,0 0 0 0 0,-1 1 0 0 0,1-1 0 0 0,0 1 0 0 0,0-1 0 0 0,0 1 0 0 0,0 0 0 0 0,0 0 0 0 0,0 1 0 0 0,0-1 0 0 0,0 1 0 0 0,0-1 0 0 0,0 1 0 0 0,1 0 0 0 0,-1 0 0 0 0,1 0 0 0 0,-1 0 0 0 0,-1 3 0 0 0,-6 6 0 0 0,1 0 0 0 0,1 1 0 0 0,0 0 0 0 0,0 0 0 0 0,2 1 0 0 0,-1 0 0 0 0,1 0 0 0 0,-7 27 0 0 0,2 0 0 0 0,-10 78 0 0 0,16-76 0 0 0,2 0 0 0 0,1 0 0 0 0,8 72 0 0 0,-4-95 0 0 0,1 0 0 0 0,1 0 0 0 0,1 0 0 0 0,0-1 0 0 0,2 1 0 0 0,0-2 0 0 0,1 1 0 0 0,0-1 0 0 0,2 0 0 0 0,15 22 0 0 0,-24-39 0 0 0,20 24 0 0 0,-20-24 0 0 0,0 1 0 0 0,-1 0 0 0 0,1-1 0 0 0,0 1 0 0 0,-1 0 0 0 0,1-1 0 0 0,0 1 0 0 0,0-1 0 0 0,0 0 0 0 0,0 1 0 0 0,0-1 0 0 0,0 1 0 0 0,-1-1 0 0 0,1 0 0 0 0,0 0 0 0 0,0 0 0 0 0,0 1 0 0 0,0-1 0 0 0,0 0 0 0 0,0 0 0 0 0,0 0 0 0 0,0 0 0 0 0,0-1 0 0 0,0 1 0 0 0,0 0 0 0 0,0 0 0 0 0,0-1 0 0 0,2 0 0 0 0,5-10-3947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5:3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23 270 28967 0 0,'1'-1'285'0'0,"-1"-1"-1"0"0,1 1 1 0 0,-1 0 0 0 0,1-1-1 0 0,0 1 1 0 0,-1 0-1 0 0,1 0 1 0 0,0 0 0 0 0,0 0-1 0 0,0 0 1 0 0,0 0-1 0 0,1-1 1 0 0,-1 2-280 0 0,0 0 1 0 0,0 0-1 0 0,0 1 0 0 0,0-1 1 0 0,0 1-1 0 0,0-1 1 0 0,0 1-1 0 0,0-1 0 0 0,0 1 1 0 0,0 0-1 0 0,0-1 0 0 0,0 1 1 0 0,-1 0-1 0 0,1 0 0 0 0,0 0 1 0 0,0 0-1 0 0,-1 0 1 0 0,1-1-1 0 0,-1 1 0 0 0,1 2 1 0 0,13 26-21 0 0,-9-18 9 0 0,33 76 6 0 0,-5-10 0 0 0,53 92 0 0 0,-84-167 0 0 0,32 48 0 0 0,-31-47 0 0 0,-1 0 0 0 0,1 1 0 0 0,0-1 0 0 0,1-1 0 0 0,-1 1 0 0 0,1-1 0 0 0,-1 1 0 0 0,1-1 0 0 0,0 0 0 0 0,-1 0 0 0 0,7 2 0 0 0,-9-4 0 0 0,0 0 0 0 0,0 1 0 0 0,0-1 0 0 0,0 0 0 0 0,0 0 0 0 0,0 1 0 0 0,0-1 0 0 0,0 0 0 0 0,0 0 0 0 0,0 0 0 0 0,0-1 0 0 0,0 1 0 0 0,0 0 0 0 0,0 0 0 0 0,0 0 0 0 0,0-1 0 0 0,0 1 0 0 0,0-1 0 0 0,0 1 0 0 0,0-1 0 0 0,0 1 0 0 0,0-1 0 0 0,0 1 0 0 0,0-1 0 0 0,0 0 0 0 0,-1 1 0 0 0,1-1 0 0 0,0 0 0 0 0,-1 0 0 0 0,1 0 0 0 0,0 0 0 0 0,-1 1 0 0 0,1-1 0 0 0,-1 0 0 0 0,1 0 0 0 0,-1 0 0 0 0,0 0 0 0 0,1 0 0 0 0,-1 0 0 0 0,0-2 0 0 0,1-3 0 0 0,0 0 0 0 0,0 1 0 0 0,-1-1 0 0 0,0 0 0 0 0,0 0 0 0 0,-2-8 0 0 0,-8-30-3964 0 0</inkml:trace>
  <inkml:trace contextRef="#ctx0" brushRef="#br0" timeOffset="1">1 1 18999 0 0,'0'0'-14255'0'0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5:3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223 181 26775 0 0,'6'-13'792'0'0,"-3"5"-492"0"0,16-61 95 0 0,-18 63-289 0 0,0 0 0 0 0,0 0 0 0 0,0-1 0 0 0,-1 1-1 0 0,0 0 1 0 0,0 0 0 0 0,0-1 0 0 0,-1 1 0 0 0,-2-10-1 0 0,3 15-55 0 0,-1 0 0 0 0,1 0 0 0 0,0 0 0 0 0,-1 0 0 0 0,1 0-1 0 0,-1 0 1 0 0,1 1 0 0 0,-1-1 0 0 0,1 0 0 0 0,-1 0 0 0 0,0 0-1 0 0,0 0 1 0 0,1 1 0 0 0,-1-1 0 0 0,0 0 0 0 0,0 1 0 0 0,0-1-1 0 0,0 1 1 0 0,0-1 0 0 0,0 1 0 0 0,0-1 0 0 0,0 1 0 0 0,0-1-1 0 0,0 1 1 0 0,0 0 0 0 0,0 0 0 0 0,0 0 0 0 0,0-1-1 0 0,0 1 1 0 0,0 0 0 0 0,0 0 0 0 0,0 0 0 0 0,0 1 0 0 0,0-1-1 0 0,0 0 1 0 0,0 0 0 0 0,0 1 0 0 0,0-1 0 0 0,0 0 0 0 0,0 1-1 0 0,0-1 1 0 0,-1 2 0 0 0,-6 2 96 0 0,2 0 0 0 0,-1 0 0 0 0,0 1 0 0 0,-8 8-1 0 0,11-9-78 0 0,-26 22 126 0 0,-30 37-1 0 0,49-51-173 0 0,1 1 0 0 0,0 0 1 0 0,1 1-1 0 0,1 0 0 0 0,-12 27 0 0 0,19-38-19 0 0,-1 0 0 0 0,1 0 0 0 0,0 1 0 0 0,0-1 0 0 0,0 1 0 0 0,1-1 0 0 0,-1 1 0 0 0,1-1 0 0 0,0 1 0 0 0,0-1 0 0 0,0 1 0 0 0,0 0 0 0 0,1-1 0 0 0,-1 1 0 0 0,1-1 0 0 0,0 1 0 0 0,0-1 0 0 0,0 0 0 0 0,0 1 0 0 0,1-1 0 0 0,0 0 0 0 0,-1 0 0 0 0,1 0 0 0 0,0 0 0 0 0,0 0 0 0 0,1 0 0 0 0,-1-1 0 0 0,1 1 0 0 0,-1-1 0 0 0,1 1 0 0 0,0-1 0 0 0,0 0 0 0 0,0 0 0 0 0,0-1 0 0 0,0 1 0 0 0,0 0 0 0 0,1-1 0 0 0,-1 0 0 0 0,0 0 0 0 0,1 0 0 0 0,3 1 0 0 0,4 0 0 0 0,0-1 0 0 0,0 0 0 0 0,0-1 0 0 0,0 0 0 0 0,0-1 0 0 0,0 0 0 0 0,0 0 0 0 0,17-5 0 0 0,8-5 0 0 0,41-18 0 0 0,17-6 0 0 0,-87 33 0 0 0,-1 1 0 0 0,1-1 0 0 0,-1 1 0 0 0,1 0 0 0 0,0 1 0 0 0,-1 0 0 0 0,9 0 0 0 0,-13 1 0 0 0,1-1 0 0 0,0 1 0 0 0,-1-1 0 0 0,1 1 0 0 0,-1 0 0 0 0,0 0 0 0 0,1 0 0 0 0,-1 0 0 0 0,0 1 0 0 0,1-1 0 0 0,-1 0 0 0 0,0 1 0 0 0,0 0 0 0 0,0-1 0 0 0,-1 1 0 0 0,1 0 0 0 0,0 0 0 0 0,0 0 0 0 0,-1 0 0 0 0,3 5 0 0 0,0 2 0 0 0,0 1 0 0 0,-1 0 0 0 0,0 0 0 0 0,-1 0 0 0 0,0 1 0 0 0,0-1 0 0 0,-1 1 0 0 0,0-1 0 0 0,-1 1 0 0 0,-1-1 0 0 0,-1 12 0 0 0,0 0 0 0 0,-2 1 0 0 0,-1-1 0 0 0,-1 0 0 0 0,-9 24 0 0 0,3-16 0 0 0,-1-2 0 0 0,-1 1 0 0 0,-1-2 0 0 0,-2 0 0 0 0,-25 31 0 0 0,39-55 0 0 0,0 1 0 0 0,0 0 0 0 0,0-1 0 0 0,-1 0 0 0 0,0 0 0 0 0,1 0 0 0 0,-1 0 0 0 0,0-1 0 0 0,-1 1 0 0 0,-7 2 0 0 0,10-4 0 0 0,0-1 0 0 0,0 1 0 0 0,-1-1 0 0 0,1 0 0 0 0,0 0 0 0 0,0 0 0 0 0,0-1 0 0 0,0 1 0 0 0,0 0 0 0 0,0-1 0 0 0,-1 1 0 0 0,1-1 0 0 0,0 0 0 0 0,0 1 0 0 0,0-1 0 0 0,1 0 0 0 0,-1-1 0 0 0,0 1 0 0 0,0 0 0 0 0,0 0 0 0 0,1-1 0 0 0,-1 1 0 0 0,1-1 0 0 0,-1 1 0 0 0,1-1 0 0 0,-2-2 0 0 0,-6-8 0 0 0,0-1 0 0 0,1-1 0 0 0,1 1 0 0 0,0-1 0 0 0,1-1 0 0 0,0 1 0 0 0,1-1 0 0 0,1 0 0 0 0,0 0 0 0 0,-2-22 0 0 0,5 32 0 0 0,1 0 0 0 0,0 0 0 0 0,0 0 0 0 0,1 1 0 0 0,-1-1 0 0 0,1 0 0 0 0,0 0 0 0 0,0 1 0 0 0,1-1 0 0 0,0 0 0 0 0,-1 1 0 0 0,1 0 0 0 0,1-1 0 0 0,-1 1 0 0 0,1 0 0 0 0,-1 0 0 0 0,1 0 0 0 0,0 1 0 0 0,1-1 0 0 0,-1 1 0 0 0,5-4 0 0 0,-3 2 0 0 0,1 1 0 0 0,0 0 0 0 0,0 1 0 0 0,0-1 0 0 0,0 1 0 0 0,1 0 0 0 0,-1 1 0 0 0,1-1 0 0 0,0 2 0 0 0,0-1 0 0 0,0 0 0 0 0,-1 1 0 0 0,14 0 0 0 0,-17 1 0 0 0,0 0 0 0 0,0 0 0 0 0,0 1 0 0 0,0-1 0 0 0,0 1 0 0 0,-1 0 0 0 0,1 0 0 0 0,0 0 0 0 0,0 0 0 0 0,0 0 0 0 0,-1 1 0 0 0,1-1 0 0 0,3 4 0 0 0,0 0 0 0 0,0 1 0 0 0,0 0 0 0 0,7 9 0 0 0,-10-10 0 0 0,0-1 0 0 0,1 0 0 0 0,-1 0 0 0 0,1 0 0 0 0,0 0 0 0 0,0-1 0 0 0,0 0 0 0 0,1 1 0 0 0,-1-1 0 0 0,1-1 0 0 0,0 1 0 0 0,6 2 0 0 0,-8-4 0 0 0,1-1 0 0 0,0 1 0 0 0,0-1 0 0 0,0 0 0 0 0,0 0 0 0 0,0 0 0 0 0,0-1 0 0 0,0 1 0 0 0,-1-1 0 0 0,1 0 0 0 0,0 0 0 0 0,0 0 0 0 0,-1 0 0 0 0,1-1 0 0 0,0 0 0 0 0,-1 1 0 0 0,0-1 0 0 0,1-1 0 0 0,-1 1 0 0 0,0 0 0 0 0,3-4 0 0 0,7-6 0 0 0,-1-1 0 0 0,0 0 0 0 0,13-19 0 0 0,-21 26 0 0 0,8-10 0 0 0,0 0 0 0 0,-2-1 0 0 0,0 0 0 0 0,-1-1 0 0 0,0 1 0 0 0,-2-2 0 0 0,0 1 0 0 0,-1-1 0 0 0,-1 0 0 0 0,6-39 0 0 0,-11 56 0 0 0,0 0 0 0 0,0-1 0 0 0,-1 1 0 0 0,1-1 0 0 0,0 1 0 0 0,-1 0 0 0 0,0-1 0 0 0,1 1 0 0 0,-2-3 0 0 0,-3-16 0 0 0,5 20 0 0 0,0 0 0 0 0,0 0 0 0 0,-1 0 0 0 0,1 0 0 0 0,0 0 0 0 0,-1 1 0 0 0,1-1 0 0 0,-1 0 0 0 0,1 0 0 0 0,-1 0 0 0 0,1 0 0 0 0,-1 1 0 0 0,0-1 0 0 0,1 0 0 0 0,-1 0 0 0 0,0 1 0 0 0,0-1 0 0 0,0 0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1655 20095 0 0,'5'4'2608'0'0,"-3"-3"-2432"0"0,0 1 1 0 0,0-1-1 0 0,0 0 0 0 0,0 0 0 0 0,1 0 0 0 0,-1 0 0 0 0,0-1 0 0 0,0 1 1 0 0,1 0-1 0 0,-1-1 0 0 0,1 0 0 0 0,-1 1 0 0 0,0-1 0 0 0,1 0 1 0 0,-1 0-1 0 0,1-1 0 0 0,-1 1 0 0 0,0 0 0 0 0,1-1 0 0 0,-1 1 0 0 0,0-1 1 0 0,1 0-1 0 0,-1 0 0 0 0,0 0 0 0 0,0 0 0 0 0,0 0 0 0 0,0 0 0 0 0,0-1 1 0 0,0 1-1 0 0,0-1 0 0 0,0 1 0 0 0,0-1 0 0 0,-1 0 0 0 0,2-2 0 0 0,2-1 69 0 0,0 0-1 0 0,-1-1 0 0 0,0 0 1 0 0,0 0-1 0 0,-1 0 0 0 0,1-1 1 0 0,3-9-1 0 0,12-50 390 0 0,-11 38-523 0 0,8-38 88 0 0,-3 0 0 0 0,10-125 0 0 0,-24-137 132 0 0,-3 264-267 0 0,-4 0 0 0 0,-2 1-1 0 0,-37-123 1 0 0,26 131-54 0 0,19 50-10 0 0,0 1 0 0 0,-1 0-1 0 0,1-1 1 0 0,-1 1 0 0 0,0 0 0 0 0,0 1-1 0 0,0-1 1 0 0,-8-6 0 0 0,11 10 0 0 0,-1-1 0 0 0,1 1 0 0 0,0 0 0 0 0,-1 0 0 0 0,1 0 0 0 0,-1 0 0 0 0,1 0 0 0 0,0-1 0 0 0,-1 1 0 0 0,1 0 0 0 0,0 0 0 0 0,-1 0 0 0 0,1 0 0 0 0,-1 0 0 0 0,1 0 0 0 0,0 0 0 0 0,-1 0 0 0 0,1 0 0 0 0,0 1 0 0 0,-1-1 0 0 0,1 0 0 0 0,0 0 0 0 0,-1 0 0 0 0,1 0 0 0 0,0 0 0 0 0,-1 1 0 0 0,1-1 0 0 0,0 0 0 0 0,-1 0 0 0 0,1 1 0 0 0,0-1 0 0 0,0 0 0 0 0,-1 0 0 0 0,1 1 0 0 0,0-1 0 0 0,0 0 0 0 0,-1 1 0 0 0,1-1 0 0 0,0 0 0 0 0,0 1 0 0 0,0-1 0 0 0,0 0 0 0 0,0 1 0 0 0,-1-1 0 0 0,1 0 0 0 0,0 1 0 0 0,0-1 0 0 0,0 1 0 0 0,0 0 0 0 0,-5 25 0 0 0,5-23 0 0 0,-3 27 0 0 0,2 0 0 0 0,1 0 0 0 0,2 0 0 0 0,1 0 0 0 0,1 0 0 0 0,1-1 0 0 0,11 35 0 0 0,81 203 0 0 0,-95-263 0 0 0,84 193 0 0 0,-66-158 0 0 0,1-1 0 0 0,50 68 0 0 0,-64-98 0 0 0,0 1 0 0 0,1-1 0 0 0,-1-1 0 0 0,2 1 0 0 0,8 5 0 0 0,-14-11 0 0 0,-1 0 0 0 0,1-1 0 0 0,-1 1 0 0 0,1-1 0 0 0,-1 0 0 0 0,1 0 0 0 0,0 0 0 0 0,0 0 0 0 0,-1 0 0 0 0,1 0 0 0 0,0-1 0 0 0,0 0 0 0 0,0 1 0 0 0,0-1 0 0 0,0 0 0 0 0,0 0 0 0 0,0-1 0 0 0,0 1 0 0 0,-1-1 0 0 0,1 1 0 0 0,0-1 0 0 0,0 0 0 0 0,5-2 0 0 0,0-3 0 0 0,0-1 0 0 0,0 0 0 0 0,-1 0 0 0 0,0 0 0 0 0,0-1 0 0 0,0 0 0 0 0,-1 0 0 0 0,-1-1 0 0 0,8-14 0 0 0,-12 21 0 0 0,16-28 0 0 0,-2-1 0 0 0,-1 0 0 0 0,-2-1 0 0 0,0-1 0 0 0,-3 0 0 0 0,8-45 0 0 0,-9 21 0 0 0,-1-1 0 0 0,-4-113 0 0 0,-4 150 0 0 0,0 0 0 0 0,-1 1 0 0 0,-1-1 0 0 0,-1 0 0 0 0,-11-32 0 0 0,14 51 0 0 0,1 0 0 0 0,-1 0 0 0 0,0 0 0 0 0,0 0 0 0 0,0 1 0 0 0,0-1 0 0 0,0 0 0 0 0,-1 0 0 0 0,1 1 0 0 0,0-1 0 0 0,-1 0 0 0 0,1 1 0 0 0,-1 0 0 0 0,0-1 0 0 0,-2 0 0 0 0,3 1 0 0 0,0 1 0 0 0,0-1 0 0 0,0 1 0 0 0,0 0 0 0 0,0 0 0 0 0,0 0 0 0 0,-1-1 0 0 0,1 1 0 0 0,0 0 0 0 0,0 1 0 0 0,0-1 0 0 0,0 0 0 0 0,-1 0 0 0 0,1 0 0 0 0,0 1 0 0 0,0-1 0 0 0,0 0 0 0 0,0 1 0 0 0,0-1 0 0 0,-1 2 0 0 0,-3 1 0 0 0,1 1 0 0 0,-1-1 0 0 0,1 1 0 0 0,0 0 0 0 0,1 0 0 0 0,-1 0 0 0 0,1 1 0 0 0,0 0 0 0 0,-5 8 0 0 0,0 5 0 0 0,2 0 0 0 0,0 0 0 0 0,0 0 0 0 0,2 1 0 0 0,0 0 0 0 0,1 0 0 0 0,1 0 0 0 0,1 0 0 0 0,1 0 0 0 0,0 0 0 0 0,2 1 0 0 0,0-1 0 0 0,1 0 0 0 0,1-1 0 0 0,11 36 0 0 0,-10-44 0 0 0,0 1 0 0 0,1-1 0 0 0,0 0 0 0 0,1 0 0 0 0,15 16 0 0 0,-22-24 0 0 0,1-1 0 0 0,0 0 0 0 0,0 0 0 0 0,0 1 0 0 0,0-1 0 0 0,0 0 0 0 0,1 0 0 0 0,-1 0 0 0 0,0 0 0 0 0,0-1 0 0 0,1 1 0 0 0,-1 0 0 0 0,1 0 0 0 0,-1-1 0 0 0,1 1 0 0 0,-1-1 0 0 0,0 1 0 0 0,1-1 0 0 0,0 0 0 0 0,-1 0 0 0 0,1 1 0 0 0,-1-1 0 0 0,1 0 0 0 0,-1 0 0 0 0,1 0 0 0 0,-1-1 0 0 0,1 1 0 0 0,-1 0 0 0 0,1-1 0 0 0,-1 1 0 0 0,1-1 0 0 0,-1 1 0 0 0,1-1 0 0 0,-1 0 0 0 0,0 1 0 0 0,1-1 0 0 0,-1 0 0 0 0,0 0 0 0 0,1 0 0 0 0,-1 0 0 0 0,0 0 0 0 0,0 0 0 0 0,0 0 0 0 0,0-1 0 0 0,1-1 0 0 0,4-6 0 0 0,0 0 0 0 0,-1-1 0 0 0,0 1 0 0 0,-1-1 0 0 0,4-13 0 0 0,3-8 0 0 0,10-47 0 0 0,-19 67 0 0 0,0 1 0 0 0,-1-1 0 0 0,-1 0 0 0 0,0 0 0 0 0,0 0 0 0 0,-1 1 0 0 0,0-1 0 0 0,-4-14 0 0 0,-2 1 0 0 0,5 18 0 0 0,0-1 0 0 0,0 1 0 0 0,0-1 0 0 0,1 0 0 0 0,-1-11 0 0 0,1 9 0 0 0,-1 10 0 0 0,-1 15 0 0 0,3-13 0 0 0,0 0 0 0 0,0 0 0 0 0,0-1 0 0 0,1 1 0 0 0,-1 0 0 0 0,1 0 0 0 0,0 0 0 0 0,-1 0 0 0 0,1-1 0 0 0,0 1 0 0 0,1 0 0 0 0,-1-1 0 0 0,0 1 0 0 0,1-1 0 0 0,0 1 0 0 0,-1-1 0 0 0,1 0 0 0 0,0 0 0 0 0,0 0 0 0 0,0 0 0 0 0,1 0 0 0 0,-1 0 0 0 0,0 0 0 0 0,1-1 0 0 0,-1 1 0 0 0,1-1 0 0 0,0 0 0 0 0,-1 1 0 0 0,1-1 0 0 0,0-1 0 0 0,3 2 0 0 0,0-1 0 0 0,1 0 0 0 0,-1 0 0 0 0,0-1 0 0 0,0 0 0 0 0,0 0 0 0 0,1-1 0 0 0,-1 0 0 0 0,0 0 0 0 0,0 0 0 0 0,0-1 0 0 0,0 0 0 0 0,0 0 0 0 0,0 0 0 0 0,6-4 0 0 0,1-2 0 0 0,0 0 0 0 0,-1-1 0 0 0,0-1 0 0 0,0 1 0 0 0,-1-2 0 0 0,-1 0 0 0 0,19-24 0 0 0,-16 16 0 0 0,-1 0 0 0 0,0-2 0 0 0,-2 1 0 0 0,14-39 0 0 0,-12 20 0 0 0,-1 0 0 0 0,-3-1 0 0 0,-1 0 0 0 0,-1 0 0 0 0,-1-66 0 0 0,-5 93 0 0 0,0 1 0 0 0,0-1 0 0 0,-2 0 0 0 0,1 1 0 0 0,-2-1 0 0 0,1 1 0 0 0,-2 0 0 0 0,0 0 0 0 0,0 0 0 0 0,-1 0 0 0 0,0 1 0 0 0,-9-14 0 0 0,14 25 0 0 0,0 0 0 0 0,0-1 0 0 0,0 1 0 0 0,0 0 0 0 0,0-1 0 0 0,0 1 0 0 0,-1 0 0 0 0,1 0 0 0 0,0-1 0 0 0,0 1 0 0 0,0 0 0 0 0,0 0 0 0 0,-1-1 0 0 0,1 1 0 0 0,0 0 0 0 0,0 0 0 0 0,0 0 0 0 0,-1-1 0 0 0,1 1 0 0 0,0 0 0 0 0,0 0 0 0 0,-1 0 0 0 0,1 0 0 0 0,0-1 0 0 0,0 1 0 0 0,-1 0 0 0 0,1 0 0 0 0,0 0 0 0 0,-1 0 0 0 0,1 0 0 0 0,0 0 0 0 0,-1 0 0 0 0,1 0 0 0 0,0 0 0 0 0,0 0 0 0 0,-1 0 0 0 0,1 0 0 0 0,0 0 0 0 0,-1 0 0 0 0,1 0 0 0 0,0 0 0 0 0,0 1 0 0 0,-1-1 0 0 0,1 0 0 0 0,0 0 0 0 0,-1 0 0 0 0,1 0 0 0 0,0 0 0 0 0,0 1 0 0 0,0-1 0 0 0,-1 0 0 0 0,1 0 0 0 0,0 0 0 0 0,0 1 0 0 0,0-1 0 0 0,-1 0 0 0 0,1 0 0 0 0,0 1 0 0 0,-6 20 0 0 0,4-1 0 0 0,1 0 0 0 0,1 0 0 0 0,0 0 0 0 0,2 0 0 0 0,0 0 0 0 0,9 35 0 0 0,44 119 0 0 0,-50-161 0 0 0,21 61 0 0 0,3-3 0 0 0,47 82 0 0 0,-76-152 0 0 0,1 0 0 0 0,-1 0 0 0 0,1 0 0 0 0,0 0 0 0 0,-1 0 0 0 0,1 0 0 0 0,0 0 0 0 0,-1 0 0 0 0,1-1 0 0 0,0 1 0 0 0,0 0 0 0 0,0-1 0 0 0,0 1 0 0 0,0 0 0 0 0,1 0 0 0 0,-1-1 0 0 0,0 0 0 0 0,0 0 0 0 0,-1-1 0 0 0,1 1 0 0 0,0 0 0 0 0,-1-1 0 0 0,1 1 0 0 0,-1-1 0 0 0,1 1 0 0 0,0 0 0 0 0,-1-1 0 0 0,1 1 0 0 0,-1-1 0 0 0,1 0 0 0 0,-1 1 0 0 0,1-1 0 0 0,-1 1 0 0 0,0-1 0 0 0,1 0 0 0 0,-1 1 0 0 0,0-1 0 0 0,1 0 0 0 0,-1 1 0 0 0,0-1 0 0 0,0 0 0 0 0,0 0 0 0 0,1 1 0 0 0,-1-2 0 0 0,16-54 0 0 0,-3-2 0 0 0,12-109 0 0 0,-8 36 0 0 0,-14 116 0 0 0,1 0 0 0 0,1 1 0 0 0,0 0 0 0 0,8-15 0 0 0,2-8 0 0 0,-13 32 0 0 0,0 1 0 0 0,0 0 0 0 0,0 0 0 0 0,0 0 0 0 0,0 0 0 0 0,1 0 0 0 0,0 0 0 0 0,-1 1 0 0 0,2-1 0 0 0,-1 1 0 0 0,0 0 0 0 0,1 0 0 0 0,6-5 0 0 0,-5 6 0 0 0,0 0 0 0 0,0 0 0 0 0,0 0 0 0 0,0 0 0 0 0,1 1 0 0 0,-1 0 0 0 0,0 0 0 0 0,1 0 0 0 0,-1 1 0 0 0,1 0 0 0 0,-1 0 0 0 0,6 1 0 0 0,5 0 0 0 0,-1 1 0 0 0,1 0 0 0 0,-1 1 0 0 0,23 9 0 0 0,-34-11 0 0 0,0 0 0 0 0,0 1 0 0 0,0-1 0 0 0,-1 1 0 0 0,1 0 0 0 0,0 1 0 0 0,-1-1 0 0 0,0 0 0 0 0,1 1 0 0 0,-1 0 0 0 0,0 0 0 0 0,0 0 0 0 0,-1 0 0 0 0,1 0 0 0 0,-1 1 0 0 0,1-1 0 0 0,-1 1 0 0 0,0 0 0 0 0,0-1 0 0 0,-1 1 0 0 0,1 0 0 0 0,1 6 0 0 0,-2 0 0 0 0,-1 0 0 0 0,0 0 0 0 0,0 0 0 0 0,-1 0 0 0 0,0 0 0 0 0,-1-1 0 0 0,0 1 0 0 0,-1 0 0 0 0,1-1 0 0 0,-9 19 0 0 0,-4 3 0 0 0,-34 51 0 0 0,18-33 0 0 0,-2-1 0 0 0,-67 75 0 0 0,95-118 141 0 0,0-1 0 0 0,0 1 1 0 0,0-1-1 0 0,-1 0 0 0 0,1-1 0 0 0,-7 4 0 0 0,10-6-376 0 0,0 0 0 0 0,0 0-1 0 0,0-1 1 0 0,0 1 0 0 0,-1 0-1 0 0,1-1 1 0 0,0 0 0 0 0,0 1 0 0 0,0-1-1 0 0,0 0 1 0 0,-1 0 0 0 0,1 0-1 0 0,0 0 1 0 0,0-1 0 0 0,0 1-1 0 0,0 0 1 0 0,0-1 0 0 0,-1 0-1 0 0,1 1 1 0 0,-3-3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18487 0 0,'0'0'816'0'0,"4"6"16"0"0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26231 0 0,'-4'-11'2017'0'0,"5"39"-1150"0"0,2-1-1 0 0,11 54 0 0 0,-2-22-422 0 0,0 15-225 0 0,78 368 1030 0 0,-88-435-1249 0 0,14 38 0 0 0,-15-42 0 0 0,1 0 0 0 0,-1 0 0 0 0,1 0 0 0 0,0 0 0 0 0,0 0 0 0 0,1 0 0 0 0,-1-1 0 0 0,0 1 0 0 0,1-1 0 0 0,-1 0 0 0 0,5 3 0 0 0,-6-4 17 0 0,-1-1-1 0 0,1 0 1 0 0,-1 1 0 0 0,1-1 0 0 0,0 0-1 0 0,-1 1 1 0 0,1-1 0 0 0,0 0-1 0 0,-1 0 1 0 0,1 0 0 0 0,0 0-1 0 0,0 0 1 0 0,-1 0 0 0 0,1 0 0 0 0,0 0-1 0 0,-1 0 1 0 0,1 0 0 0 0,0 0-1 0 0,-1 0 1 0 0,1-1 0 0 0,0 1 0 0 0,-1 0-1 0 0,1 0 1 0 0,0-1 0 0 0,0 0-1 0 0,13-15 532 0 0,2-24-3642 0 0,-15 38 1182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27055 0 0,'3'2'3071'0'0,"10"6"-1891"0"0,-11-7-1141 0 0,-1 0 1 0 0,0-1 0 0 0,1 1-1 0 0,-1 0 1 0 0,1-1 0 0 0,-1 1-1 0 0,1-1 1 0 0,-1 0 0 0 0,1 0-1 0 0,-1 0 1 0 0,1 1 0 0 0,-1-1 0 0 0,1 0-1 0 0,-1-1 1 0 0,1 1 0 0 0,0 0-1 0 0,-1 0 1 0 0,1-1 0 0 0,-1 1-1 0 0,3-2 1 0 0,33-14 252 0 0,-30 12-280 0 0,-1-1 0 0 0,1 0 0 0 0,-1-1 0 0 0,0 1-1 0 0,0-1 1 0 0,0 0 0 0 0,-1-1 0 0 0,0 1 0 0 0,-1-1 0 0 0,1 0 0 0 0,-1 0-1 0 0,0-1 1 0 0,-1 1 0 0 0,0-1 0 0 0,4-12 0 0 0,-3 3 8 0 0,0 0-1 0 0,-1-1 1 0 0,-1 1 0 0 0,0-1 0 0 0,-2 1-1 0 0,-1-22 1 0 0,1 38-20 0 0,1 0 0 0 0,-1 0 0 0 0,0 0 0 0 0,0 0 0 0 0,0 0 0 0 0,-1 0 0 0 0,1-1 0 0 0,0 1 0 0 0,0 0 0 0 0,-1 0 0 0 0,1 0 0 0 0,0 0 0 0 0,-1 0 0 0 0,1 0 0 0 0,-1 0 0 0 0,1 0 0 0 0,-1 0 0 0 0,1 1 0 0 0,-1-1 0 0 0,0 0 0 0 0,0 0 0 0 0,1 0 0 0 0,-2 0 0 0 0,1 1 0 0 0,0 1 0 0 0,-1 0 0 0 0,1-1 0 0 0,0 1 0 0 0,0 0 0 0 0,0-1 0 0 0,0 1 0 0 0,1 0 0 0 0,-1 0 0 0 0,0 0 0 0 0,0 0 0 0 0,0 0 0 0 0,1 0 0 0 0,-1 0 0 0 0,0 0 0 0 0,1 0 0 0 0,-1 0 0 0 0,1 0 0 0 0,0 0 0 0 0,-1 1 0 0 0,1-1 0 0 0,-1 2 0 0 0,-12 34 0 0 0,1 1 0 0 0,1 0 0 0 0,-8 64 0 0 0,17-85 0 0 0,0 1 0 0 0,1-1 0 0 0,1 1 0 0 0,1-1 0 0 0,0 1 0 0 0,2-1 0 0 0,0 1 0 0 0,0-1 0 0 0,2 0 0 0 0,12 32 0 0 0,-14-44 0 0 0,-1 0 0 0 0,1-1 0 0 0,0 1 0 0 0,1 0 0 0 0,-1-1 0 0 0,1 0 0 0 0,0 0 0 0 0,0 0 0 0 0,0 0 0 0 0,0-1 0 0 0,1 1 0 0 0,-1-1 0 0 0,1 0 0 0 0,0-1 0 0 0,6 4 0 0 0,-8-5 0 0 0,0-1 0 0 0,1 1 0 0 0,-1 0 0 0 0,0-1 0 0 0,0 0 0 0 0,1 1 0 0 0,-1-1 0 0 0,0-1 0 0 0,1 1 0 0 0,-1 0 0 0 0,0-1 0 0 0,0 0 0 0 0,1 1 0 0 0,-1-1 0 0 0,0-1 0 0 0,0 1 0 0 0,0 0 0 0 0,0-1 0 0 0,0 1 0 0 0,-1-1 0 0 0,1 0 0 0 0,0 0 0 0 0,-1 0 0 0 0,1 0 0 0 0,-1-1 0 0 0,0 1 0 0 0,4-6 0 0 0,14-20 0 0 0,-2-1 0 0 0,-1-1 0 0 0,19-45 0 0 0,-17 35 0 0 0,63-151 0 0 0,-74 168 0 0 0,0-1 0 0 0,-2 0 0 0 0,-1 0 0 0 0,-2-1 0 0 0,0 1 0 0 0,0-35 0 0 0,-4 45 0 0 0,-1 0 0 0 0,0 0 0 0 0,-4-16 0 0 0,4 24 0 0 0,0 0 0 0 0,0 0 0 0 0,0 1 0 0 0,-1-1 0 0 0,1 0 0 0 0,-2 1 0 0 0,1 0 0 0 0,0 0 0 0 0,-7-7 0 0 0,9 17 0 0 0,4 5 0 0 0,4 1 0 0 0,-1-2 0 0 0,1 1 0 0 0,1-1 0 0 0,0 0 0 0 0,0-1 0 0 0,0 1 0 0 0,1-2 0 0 0,16 12 0 0 0,6 0 0 0 0,48 22 0 0 0,-45-25 0 0 0,36 24 0 0 0,-64-36 0 0 0,-1 0 0 0 0,1 0 0 0 0,-1 0 0 0 0,0 1 0 0 0,0 0 0 0 0,-1 0 0 0 0,1 0 0 0 0,-1 1 0 0 0,0-1 0 0 0,-1 1 0 0 0,1 0 0 0 0,-1 0 0 0 0,0 0 0 0 0,4 13 0 0 0,-6-12 0 0 0,0 1 0 0 0,0-1 0 0 0,0 1 0 0 0,-1-1 0 0 0,-1 1 0 0 0,1-1 0 0 0,-1 1 0 0 0,0-1 0 0 0,-1 1 0 0 0,1-1 0 0 0,-1 0 0 0 0,-1 0 0 0 0,-4 9 0 0 0,-2 4 0 0 0,-1-1 0 0 0,-1 0 0 0 0,-1 0 0 0 0,-19 22 0 0 0,-65 63 0 0 0,29-33 0 0 0,2 5-3996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22511 0 0,'-2'0'0'0'0,"-4"0"4928"0"0,1 0-3104 0 0,1 0 0 0 0,2 0-824 0 0,-2 0-328 0 0,2 0-672 0 0,4 0 0 0 0,4 0 0 0 0,3 0 0 0 0,-3 0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23415 0 0,'3'-2'4768'0'0,"-3"2"-4683"0"0,7 12 2143 0 0,3 16-1545 0 0,-1 0-1 0 0,6 40 0 0 0,-4-22-466 0 0,90 356-216 0 0,-92-361 0 0 0,-9-41 0 0 0,0 0 0 0 0,0 0 0 0 0,0 0 0 0 0,0 0 0 0 0,0 0 0 0 0,0 0 0 0 0,0 1 0 0 0,0-1 0 0 0,0 0 0 0 0,0 0 0 0 0,0 0 0 0 0,0 0 0 0 0,0 0 0 0 0,0 0 0 0 0,0 0 0 0 0,0 0 0 0 0,0 1 0 0 0,0-1 0 0 0,0 0 0 0 0,1 0 0 0 0,-1 0 0 0 0,0 0 0 0 0,0 0 0 0 0,0 0 0 0 0,0 0 0 0 0,0 0 0 0 0,0 0 0 0 0,0 0 0 0 0,0 0 0 0 0,0 0 0 0 0,1 0 0 0 0,-1 1 0 0 0,0-1 0 0 0,0 0 0 0 0,0 0 0 0 0,0 0 0 0 0,0 0 0 0 0,0 0 0 0 0,0 0 0 0 0,0 0 0 0 0,1 0 0 0 0,-1 0 0 0 0,0 0 0 0 0,0 0 0 0 0,0 0 0 0 0,0 0 0 0 0,0-1 0 0 0,0 1 0 0 0,0 0 0 0 0,1 0 0 0 0,-1 0 0 0 0,0 0 0 0 0,5-8 0 0 0,6-16 0 0 0,9-41 0 0 0,14-83 0 0 0,-22 91 0 0 0,1 0 0 0 0,36-92 0 0 0,-46 143 0 0 0,1-5 0 0 0,1 2 0 0 0,0-1 0 0 0,9-14 0 0 0,-11 21 0 0 0,-1 0 0 0 0,0 1 0 0 0,1-1 0 0 0,-1 1 0 0 0,1-1 0 0 0,0 1 0 0 0,0 0 0 0 0,0 0 0 0 0,0 0 0 0 0,0 1 0 0 0,1-1 0 0 0,-1 1 0 0 0,0-1 0 0 0,1 1 0 0 0,3 0 0 0 0,-2-1 0 0 0,0 1 0 0 0,1 1 0 0 0,-1-1 0 0 0,0 1 0 0 0,1 0 0 0 0,-1 0 0 0 0,0 1 0 0 0,1-1 0 0 0,-1 1 0 0 0,0 0 0 0 0,0 1 0 0 0,1-1 0 0 0,-1 1 0 0 0,0 0 0 0 0,-1 0 0 0 0,1 1 0 0 0,0 0 0 0 0,-1-1 0 0 0,1 2 0 0 0,-1-1 0 0 0,7 7 0 0 0,-5-4 0 0 0,-1 1 0 0 0,1 0 0 0 0,-2 0 0 0 0,1 1 0 0 0,-1 0 0 0 0,0-1 0 0 0,0 1 0 0 0,-1 1 0 0 0,0-1 0 0 0,-1 0 0 0 0,1 1 0 0 0,1 15 0 0 0,-3-7 0 0 0,0-1 0 0 0,-1 1 0 0 0,0 0 0 0 0,-2-1 0 0 0,0 1 0 0 0,-1-1 0 0 0,0 1 0 0 0,-1-1 0 0 0,-1 0 0 0 0,-9 20 0 0 0,2-12 0 0 0,0 0 0 0 0,-2 0 0 0 0,0-2 0 0 0,-2 0 0 0 0,-29 32 0 0 0,26-34 0 0 0,1 1 0 0 0,-25 40 0 0 0,35-47 0 0 0,7-11 0 0 0,-1 1 0 0 0,0-1 0 0 0,0 1 0 0 0,0-1 0 0 0,0 0 0 0 0,0 0 0 0 0,-1 1 0 0 0,0-2 0 0 0,1 1 0 0 0,-1 0 0 0 0,0-1 0 0 0,0 1 0 0 0,-5 2 0 0 0,7-5 25 0 0,1 0-1 0 0,-1 1 1 0 0,0-1-1 0 0,1 0 1 0 0,-1 0 0 0 0,0 0-1 0 0,1 0 1 0 0,-1 0 0 0 0,0 0-1 0 0,1 0 1 0 0,-1-1-1 0 0,0 1 1 0 0,1 0 0 0 0,-1 0-1 0 0,0 0 1 0 0,1-1 0 0 0,-1 1-1 0 0,0 0 1 0 0,1-1-1 0 0,-1 1 1 0 0,1 0 0 0 0,-1-1-1 0 0,0 1 1 0 0,1-1 0 0 0,0 1-1 0 0,-1-1 1 0 0,1 1-1 0 0,-1-1 1 0 0,1 1 0 0 0,-1-1-1 0 0,1 1 1 0 0,0-1-1 0 0,-1 0 1 0 0,1 1 0 0 0,0-1-1 0 0,0 0 1 0 0,0 1 0 0 0,-1-2-1 0 0,-4-28-2625 0 0,4 26 247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23719 0 0,'0'-4'0'0'0,"0"-6"2592"0"0,2 4 0 0 0,9 6-888 0 0,5 6 0 0 0,6 15-1256 0 0,5 13-448 0 0,8 27 0 0 0,-3 3 0 0 0,-3 1 0 0 0,-9-10 0 0 0,-3-10 0 0 0,-5-11 0 0 0,-8-7 0 0 0,-2-15 0 0 0,-2-6 0 0 0,0-2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20999 0 0,'4'-2'0'0'0,"7"-2"752"0"0,5 4-8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333 489 27935 0 0,'0'-32'314'0'0,"-2"0"-1"0"0,-1-1 1 0 0,-1 1 0 0 0,-16-58-1 0 0,19 87-271 0 0,0-1-1 0 0,-1 1 1 0 0,1 0 0 0 0,-1-1-1 0 0,1 1 1 0 0,-1 0-1 0 0,0 0 1 0 0,0 0 0 0 0,0 0-1 0 0,-1 0 1 0 0,1 1 0 0 0,-1-1-1 0 0,1 1 1 0 0,-1-1-1 0 0,0 1 1 0 0,0 0 0 0 0,0 0-1 0 0,0 0 1 0 0,-1 1 0 0 0,1-1-1 0 0,0 1 1 0 0,-1-1-1 0 0,1 1 1 0 0,-1 0 0 0 0,1 1-1 0 0,-1-1 1 0 0,0 1 0 0 0,1-1-1 0 0,-1 1 1 0 0,-5 0-1 0 0,0 1 57 0 0,0 0 1 0 0,0 1-1 0 0,0 0 0 0 0,0 0 0 0 0,1 1 0 0 0,-1 0 0 0 0,1 1 0 0 0,-1-1 0 0 0,1 2 0 0 0,-13 8 0 0 0,11-6-34 0 0,0 0 0 0 0,1 1-1 0 0,0 1 1 0 0,0-1-1 0 0,1 1 1 0 0,0 1-1 0 0,1 0 1 0 0,-9 15 0 0 0,13-19-47 0 0,0 0 1 0 0,0 0-1 0 0,0 0 1 0 0,1 1-1 0 0,0-1 0 0 0,1 1 1 0 0,0-1-1 0 0,0 1 1 0 0,0 0-1 0 0,0 0 1 0 0,1-1-1 0 0,0 1 1 0 0,1 0-1 0 0,0 0 1 0 0,0-1-1 0 0,0 1 1 0 0,3 7-1 0 0,0-3-17 0 0,0-1 0 0 0,1 0 0 0 0,0 0 0 0 0,1 0 0 0 0,0-1 0 0 0,0 0 0 0 0,1 0 0 0 0,0 0 0 0 0,0-1 0 0 0,10 8 0 0 0,2 0 0 0 0,0-2 0 0 0,2 1 0 0 0,34 17 0 0 0,-3-4 0 0 0,-2 2 0 0 0,-1 3 0 0 0,70 60 0 0 0,-101-77 0 0 0,-1 1 0 0 0,0 0 0 0 0,-1 2 0 0 0,-1 0 0 0 0,-1 0 0 0 0,0 1 0 0 0,-2 1 0 0 0,0 1 0 0 0,-2 0 0 0 0,0 0 0 0 0,10 36 0 0 0,-15-30 0 0 0,-1 1 0 0 0,-2-1 0 0 0,-1 1 0 0 0,-1-1 0 0 0,-1 1 0 0 0,-1 0 0 0 0,-8 34 0 0 0,6-42 0 0 0,-1 1 0 0 0,-9 22 0 0 0,11-36 0 0 0,0 0 0 0 0,-1 0 0 0 0,0-1 0 0 0,0 1 0 0 0,-1-1 0 0 0,0 0 0 0 0,0 0 0 0 0,-6 6 0 0 0,9-12 0 0 0,1 0 0 0 0,0 1 0 0 0,0-1 0 0 0,0 0 0 0 0,-1 0 0 0 0,1 0 0 0 0,-1-1 0 0 0,1 1 0 0 0,-1 0 0 0 0,1 0 0 0 0,-1-1 0 0 0,1 1 0 0 0,-1-1 0 0 0,1 1 0 0 0,-1-1 0 0 0,0 0 0 0 0,1 0 0 0 0,-1 0 0 0 0,0 0 0 0 0,1 0 0 0 0,-1 0 0 0 0,0 0 0 0 0,1 0 0 0 0,-1-1 0 0 0,0 1 0 0 0,1-1 0 0 0,-1 1 0 0 0,-2-2 0 0 0,0-1 0 0 0,-1 0 0 0 0,1 0 0 0 0,0 0 0 0 0,0-1 0 0 0,0 1 0 0 0,1-1 0 0 0,-1 0 0 0 0,-3-5 0 0 0,-9-16 0 0 0,1 1 0 0 0,1-2 0 0 0,1 0 0 0 0,-19-52 0 0 0,-20-118 0 0 0,37 124 0 0 0,4-1 0 0 0,2 0 0 0 0,4-1 0 0 0,8-130 0 0 0,1 161 0 0 0,2 0 0 0 0,2 0 0 0 0,1 1 0 0 0,2 0 0 0 0,3 0 0 0 0,0 1 0 0 0,3 1 0 0 0,2 1 0 0 0,31-50 0 0 0,-43 77 0 0 0,54-72 0 0 0,-55 76 0 0 0,1 0 0 0 0,1 0 0 0 0,-1 1 0 0 0,1 1 0 0 0,0-1 0 0 0,1 1 0 0 0,15-8 0 0 0,-23 13 0 0 0,0 0 0 0 0,1 0 0 0 0,-1 0 0 0 0,1 1 0 0 0,-1-1 0 0 0,1 1 0 0 0,-1-1 0 0 0,1 1 0 0 0,-1-1 0 0 0,1 1 0 0 0,-1 0 0 0 0,1 0 0 0 0,0 0 0 0 0,-1 0 0 0 0,1 0 0 0 0,0 0 0 0 0,-1 0 0 0 0,1 0 0 0 0,-1 1 0 0 0,1-1 0 0 0,-1 1 0 0 0,1-1 0 0 0,-1 1 0 0 0,1-1 0 0 0,-1 1 0 0 0,1 0 0 0 0,-1 0 0 0 0,0 0 0 0 0,2 1 0 0 0,0 2 0 0 0,0 1 0 0 0,0-1 0 0 0,-1 0 0 0 0,1 1 0 0 0,-1 0 0 0 0,0-1 0 0 0,1 9 0 0 0,11 21 0 0 0,-8-30 0 0 0,-4-11 0 0 0,-3-15 0 0 0,-1 18 0 0 0,1-1 0 0 0,-1 0 0 0 0,1 1 0 0 0,-1-1 0 0 0,0 1 0 0 0,-1 0 0 0 0,1 0 0 0 0,-1 0 0 0 0,0 0 0 0 0,-4-4 0 0 0,5 6 0 0 0,1 1 0 0 0,-1 0 0 0 0,0 0 0 0 0,1 0 0 0 0,-1 0 0 0 0,0 0 0 0 0,0 0 0 0 0,0 0 0 0 0,0 0 0 0 0,0 1 0 0 0,0-1 0 0 0,0 1 0 0 0,0 0 0 0 0,0 0 0 0 0,0-1 0 0 0,0 1 0 0 0,0 0 0 0 0,0 1 0 0 0,0-1 0 0 0,0 0 0 0 0,0 1 0 0 0,0-1 0 0 0,0 1 0 0 0,0-1 0 0 0,0 1 0 0 0,-3 1 0 0 0,-3 3 0 0 0,0 0 0 0 0,1 0 0 0 0,-1 0 0 0 0,1 1 0 0 0,0 0 0 0 0,0 1 0 0 0,1-1 0 0 0,-1 1 0 0 0,2 1 0 0 0,-1-1 0 0 0,1 1 0 0 0,0 0 0 0 0,-5 11 0 0 0,6-11 0 0 0,0 0 0 0 0,1 0 0 0 0,0 0 0 0 0,0 1 0 0 0,1-1 0 0 0,0 1 0 0 0,0 0 0 0 0,1-1 0 0 0,1 1 0 0 0,-1 0 0 0 0,1 0 0 0 0,1 0 0 0 0,-1 0 0 0 0,4 10 0 0 0,-4-16 0 0 0,1 1 0 0 0,0-1 0 0 0,0 0 0 0 0,1 0 0 0 0,-1 0 0 0 0,1 0 0 0 0,-1 0 0 0 0,1 0 0 0 0,0 0 0 0 0,0 0 0 0 0,0-1 0 0 0,0 1 0 0 0,1-1 0 0 0,-1 0 0 0 0,1 1 0 0 0,0-1 0 0 0,-1 0 0 0 0,1-1 0 0 0,0 1 0 0 0,0 0 0 0 0,0-1 0 0 0,0 1 0 0 0,0-1 0 0 0,1 0 0 0 0,-1 0 0 0 0,0-1 0 0 0,1 1 0 0 0,-1-1 0 0 0,0 1 0 0 0,1-1 0 0 0,-1 0 0 0 0,0 0 0 0 0,1 0 0 0 0,-1-1 0 0 0,1 1 0 0 0,-1-1 0 0 0,0 0 0 0 0,0 0 0 0 0,1 0 0 0 0,-1 0 0 0 0,0-1 0 0 0,0 1 0 0 0,0-1 0 0 0,5-4 0 0 0,2-4 0 0 0,0 0 0 0 0,0-1 0 0 0,-1 0 0 0 0,0 0 0 0 0,-1-1 0 0 0,-1 0 0 0 0,0-1 0 0 0,7-16 0 0 0,-5 11 0 0 0,1 0 0 0 0,20-29 0 0 0,-29 46 0 0 0,-1 1 0 0 0,0 0 0 0 0,1-1 0 0 0,-1 1 0 0 0,0 0 0 0 0,1-1 0 0 0,-1 1 0 0 0,0 0 0 0 0,1-1 0 0 0,-1 1 0 0 0,1 0 0 0 0,-1 0 0 0 0,1-1 0 0 0,-1 1 0 0 0,1 0 0 0 0,-1 0 0 0 0,0 0 0 0 0,1 0 0 0 0,-1 0 0 0 0,1 0 0 0 0,-1 0 0 0 0,1 0 0 0 0,-1 0 0 0 0,1 0 0 0 0,-1 0 0 0 0,1 0 0 0 0,-1 0 0 0 0,1 0 0 0 0,-1 0 0 0 0,1 0 0 0 0,-1 1 0 0 0,1-1 0 0 0,15 12 0 0 0,-14-9 0 0 0,10 10 0 0 0,0 0 0 0 0,-1 0 0 0 0,-1 1 0 0 0,0 1 0 0 0,9 19 0 0 0,-3-3 0 0 0,19 59 0 0 0,-10 0 0 0 0,21 136 0 0 0,-19-78 0 0 0,-18-108 0 0 0,24 136 0 0 0,-29-141 0 0 0,0 0 0 0 0,-4 70 0 0 0,-1-88 0 0 0,-2 0 0 0 0,-4 22 0 0 0,5-32 0 0 0,0-1 0 0 0,0 0 0 0 0,-1 1 0 0 0,0-1 0 0 0,0-1 0 0 0,0 1 0 0 0,0 0 0 0 0,-8 8 0 0 0,11-13 0 0 0,-1-1 0 0 0,1 1 0 0 0,-1 0 0 0 0,1-1 0 0 0,-1 1 0 0 0,0 0 0 0 0,1-1 0 0 0,-1 1 0 0 0,1-1 0 0 0,-1 1 0 0 0,0-1 0 0 0,0 1 0 0 0,1-1 0 0 0,-1 0 0 0 0,0 1 0 0 0,0-1 0 0 0,1 0 0 0 0,-1 0 0 0 0,0 1 0 0 0,0-1 0 0 0,0 0 0 0 0,0 0 0 0 0,1 0 0 0 0,-1 0 0 0 0,0 0 0 0 0,0 0 0 0 0,0 0 0 0 0,-1-1 0 0 0,0 0 0 0 0,0 0 0 0 0,1-1 0 0 0,-1 1 0 0 0,0-1 0 0 0,1 0 0 0 0,-1 1 0 0 0,1-1 0 0 0,0 0 0 0 0,-1 0 0 0 0,1 0 0 0 0,-1-3 0 0 0,-35-59 0 0 0,11 20 0 0 0,1-1 0 0 0,-36-96 0 0 0,48 95 0 0 0,3 0 0 0 0,1-1 0 0 0,3 0 0 0 0,1-1 0 0 0,3 1 0 0 0,1-1 0 0 0,3 1 0 0 0,2-1 0 0 0,13-61 0 0 0,2 35 0 0 0,43-103 0 0 0,-9 30 0 0 0,-37 96-3953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7:2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6 461 29255 0 0,'0'0'72'0'0,"-1"0"-1"0"0,1 0 1 0 0,0 0-1 0 0,0 0 1 0 0,0 0-1 0 0,0 0 1 0 0,-1 0-1 0 0,1 0 1 0 0,0 0-1 0 0,0 0 1 0 0,0 0-1 0 0,0 0 1 0 0,-1 0-1 0 0,1 0 1 0 0,0 0-1 0 0,0 0 1 0 0,0 0-1 0 0,0 0 1 0 0,0 0-1 0 0,-1-1 1 0 0,1 1-1 0 0,0 0 1 0 0,0 0-1 0 0,0 0 1 0 0,0 0-1 0 0,0 0 1 0 0,0 0-1 0 0,0 0 1 0 0,-1-1-1 0 0,1 1 1 0 0,0 0-1 0 0,0 0 1 0 0,0 0-1 0 0,0 0 1 0 0,0 0-1 0 0,0-1 1 0 0,0 1-1 0 0,0 0 1 0 0,0 0-1 0 0,0 0 1 0 0,0 0-1 0 0,0 0 1 0 0,0-1-1 0 0,0 1 1 0 0,0 0-1 0 0,0 0 1 0 0,0 0-1 0 0,0-1 1 0 0,17-12-72 0 0,-10 7 0 0 0,1 0 0 0 0,-1 0 0 0 0,1-1 0 0 0,-2 0 0 0 0,1-1 0 0 0,7-10 0 0 0,-4 1 0 0 0,0-1 0 0 0,-1 0 0 0 0,-1 0 0 0 0,-1-1 0 0 0,9-38 0 0 0,-16 40 0 0 0,0 17 0 0 0,0 0 0 0 0,-1-1 0 0 0,1 1 0 0 0,0 0 0 0 0,0 0 0 0 0,0-1 0 0 0,-1 1 0 0 0,1 0 0 0 0,0 0 0 0 0,0 0 0 0 0,-1-1 0 0 0,1 1 0 0 0,0 0 0 0 0,0 0 0 0 0,-1 0 0 0 0,1 0 0 0 0,0-1 0 0 0,-1 1 0 0 0,1 0 0 0 0,0 0 0 0 0,-1 0 0 0 0,1 0 0 0 0,0 0 0 0 0,0 0 0 0 0,-1 0 0 0 0,1 0 0 0 0,-1 0 0 0 0,-1 1 0 0 0,0-1 0 0 0,0 1 0 0 0,1 0 0 0 0,-1-1 0 0 0,0 1 0 0 0,1 0 0 0 0,-1 0 0 0 0,0 0 0 0 0,1 1 0 0 0,-1-1 0 0 0,1 0 0 0 0,0 1 0 0 0,-2 1 0 0 0,-6 8 0 0 0,1 1 0 0 0,1-1 0 0 0,0 1 0 0 0,0 1 0 0 0,1-1 0 0 0,1 1 0 0 0,-5 16 0 0 0,4-7 0 0 0,0 1 0 0 0,2 0 0 0 0,-3 35 0 0 0,7-42 0 0 0,-1 1 0 0 0,2-1 0 0 0,0 1 0 0 0,1-1 0 0 0,1 0 0 0 0,1 0 0 0 0,5 18 0 0 0,-6-28 0 0 0,-1 0 0 0 0,1-1 0 0 0,0 1 0 0 0,0-1 0 0 0,0 0 0 0 0,1 1 0 0 0,0-2 0 0 0,0 1 0 0 0,7 7 0 0 0,-7-10 0 0 0,-1 1 0 0 0,1-1 0 0 0,-1 0 0 0 0,1 1 0 0 0,0-2 0 0 0,0 1 0 0 0,0 0 0 0 0,0-1 0 0 0,1 0 0 0 0,-1 0 0 0 0,0 0 0 0 0,1 0 0 0 0,-1-1 0 0 0,0 1 0 0 0,5-2 0 0 0,6 0 0 0 0,-1-2 0 0 0,1 0 0 0 0,-1-1 0 0 0,0 0 0 0 0,0-1 0 0 0,0 0 0 0 0,-1-2 0 0 0,0 1 0 0 0,19-14 0 0 0,-18 10 0 0 0,-1 0 0 0 0,0-1 0 0 0,0-1 0 0 0,-2 0 0 0 0,1 0 0 0 0,-1-1 0 0 0,-1-1 0 0 0,0 0 0 0 0,-1 0 0 0 0,-1-1 0 0 0,0 0 0 0 0,-1-1 0 0 0,-1 0 0 0 0,0 0 0 0 0,-1 0 0 0 0,-1 0 0 0 0,3-19 0 0 0,-6 27 0 0 0,-1 0 0 0 0,0 1 0 0 0,0-1 0 0 0,0 0 0 0 0,-1 0 0 0 0,0 0 0 0 0,-1 1 0 0 0,-3-12 0 0 0,-1 3 0 0 0,-1 0 0 0 0,-14-24 0 0 0,19 38 0 0 0,1 0 0 0 0,1 0 0 0 0,-1 0 0 0 0,0-1 0 0 0,0 1 0 0 0,1 0 0 0 0,-1 0 0 0 0,1 0 0 0 0,0 0 0 0 0,0-1 0 0 0,-1 1 0 0 0,1 0 0 0 0,1 0 0 0 0,-1 0 0 0 0,0-1 0 0 0,1 1 0 0 0,0-3 0 0 0,0 1 0 0 0,1 0 0 0 0,0 0 0 0 0,0 0 0 0 0,0 0 0 0 0,1 0 0 0 0,-1 0 0 0 0,7-6 0 0 0,4-3 0 0 0,1 1 0 0 0,-1 0 0 0 0,21-12 0 0 0,-24 17 0 0 0,5-4 0 0 0,-1 0 0 0 0,0-2 0 0 0,17-19 0 0 0,-31 31 0 0 0,1 1 0 0 0,0-1 0 0 0,-1 0 0 0 0,1 1 0 0 0,-1-1 0 0 0,1 1 0 0 0,0-1 0 0 0,-1 1 0 0 0,1-1 0 0 0,0 1 0 0 0,0-1 0 0 0,-1 1 0 0 0,1 0 0 0 0,0-1 0 0 0,1 1 0 0 0,-1 0 0 0 0,-1 0 0 0 0,0 0 0 0 0,0 0 0 0 0,1 0 0 0 0,-1 0 0 0 0,0 0 0 0 0,1 1 0 0 0,-1-1 0 0 0,0 0 0 0 0,0 0 0 0 0,1 0 0 0 0,-1 0 0 0 0,0 1 0 0 0,0-1 0 0 0,1 0 0 0 0,-1 0 0 0 0,0 1 0 0 0,0-1 0 0 0,0 0 0 0 0,1 0 0 0 0,-1 1 0 0 0,0-1 0 0 0,0 0 0 0 0,0 1 0 0 0,0-1 0 0 0,0 0 0 0 0,1 1 0 0 0,0 31 0 0 0,-2 36 0 0 0,3 1 0 0 0,4-1 0 0 0,19 103 0 0 0,-20-151 0 0 0,1-1 0 0 0,1 0 0 0 0,0 0 0 0 0,1-1 0 0 0,1 0 0 0 0,14 20 0 0 0,-15-27 855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8:3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1 878 20631 0 0,'0'0'8119'0'0,"5"-2"-8003"0"0,1-1-58 0 0,-4 2-22 0 0,0 0 0 0 0,0 0 0 0 0,0 0-1 0 0,0 0 1 0 0,0 1 0 0 0,0-1 0 0 0,0 0-1 0 0,1 1 1 0 0,-1 0 0 0 0,5 0 422 0 0,-8-1-392 0 0,1 0 0 0 0,0 0 0 0 0,0 0 0 0 0,0 0 0 0 0,0 0 0 0 0,-1 0 0 0 0,1 1 0 0 0,0-1 0 0 0,0 0 0 0 0,1 0-1 0 0,-1 0 1 0 0,0 0 0 0 0,0 0 0 0 0,0 0 0 0 0,1 1 0 0 0,-1-1 0 0 0,0 0 0 0 0,1 0 0 0 0,-1 0 0 0 0,1 1 0 0 0,-1-1-1 0 0,1-1 1 0 0,11 1-182 0 0,-16-3-217 0 0,3 2 324 0 0,-1 1-1 0 0,1-1 1 0 0,-1 0-1 0 0,1 1 1 0 0,0-1-1 0 0,-1 0 1 0 0,1 0-1 0 0,0 0 1 0 0,-1-2-1 0 0,-2-5-20 0 0,0-3 230 0 0,13 18 114 0 0,6 10-122 0 0,0 1-1 0 0,-1 0 0 0 0,-1 1 1 0 0,-1 0-1 0 0,14 28 0 0 0,-26-45-185 0 0,1 0 0 0 0,-1 0-1 0 0,0 0 1 0 0,1 0-1 0 0,-1 0 1 0 0,1 0 0 0 0,0 0-1 0 0,-1 0 1 0 0,1 0-1 0 0,0 0 1 0 0,-1-1 0 0 0,1 1-1 0 0,0 0 1 0 0,0 0-1 0 0,0-1 1 0 0,-1 1 0 0 0,1 0-1 0 0,0-1 1 0 0,0 1-1 0 0,0-1 1 0 0,0 1 0 0 0,0-1-1 0 0,0 0 1 0 0,1 1 0 0 0,-1-1-1 0 0,0 0 1 0 0,0 0-1 0 0,0 0 1 0 0,0 0 0 0 0,0 0-1 0 0,0 0 1 0 0,0 0-1 0 0,0 0 1 0 0,1 0 0 0 0,-1 0-1 0 0,0-1 1 0 0,0 1-1 0 0,0 0 1 0 0,0-1 0 0 0,0 1-1 0 0,0-1 1 0 0,0 1-1 0 0,0-1 1 0 0,1 0 0 0 0,2-3 12 0 0,1 0 0 0 0,-1 0 0 0 0,-1 0 0 0 0,1 0 0 0 0,0 0 0 0 0,-1-1 0 0 0,0 1 0 0 0,3-7 0 0 0,6-15-18 0 0,-1 1 0 0 0,-1-1 0 0 0,9-38 0 0 0,12-89 0 0 0,-21 101 0 0 0,4-23 0 0 0,30-133 0 0 0,-35 178 0 0 0,1 1 0 0 0,1 0 0 0 0,1 0 0 0 0,29-47 0 0 0,-12 36 0 0 0,3-4 0 0 0,-32 44 0 0 0,0 0 0 0 0,0 0 0 0 0,0 0 0 0 0,0 0 0 0 0,0 0 0 0 0,0 1 0 0 0,0-1 0 0 0,0 0 0 0 0,0 0 0 0 0,0 0 0 0 0,0 0 0 0 0,1 0 0 0 0,-1 1 0 0 0,0-1 0 0 0,0 0 0 0 0,0 0 0 0 0,0 0 0 0 0,0 0 0 0 0,0 0 0 0 0,0 0 0 0 0,0 1 0 0 0,1-1 0 0 0,-1 0 0 0 0,0 0 0 0 0,0 0 0 0 0,0 0 0 0 0,0 0 0 0 0,0 0 0 0 0,0 0 0 0 0,1 0 0 0 0,-1 0 0 0 0,0 0 0 0 0,0 0 0 0 0,0 0 0 0 0,0 0 0 0 0,1 0 0 0 0,-1 0 0 0 0,0 0 0 0 0,0 0 0 0 0,0 0 0 0 0,0 0 0 0 0,0 0 0 0 0,1 0 0 0 0,-1 0 0 0 0,0 0 0 0 0,0 0 0 0 0,0 0 0 0 0,0 0 0 0 0,0 0 0 0 0,1 0 0 0 0,-1 0 0 0 0,0-1 0 0 0,0 1 0 0 0,0 0 0 0 0,0 0 0 0 0,0 0 0 0 0,3 28 0 0 0,-3-19 0 0 0,1-1 0 0 0,0 1 0 0 0,4 13 0 0 0,3-4-4085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0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119 529 21311 0 0,'0'0'11152'0'0,"6"-1"-10877"0"0,-3 0-274 0 0,-1 1 1 0 0,1 0-1 0 0,-1 0 0 0 0,1 0 1 0 0,-1 0-1 0 0,1 0 1 0 0,-1 1-1 0 0,1-1 0 0 0,-1 1 1 0 0,1 0-1 0 0,-1-1 1 0 0,0 1-1 0 0,1 0 1 0 0,3 3-1 0 0,1 0 0 0 0,-1 1 0 0 0,1-1 0 0 0,-1 2 0 0 0,9 8 0 0 0,-2 0-2 0 0,0 1 0 0 0,-2 0-1 0 0,17 28 1 0 0,-19-23 1 0 0,0 0 0 0 0,-2 0 0 0 0,0 1 0 0 0,-1 0 0 0 0,3 26 0 0 0,15 49 0 0 0,-56-174 0 0 0,-60-112 0 0 0,13 35 0 0 0,77 150 0 0 0,-76-174 0 0 0,62 138 0 0 0,2-2 0 0 0,-11-56 0 0 0,24 94 0 0 0,-1-1 0 0 0,2 1 0 0 0,-1-1 0 0 0,1 1 0 0 0,0-1 0 0 0,0 1 0 0 0,0-1 0 0 0,1 0 0 0 0,-1 1 0 0 0,3-7 0 0 0,-2 9 0 0 0,1 1 0 0 0,-1 0 0 0 0,1-1 0 0 0,-1 1 0 0 0,1 0 0 0 0,0 0 0 0 0,0 0 0 0 0,0 0 0 0 0,0 0 0 0 0,0 0 0 0 0,0 1 0 0 0,0-1 0 0 0,1 1 0 0 0,-1-1 0 0 0,1 1 0 0 0,-1 0 0 0 0,1 0 0 0 0,-1 0 0 0 0,1 0 0 0 0,0 1 0 0 0,-1-1 0 0 0,4 0 0 0 0,7-1 0 0 0,0 0 0 0 0,1 1 0 0 0,-1 0 0 0 0,0 1 0 0 0,0 0 0 0 0,1 1 0 0 0,-1 0 0 0 0,0 1 0 0 0,18 6 0 0 0,-24-6 0 0 0,1 1 0 0 0,-1-1 0 0 0,0 2 0 0 0,1-1 0 0 0,-2 1 0 0 0,1 0 0 0 0,0 1 0 0 0,-1-1 0 0 0,0 1 0 0 0,0 1 0 0 0,0-1 0 0 0,-1 1 0 0 0,0 0 0 0 0,0 0 0 0 0,0 0 0 0 0,-1 1 0 0 0,6 10 0 0 0,-8-12 0 0 0,0 1 0 0 0,0-1 0 0 0,-1 1 0 0 0,1 0 0 0 0,-1 0 0 0 0,-1 0 0 0 0,1 0 0 0 0,-1 0 0 0 0,0 9 0 0 0,-2 5 0 0 0,-7 29 0 0 0,5-34 0 0 0,-45 162 0 0 0,29-112 0 0 0,20-62 54 0 0,-7 25 873 0 0,7-27-1098 0 0,-1-1-1 0 0,1 1 1 0 0,0 0 0 0 0,0-1 0 0 0,0 1-1 0 0,0 0 1 0 0,0 0 0 0 0,0-1 0 0 0,0 1-1 0 0,0 0 1 0 0,0-1 0 0 0,0 1 0 0 0,0 0-1 0 0,0-1 1 0 0,0 1 0 0 0,1 0 0 0 0,-1-1-1 0 0,0 1 1 0 0,0 0 0 0 0,1-1 0 0 0,-1 1-1 0 0,1 0 1 0 0,-1-1 0 0 0,0 1 0 0 0,1-1 0 0 0,-1 1-1 0 0,1-1 1 0 0,0 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0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23319 0 0,'9'11'7602'0'0,"4"4"-6333"0"0,-2-4-1204 0 0,-1 0 0 0 0,0 1 0 0 0,0 1 0 0 0,-1 0 1 0 0,12 23-1 0 0,27 74 88 0 0,-8-13-128 0 0,-38-93-25 0 0,0 0 0 0 0,-1-1 0 0 0,2 1 0 0 0,-1 0 0 0 0,0-1 0 0 0,1 0 0 0 0,0 1 0 0 0,3 2 0 0 0,-5-5 0 0 0,-1-1 0 0 0,1 1 0 0 0,-1-1 0 0 0,1 0 0 0 0,-1 0 0 0 0,1 1 0 0 0,0-1 0 0 0,-1 0 0 0 0,1 0 0 0 0,-1 0 0 0 0,1 0 0 0 0,0 0 0 0 0,-1 0 0 0 0,1 0 0 0 0,-1 0 0 0 0,1 0 0 0 0,0 0 0 0 0,-1 0 0 0 0,1 0 0 0 0,-1 0 0 0 0,1 0 0 0 0,0 0 0 0 0,0-1 0 0 0,1 0 0 0 0,-1 0 0 0 0,1 0 0 0 0,-1-1 0 0 0,1 1 0 0 0,-1 0 0 0 0,0-1 0 0 0,1 1 0 0 0,-1-1 0 0 0,0 0 0 0 0,0 1 0 0 0,1-3 0 0 0,4-12 0 0 0,0 0 0 0 0,-1 0 0 0 0,0 0 0 0 0,-2 0 0 0 0,0-1 0 0 0,0 0 0 0 0,-1-29 0 0 0,-1 23 0 0 0,0-10 0 0 0,-1 0 0 0 0,-2 0 0 0 0,-8-42 0 0 0,6 50 0 0 0,4 9 0 0 0,0 16 0 0 0,0 0 0 0 0,0 0 0 0 0,0 0 0 0 0,0 0 0 0 0,1-1 0 0 0,-1 1 0 0 0,0 0 0 0 0,0 0 0 0 0,0 0 0 0 0,0 0 0 0 0,0-1 0 0 0,0 1 0 0 0,1 0 0 0 0,-1 0 0 0 0,0 0 0 0 0,0 0 0 0 0,0 0 0 0 0,0 0 0 0 0,0 0 0 0 0,1-1 0 0 0,-1 1 0 0 0,0 0 0 0 0,0 0 0 0 0,0 0 0 0 0,1 0 0 0 0,-1 0 0 0 0,0 0 0 0 0,0 0 0 0 0,0 0 0 0 0,0 0 0 0 0,1 0 0 0 0,-1 0 0 0 0,0 0 0 0 0,0 0 0 0 0,1 0 0 0 0,18 14 0 0 0,-7-5 0 0 0,-5-4 0 0 0,1 0 0 0 0,-1-1 0 0 0,1 0 0 0 0,0 0 0 0 0,0-1 0 0 0,0 0 0 0 0,12 3 0 0 0,-16-6 0 0 0,0 1 0 0 0,0-1 0 0 0,0 1 0 0 0,0-1 0 0 0,0 0 0 0 0,0-1 0 0 0,0 1 0 0 0,0-1 0 0 0,0 0 0 0 0,-1 0 0 0 0,1 0 0 0 0,0 0 0 0 0,0-1 0 0 0,-1 1 0 0 0,1-1 0 0 0,-1 0 0 0 0,1 0 0 0 0,4-4 0 0 0,-2 1 0 0 0,-1 1 0 0 0,0-1 0 0 0,0-1 0 0 0,0 1 0 0 0,0-1 0 0 0,-1 0 0 0 0,0 0 0 0 0,0 0 0 0 0,0 0 0 0 0,-1-1 0 0 0,0 1 0 0 0,0-1 0 0 0,2-9 0 0 0,-3 7 0 0 0,-1-1 0 0 0,0 1 0 0 0,0 0 0 0 0,-1 0 0 0 0,0-1 0 0 0,-1 1 0 0 0,0 0 0 0 0,0 0 0 0 0,-4-13 0 0 0,-3-1 0 0 0,-1 0 0 0 0,-1 0 0 0 0,0 0 0 0 0,-2 1 0 0 0,-1 1 0 0 0,-28-37 0 0 0,11 21 0 0 0,9 12 0 0 0,-17-29 0 0 0,33 46 0 0 0,0 0 0 0 0,1 0 0 0 0,1 0 0 0 0,-1-1 0 0 0,1 1 0 0 0,0-1 0 0 0,1 0 0 0 0,-2-12 0 0 0,5 13 0 0 0,5 13 0 0 0,8 19 0 0 0,-11-20 0 0 0,27 50 0 0 0,2-2 0 0 0,2-2 0 0 0,55 62 0 0 0,-76-98 0 0 0,11 13 0 0 0,38 32 0 0 0,-55-53 0 0 0,1 0 0 0 0,-1-1 0 0 0,1 0 0 0 0,0 0 0 0 0,0-1 0 0 0,0 0 0 0 0,1 0 0 0 0,-1-1 0 0 0,1 0 0 0 0,15 3 0 0 0,-21-6 45 0 0,0 0 0 0 0,1 0-1 0 0,-1 0 1 0 0,0 0 0 0 0,0 0 0 0 0,0-1 0 0 0,0 0-1 0 0,0 1 1 0 0,-1-1 0 0 0,1 0 0 0 0,0 0-1 0 0,0-1 1 0 0,0 1 0 0 0,-1-1 0 0 0,1 1 0 0 0,-1-1-1 0 0,1 0 1 0 0,-1 0 0 0 0,0 0 0 0 0,0 0 0 0 0,4-4-1 0 0,-1-2-865 0 0,0 1 0 0 0,0-1 0 0 0,0 0 0 0 0,-1 0 0 0 0,4-11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0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23719 0 0,'2'-2'0'0'0,"7"-2"2296"0"0,5-12-8 0 0,17-17-800 0 0,7-18 0 0 0,18-18-808 0 0,-1 4 0 0 0,-8 18-768 0 0,-4 16-8 0 0,-17 23-224 0 0,-20 16 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0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9 390 21311 0 0,'-2'-8'548'0'0,"0"0"-1"0"0,0 0 0 0 0,1 0 0 0 0,0 0 1 0 0,0 0-1 0 0,1 0 0 0 0,1-1 0 0 0,1-14 0 0 0,0 0 16 0 0,9-137 3448 0 0,-11 156-3843 0 0,0 1 0 0 0,1-1 1 0 0,0 0-1 0 0,-1 1 0 0 0,2-1 1 0 0,-1 0-1 0 0,3-5 0 0 0,-4 9-161 0 0,0 0 0 0 0,0 0 0 0 0,0 0 0 0 0,0 0-1 0 0,0 0 1 0 0,0 0 0 0 0,0 0 0 0 0,0-1 0 0 0,0 1 0 0 0,1 0-1 0 0,-1 0 1 0 0,0 0 0 0 0,0 0 0 0 0,0 0 0 0 0,0 0-1 0 0,0 0 1 0 0,0 0 0 0 0,0 0 0 0 0,0 0 0 0 0,0 0 0 0 0,1 0-1 0 0,-1 0 1 0 0,0 0 0 0 0,0 0 0 0 0,0 0 0 0 0,0 0-1 0 0,0 0 1 0 0,0 0 0 0 0,0 0 0 0 0,0 0 0 0 0,1 0 0 0 0,-1 0-1 0 0,0 0 1 0 0,0 0 0 0 0,0 0 0 0 0,0 1 0 0 0,0-1-1 0 0,0 0 1 0 0,0 0 0 0 0,0 0 0 0 0,0 0 0 0 0,0 0 0 0 0,0 0-1 0 0,0 0 1 0 0,1 0 0 0 0,-1 0 0 0 0,0 0 0 0 0,0 0-1 0 0,0 0 1 0 0,0 1 0 0 0,0-1 0 0 0,0 0 0 0 0,0 0 0 0 0,0 0-1 0 0,0 0 1 0 0,0 0 0 0 0,0 0 0 0 0,0 0 0 0 0,0 0-1 0 0,0 1 1 0 0,0-1 0 0 0,0 0 0 0 0,0 0 0 0 0,0 0 0 0 0,0 0-1 0 0,0 0 1 0 0,0 0 0 0 0,0 0 0 0 0,0 0 0 0 0,12 29 61 0 0,17 59 0 0 0,-13-36-79 0 0,5 11 11 0 0,42 113 0 0 0,-61-171 0 0 0,1 0 0 0 0,-1 0 0 0 0,1 0 0 0 0,0 0 0 0 0,0-1 0 0 0,0 1 0 0 0,1-1 0 0 0,0 0 0 0 0,-1 0 0 0 0,1 0 0 0 0,7 4 0 0 0,-11-7 0 0 0,1-1 0 0 0,-1 0 0 0 0,1 1 0 0 0,-1-1 0 0 0,0 0 0 0 0,1 1 0 0 0,-1-1 0 0 0,1 0 0 0 0,-1 0 0 0 0,1 0 0 0 0,-1 1 0 0 0,1-1 0 0 0,-1 0 0 0 0,1 0 0 0 0,0 0 0 0 0,-1 0 0 0 0,1 0 0 0 0,-1 0 0 0 0,1 0 0 0 0,-1 0 0 0 0,1 0 0 0 0,-1 0 0 0 0,1-1 0 0 0,-1 1 0 0 0,1 0 0 0 0,-1 0 0 0 0,1 0 0 0 0,-1-1 0 0 0,1 1 0 0 0,-1 0 0 0 0,1 0 0 0 0,-1-1 0 0 0,0 1 0 0 0,1 0 0 0 0,-1-1 0 0 0,1 1 0 0 0,-1-1 0 0 0,0 1 0 0 0,1 0 0 0 0,-1-1 0 0 0,8-23 0 0 0,-1-28 0 0 0,-2 1 0 0 0,-2-55 0 0 0,-3 53 0 0 0,12-91 0 0 0,-11 136 0 0 0,1 1 0 0 0,-1 0 0 0 0,1 0 0 0 0,0 0 0 0 0,0 0 0 0 0,1 0 0 0 0,0 0 0 0 0,1 1 0 0 0,-1-1 0 0 0,1 1 0 0 0,0 0 0 0 0,1 0 0 0 0,-1 1 0 0 0,1-1 0 0 0,11-8 0 0 0,-15 13 0 0 0,1 0 0 0 0,0 0 0 0 0,0 0 0 0 0,-1 1 0 0 0,1-1 0 0 0,0 1 0 0 0,0-1 0 0 0,0 1 0 0 0,0 0 0 0 0,0 0 0 0 0,0 0 0 0 0,0 0 0 0 0,-1 0 0 0 0,1 0 0 0 0,0 0 0 0 0,0 1 0 0 0,0-1 0 0 0,0 1 0 0 0,0-1 0 0 0,-1 1 0 0 0,1 0 0 0 0,0-1 0 0 0,0 1 0 0 0,-1 0 0 0 0,1 0 0 0 0,-1 1 0 0 0,1-1 0 0 0,-1 0 0 0 0,2 2 0 0 0,2 1 0 0 0,1 1 0 0 0,-2 1 0 0 0,1-1 0 0 0,0 1 0 0 0,-1 0 0 0 0,6 10 0 0 0,-4-1 0 0 0,0-1 0 0 0,-1 1 0 0 0,0 1 0 0 0,-2-1 0 0 0,1 0 0 0 0,-2 1 0 0 0,0-1 0 0 0,-1 1 0 0 0,-1 0 0 0 0,0 0 0 0 0,-1-1 0 0 0,-1 1 0 0 0,-6 28 0 0 0,0-14 0 0 0,-1-1 0 0 0,0 0 0 0 0,-3-1 0 0 0,0 0 0 0 0,-2-1 0 0 0,-22 34 0 0 0,30-51 0 0 0,-2-1 0 0 0,1 1 0 0 0,-1-1 0 0 0,-15 12 0 0 0,21-18 0 0 0,0-1 0 0 0,-1 0 0 0 0,1 0 0 0 0,-1 0 0 0 0,0-1 0 0 0,0 1 0 0 0,1-1 0 0 0,-1 1 0 0 0,0-1 0 0 0,0 0 0 0 0,0 0 0 0 0,-1 0 0 0 0,1-1 0 0 0,0 1 0 0 0,0-1 0 0 0,0 1 0 0 0,0-1 0 0 0,-1 0 0 0 0,1-1 0 0 0,0 1 0 0 0,0 0 0 0 0,-4-2 0 0 0,-1-4 856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22415 0 0,'5'0'1302'0'0,"-4"0"-1067"0"0,-1 0 1 0 0,1 0-1 0 0,0 0 0 0 0,0 0 0 0 0,-1 0 0 0 0,1 0 1 0 0,0 0-1 0 0,0 0 0 0 0,-1 1 0 0 0,1-1 0 0 0,0 0 1 0 0,-1 1-1 0 0,1-1 0 0 0,0 0 0 0 0,-1 1 0 0 0,1-1 1 0 0,-1 1-1 0 0,1-1 0 0 0,0 1 0 0 0,0 0 0 0 0,52 45 3228 0 0,-21-11-3203 0 0,38 56-1 0 0,-65-86-141 0 0,-5-3-118 0 0,1-1 0 0 0,0 0 0 0 0,0 1 1 0 0,0-1-1 0 0,0 0 0 0 0,0 0 0 0 0,0 0 0 0 0,0 0 0 0 0,0 0 0 0 0,0 0 0 0 0,1 0 0 0 0,-1 0 0 0 0,0 0 0 0 0,1 0 0 0 0,-1-1 0 0 0,1 1 0 0 0,-1-1 0 0 0,1 1 0 0 0,-1-1 0 0 0,1 1 0 0 0,-1-1 0 0 0,1 0 0 0 0,-1 0 1 0 0,1 0-1 0 0,-1 0 0 0 0,1 0 0 0 0,-1 0 0 0 0,1 0 0 0 0,-1-1 0 0 0,1 1 0 0 0,-1 0 0 0 0,1-1 0 0 0,-1 1 0 0 0,1-1 0 0 0,-1 0 0 0 0,1 1 0 0 0,-1-1 0 0 0,0 0 0 0 0,0 0 0 0 0,1 0 0 0 0,-1 0 0 0 0,0 0 0 0 0,0 0 0 0 0,0 0 1 0 0,0 0-1 0 0,0 0 0 0 0,0-1 0 0 0,0 1 0 0 0,0 0 0 0 0,-1-1 0 0 0,1 1 0 0 0,-1-1 0 0 0,1 0 0 0 0,3-8 0 0 0,0 0 0 0 0,-1 1 0 0 0,0-1 0 0 0,-1 0 0 0 0,0 0 0 0 0,-1 0 0 0 0,0-20 0 0 0,-6-74 0 0 0,3 91 0 0 0,-5-45 0 0 0,3 34 0 0 0,-1-38 0 0 0,5 61 0 0 0,0 1 0 0 0,0 0 0 0 0,0-1 0 0 0,0 1 0 0 0,0 0 0 0 0,1-1 0 0 0,-1 1 0 0 0,0 0 0 0 0,0 0 0 0 0,0-1 0 0 0,0 1 0 0 0,1 0 0 0 0,-1-1 0 0 0,0 1 0 0 0,0 0 0 0 0,0 0 0 0 0,1 0 0 0 0,-1-1 0 0 0,0 1 0 0 0,0 0 0 0 0,1 0 0 0 0,-1 0 0 0 0,0 0 0 0 0,1-1 0 0 0,-1 1 0 0 0,0 0 0 0 0,1 0 0 0 0,-1 0 0 0 0,0 0 0 0 0,1 0 0 0 0,-1 0 0 0 0,0 0 0 0 0,1 0 0 0 0,-1 0 0 0 0,0 0 0 0 0,0 0 0 0 0,1 0 0 0 0,-1 0 0 0 0,0 0 0 0 0,1 0 0 0 0,-1 0 0 0 0,0 1 0 0 0,1-1 0 0 0,20 6 0 0 0,-13-3 0 0 0,11 2 0 0 0,-1-1 0 0 0,1 0 0 0 0,0-2 0 0 0,0 0 0 0 0,1-2 0 0 0,22-1 0 0 0,-32 0 0 0 0,-1 0 0 0 0,0 0 0 0 0,0-1 0 0 0,0-1 0 0 0,0 0 0 0 0,-1 0 0 0 0,1 0 0 0 0,-1-1 0 0 0,0 0 0 0 0,0-1 0 0 0,0 0 0 0 0,0 0 0 0 0,-1-1 0 0 0,13-12 0 0 0,-5 1 0 0 0,-2 0 0 0 0,0-1 0 0 0,17-34 0 0 0,23-62 0 0 0,-49 104 0 0 0,0 1 0 0 0,14-38 0 0 0,-17 43 0 0 0,0 0 0 0 0,0 1 0 0 0,0-1 0 0 0,-1 0 0 0 0,0 0 0 0 0,1 1 0 0 0,-1-1 0 0 0,-1 0 0 0 0,1 0 0 0 0,-2-5 0 0 0,0 14 0 0 0,2 10 0 0 0,3 3 0 0 0,1 0 0 0 0,0-1 0 0 0,2 1 0 0 0,0-1 0 0 0,14 26 0 0 0,51 83 0 0 0,-59-107 0 0 0,51 81 0 0 0,62 111 0 0 0,-108-179 0 0 0,-2 2 0 0 0,-1 0 0 0 0,-2 1 0 0 0,12 55 0 0 0,-22-82 0 0 0,0-1 0 0 0,-1 1 0 0 0,0 0 0 0 0,0 0 0 0 0,-1-1 0 0 0,0 1 0 0 0,-1 0 0 0 0,1 0 0 0 0,-5 14 0 0 0,5-21 0 0 0,0 0 0 0 0,0 0 0 0 0,0 0 0 0 0,-1 0 0 0 0,1-1 0 0 0,-1 1 0 0 0,1 0 0 0 0,0 0 0 0 0,-1 0 0 0 0,0-1 0 0 0,1 1 0 0 0,-1 0 0 0 0,1 0 0 0 0,-1-1 0 0 0,0 1 0 0 0,1-1 0 0 0,-1 1 0 0 0,0 0 0 0 0,0-1 0 0 0,0 1 0 0 0,1-1 0 0 0,-1 0 0 0 0,0 1 0 0 0,0-1 0 0 0,0 0 0 0 0,0 1 0 0 0,0-1 0 0 0,0 0 0 0 0,0 0 0 0 0,0 0 0 0 0,0 0 0 0 0,1 0 0 0 0,-1 0 0 0 0,0 0 0 0 0,0 0 0 0 0,-2-1 0 0 0,-1 0 0 0 0,-1-1 0 0 0,0 0 0 0 0,1-1 0 0 0,-1 1 0 0 0,-6-6 0 0 0,6 4 0 0 0,-24-16 0 0 0,1-3 0 0 0,1 0 0 0 0,1-1 0 0 0,1-2 0 0 0,1-1 0 0 0,2 0 0 0 0,0-2 0 0 0,2 0 0 0 0,1-2 0 0 0,2 0 0 0 0,1-1 0 0 0,1 0 0 0 0,2-2 0 0 0,1 1 0 0 0,2-2 0 0 0,1 1 0 0 0,2-1 0 0 0,1 0 0 0 0,2-1 0 0 0,1 0 0 0 0,2 1 0 0 0,6-57 0 0 0,5 35 272 0 0,2 1 0 0 0,34-90 0 0 0,-2-1-5151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233 878 23823 0 0,'1'-1'65'0'0,"-1"0"-1"0"0,0 0 1 0 0,0 0-1 0 0,0 1 1 0 0,0-1-1 0 0,0 0 1 0 0,0 0-1 0 0,0 1 1 0 0,0-1 0 0 0,0 0-1 0 0,0 0 1 0 0,-1 1-1 0 0,1-1 1 0 0,0 0-1 0 0,0 0 1 0 0,-1 1-1 0 0,1-1 1 0 0,0 0-1 0 0,-1 1 1 0 0,1-1-1 0 0,-1 0 1 0 0,1 1-1 0 0,-1-1 1 0 0,1 1-1 0 0,-1-1 1 0 0,1 1 0 0 0,-1-1-1 0 0,0 1 1 0 0,1-1-1 0 0,-1 1 1 0 0,0-1-1 0 0,1 1 1 0 0,-1 0-1 0 0,0-1 1 0 0,1 1-1 0 0,-1 0 1 0 0,0 0-1 0 0,0 0 1 0 0,0 0-1 0 0,1-1 1 0 0,-1 1-1 0 0,0 0 1 0 0,0 0-1 0 0,1 0 1 0 0,-1 1 0 0 0,0-1-1 0 0,0 0 1 0 0,1 0-1 0 0,-1 0 1 0 0,0 1-1 0 0,0-1 1 0 0,1 0-1 0 0,-1 0 1 0 0,0 1-1 0 0,1-1 1 0 0,-2 1-1 0 0,-7 4 1164 0 0,0 0 0 0 0,0 1 0 0 0,-12 10 0 0 0,12-9-882 0 0,-7 5-346 0 0,0 0 0 0 0,2 1 0 0 0,-21 22 0 0 0,28-26 0 0 0,1-1 0 0 0,0 1 0 0 0,0 0 0 0 0,1 0 0 0 0,0 1 0 0 0,1-1 0 0 0,0 1 0 0 0,-4 15 0 0 0,3-3 0 0 0,1-1 0 0 0,1 1 0 0 0,1 0 0 0 0,1 0 0 0 0,2 28 0 0 0,-1-38 0 0 0,2 0 0 0 0,-1 0 0 0 0,2 0 0 0 0,0-1 0 0 0,0 1 0 0 0,1-1 0 0 0,0 1 0 0 0,1-1 0 0 0,0-1 0 0 0,1 1 0 0 0,8 10 0 0 0,-12-17 0 0 0,1-1 0 0 0,0 1 0 0 0,0-1 0 0 0,1 0 0 0 0,-1 0 0 0 0,0 0 0 0 0,1 0 0 0 0,0-1 0 0 0,0 0 0 0 0,0 0 0 0 0,0 0 0 0 0,0 0 0 0 0,5 2 0 0 0,-7-4 0 0 0,0 0 0 0 0,1 1 0 0 0,-1-1 0 0 0,0 0 0 0 0,1 0 0 0 0,-1-1 0 0 0,0 1 0 0 0,1 0 0 0 0,-1-1 0 0 0,0 1 0 0 0,1-1 0 0 0,-1 0 0 0 0,0 1 0 0 0,0-1 0 0 0,0 0 0 0 0,0-1 0 0 0,0 1 0 0 0,0 0 0 0 0,0-1 0 0 0,0 1 0 0 0,0-1 0 0 0,-1 1 0 0 0,1-1 0 0 0,-1 0 0 0 0,1 0 0 0 0,1-3 0 0 0,4-5 0 0 0,-1-1 0 0 0,0 0 0 0 0,-1 0 0 0 0,-1 0 0 0 0,0 0 0 0 0,0-1 0 0 0,-1 0 0 0 0,2-16 0 0 0,-1-4 0 0 0,-1 1 0 0 0,-2-33 0 0 0,-3 32 0 0 0,-2 0 0 0 0,-1 0 0 0 0,-1 0 0 0 0,-2 0 0 0 0,-14-36 0 0 0,20 52 0 0 0,2 15 0 0 0,0 1 0 0 0,0 0 0 0 0,0-1 0 0 0,0 1 0 0 0,1 0 0 0 0,-1-1 0 0 0,0 1 0 0 0,0 0 0 0 0,0 0 0 0 0,0-1 0 0 0,1 1 0 0 0,-1 0 0 0 0,0 0 0 0 0,0-1 0 0 0,1 1 0 0 0,-1 0 0 0 0,0 0 0 0 0,0 0 0 0 0,1-1 0 0 0,-1 1 0 0 0,0 0 0 0 0,1 0 0 0 0,-1 0 0 0 0,0 0 0 0 0,1 0 0 0 0,0-1 0 0 0,2 2 0 0 0,0-1 0 0 0,0 0 0 0 0,0 1 0 0 0,0-1 0 0 0,0 1 0 0 0,-1 0 0 0 0,5 1 0 0 0,6 2 0 0 0,-10-3 0 0 0,13 3 0 0 0,-1 0 0 0 0,1-1 0 0 0,16 2 0 0 0,-27-5 0 0 0,0 0 0 0 0,0 0 0 0 0,0-1 0 0 0,0 1 0 0 0,0-1 0 0 0,0 0 0 0 0,0 0 0 0 0,-1-1 0 0 0,1 1 0 0 0,0-1 0 0 0,-1 0 0 0 0,1 0 0 0 0,-1-1 0 0 0,5-3 0 0 0,-6 3 0 0 0,0 0 0 0 0,0 0 0 0 0,0 0 0 0 0,-1 0 0 0 0,1 0 0 0 0,-1-1 0 0 0,0 0 0 0 0,0 1 0 0 0,0-1 0 0 0,-1 0 0 0 0,1 0 0 0 0,-1 0 0 0 0,0 0 0 0 0,1-7 0 0 0,1-9 0 0 0,1-35 0 0 0,-3 28 0 0 0,5-146 0 0 0,-6 157 0 0 0,-1 14 0 0 0,1 0 0 0 0,0 1 0 0 0,0-1 0 0 0,0 0 0 0 0,0 1 0 0 0,0-1 0 0 0,0 0 0 0 0,0 1 0 0 0,1-1 0 0 0,-1 0 0 0 0,1 1 0 0 0,-1-1 0 0 0,1 0 0 0 0,-1 1 0 0 0,1-1 0 0 0,0 1 0 0 0,0-1 0 0 0,0 1 0 0 0,0 0 0 0 0,2-3 0 0 0,-3 5 0 0 0,0-1 0 0 0,1 0 0 0 0,-1 1 0 0 0,0-1 0 0 0,0 1 0 0 0,1-1 0 0 0,-1 1 0 0 0,0 0 0 0 0,0-1 0 0 0,0 1 0 0 0,0-1 0 0 0,0 1 0 0 0,0-1 0 0 0,0 1 0 0 0,0-1 0 0 0,0 1 0 0 0,0-1 0 0 0,0 1 0 0 0,0-1 0 0 0,0 1 0 0 0,0 0 0 0 0,0-1 0 0 0,-1 1 0 0 0,1-1 0 0 0,0 1 0 0 0,-5 29 0 0 0,3-21 0 0 0,-4 31 0 0 0,1 1 0 0 0,2-1 0 0 0,2 1 0 0 0,7 62 0 0 0,-6-97 0 0 0,1-1 0 0 0,0 1 0 0 0,1-1 0 0 0,0 0 0 0 0,-1 0 0 0 0,2 1 0 0 0,-1-1 0 0 0,0-1 0 0 0,1 1 0 0 0,0 0 0 0 0,0-1 0 0 0,1 1 0 0 0,-1-1 0 0 0,7 6 0 0 0,-8-9 0 0 0,0 1 0 0 0,0 0 0 0 0,1 0 0 0 0,-1-1 0 0 0,1 0 0 0 0,0 1 0 0 0,-1-1 0 0 0,1 0 0 0 0,0 0 0 0 0,-1 0 0 0 0,1-1 0 0 0,0 1 0 0 0,0-1 0 0 0,0 1 0 0 0,0-1 0 0 0,0 0 0 0 0,0 0 0 0 0,0-1 0 0 0,-1 1 0 0 0,1 0 0 0 0,0-1 0 0 0,0 0 0 0 0,0 1 0 0 0,0-1 0 0 0,-1-1 0 0 0,1 1 0 0 0,0 0 0 0 0,3-3 0 0 0,2-1 0 0 0,-1-1 0 0 0,0 0 0 0 0,0-1 0 0 0,0 1 0 0 0,0-1 0 0 0,-1-1 0 0 0,0 1 0 0 0,-1-1 0 0 0,0 0 0 0 0,8-15 0 0 0,-3 0 0 0 0,0-1 0 0 0,11-45 0 0 0,-12 34 0 0 0,-3 1 0 0 0,-1-1 0 0 0,-1 0 0 0 0,-2-1 0 0 0,-1 1 0 0 0,-2 0 0 0 0,-7-45 0 0 0,3 52 0 0 0,-1 1 0 0 0,-1-1 0 0 0,-1 1 0 0 0,-2 1 0 0 0,0 0 0 0 0,-2 0 0 0 0,-1 1 0 0 0,-1 0 0 0 0,-25-32 0 0 0,36 52 0 0 0,0 1 0 0 0,0 0 0 0 0,1 0 0 0 0,-1 0 0 0 0,0 1 0 0 0,-1-1 0 0 0,1 1 0 0 0,-1 0 0 0 0,1 0 0 0 0,-1 0 0 0 0,0 1 0 0 0,-4-3 0 0 0,7 5 0 0 0,1 1 0 0 0,0-1 0 0 0,-1 0 0 0 0,1 0 0 0 0,0 1 0 0 0,-1-1 0 0 0,1 1 0 0 0,0-1 0 0 0,-1 0 0 0 0,1 1 0 0 0,0-1 0 0 0,0 1 0 0 0,-1-1 0 0 0,1 0 0 0 0,0 1 0 0 0,0-1 0 0 0,0 1 0 0 0,0-1 0 0 0,0 1 0 0 0,0-1 0 0 0,-1 1 0 0 0,1-1 0 0 0,0 1 0 0 0,0-1 0 0 0,0 1 0 0 0,1-1 0 0 0,-1 0 0 0 0,0 1 0 0 0,0-1 0 0 0,0 1 0 0 0,0-1 0 0 0,1 1 0 0 0,2 22 0 0 0,-2-21 0 0 0,8 38 0 0 0,1-1 0 0 0,28 64 0 0 0,44 68 0 0 0,-58-126 0 0 0,1-1 0 0 0,2 0 0 0 0,52 63 0 0 0,-67-97 0 0 0,-11-10 0 0 0,-1 0 0 0 0,0 1 0 0 0,0-1 0 0 0,0 0 0 0 0,1 0 0 0 0,-1 0 0 0 0,0 0 0 0 0,0 0 0 0 0,0 0 0 0 0,1 0 0 0 0,-1 0 0 0 0,0 0 0 0 0,0 0 0 0 0,0 0 0 0 0,1 0 0 0 0,-1 0 0 0 0,0 0 0 0 0,0 0 0 0 0,0 0 0 0 0,1 0 0 0 0,-1 0 0 0 0,0-1 0 0 0,0 1 0 0 0,0 0 0 0 0,1 0 0 0 0,-1 0 0 0 0,0 0 0 0 0,0 0 0 0 0,0 0 0 0 0,0-1 0 0 0,1 1 0 0 0,-1 0 0 0 0,0 0 0 0 0,0 0 0 0 0,1-3 0 0 0,-1 1 0 0 0,1 0 0 0 0,-1-1 0 0 0,0 1 0 0 0,1 0 0 0 0,-1-1 0 0 0,0 1 0 0 0,0 0 0 0 0,-1-4 0 0 0,-8-63 0 0 0,-30-114 0 0 0,-5-40 0 0 0,43 208 0 0 0,1-1 0 0 0,0 0 0 0 0,1 1 0 0 0,1-1 0 0 0,0 1 0 0 0,1-1 0 0 0,9-26 0 0 0,-6 21 0 0 0,-3 16 0 0 0,0 7 0 0 0,-1 12 0 0 0,-4 20 0 0 0,-1 0 0 0 0,-10 41 0 0 0,1-11 0 0 0,9-43 0 0 0,-11 88 0 0 0,13-94 0 0 0,1-1 0 0 0,0 1 0 0 0,1-1 0 0 0,0 1 0 0 0,6 19 0 0 0,-7-32 0 0 0,0 0 0 0 0,1 0 0 0 0,-1-1 0 0 0,1 1 0 0 0,0 0 0 0 0,-1-1 0 0 0,1 1 0 0 0,0 0 0 0 0,0-1 0 0 0,0 1 0 0 0,0-1 0 0 0,0 0 0 0 0,0 1 0 0 0,1-1 0 0 0,-1 0 0 0 0,0 1 0 0 0,1-1 0 0 0,-1 0 0 0 0,1 0 0 0 0,-1 0 0 0 0,1 0 0 0 0,0-1 0 0 0,-1 1 0 0 0,1 0 0 0 0,0-1 0 0 0,-1 1 0 0 0,1-1 0 0 0,0 1 0 0 0,0-1 0 0 0,-1 0 0 0 0,1 0 0 0 0,0 0 0 0 0,3 0 0 0 0,3-1 0 0 0,1-1 0 0 0,-1 0 0 0 0,1-1 0 0 0,-1 0 0 0 0,0 0 0 0 0,8-5 0 0 0,13-7 0 0 0,0 0 0 0 0,-2-2 0 0 0,0-1 0 0 0,-1-1 0 0 0,0-2 0 0 0,-2 0 0 0 0,-1-2 0 0 0,0 0 0 0 0,37-52 0 0 0,-48 58 0 0 0,5-8 0 0 0,0 0 0 0 0,15-32 0 0 0,-32 56 0 0 0,0 1 0 0 0,0 0 0 0 0,1-1 0 0 0,-1 1 0 0 0,0 0 0 0 0,0 0 0 0 0,0-1 0 0 0,0 1 0 0 0,1 0 0 0 0,-1-1 0 0 0,0 1 0 0 0,0 0 0 0 0,0-1 0 0 0,0 1 0 0 0,0-1 0 0 0,0 1 0 0 0,0 0 0 0 0,0-1 0 0 0,0 1 0 0 0,0 0 0 0 0,0-1 0 0 0,-1 1 0 0 0,1 0 0 0 0,0-1 0 0 0,0 1 0 0 0,0 0 0 0 0,0-1 0 0 0,0 1 0 0 0,-1 0 0 0 0,1 0 0 0 0,0-1 0 0 0,-11 1 0 0 0,-14 11 0 0 0,14-1 70 0 0,1 1 0 0 0,-16 21 0 0 0,12-16-4239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0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61 319 15976 0 0,'0'0'15338'0'0,"2"11"-15198"0"0,51 232 529 0 0,-41-191-466 0 0,33 86 81 0 0,-7-27-135 0 0,-34-94-149 0 0,-2-10 0 0 0,-1-1 0 0 0,1 1 0 0 0,0-1 0 0 0,1 1 0 0 0,4 7 0 0 0,-31-53 0 0 0,-11-18 0 0 0,1-1 0 0 0,-48-122 0 0 0,68 132 0 0 0,1-1 0 0 0,3 0 0 0 0,2-1 0 0 0,-2-51 0 0 0,9 74 0 0 0,1 0 0 0 0,1 1 0 0 0,1-1 0 0 0,1 1 0 0 0,2-1 0 0 0,12-40 0 0 0,-14 59 0 0 0,1-1 0 0 0,0 1 0 0 0,0 0 0 0 0,1 1 0 0 0,0-1 0 0 0,11-12 0 0 0,-14 19 0 0 0,0 0 0 0 0,-1-1 0 0 0,1 1 0 0 0,0 0 0 0 0,-1 0 0 0 0,1 1 0 0 0,0-1 0 0 0,0 0 0 0 0,0 1 0 0 0,0-1 0 0 0,-1 1 0 0 0,1-1 0 0 0,0 1 0 0 0,0 0 0 0 0,0 0 0 0 0,3 0 0 0 0,32 4 0 0 0,-34-4 0 0 0,4 2 0 0 0,0-1 0 0 0,-1 1 0 0 0,0 0 0 0 0,1 1 0 0 0,-1 0 0 0 0,0 0 0 0 0,0 0 0 0 0,-1 1 0 0 0,1-1 0 0 0,-1 1 0 0 0,1 1 0 0 0,-1-1 0 0 0,-1 1 0 0 0,1 0 0 0 0,0 0 0 0 0,-1 0 0 0 0,0 1 0 0 0,-1-1 0 0 0,1 1 0 0 0,-1 0 0 0 0,0 0 0 0 0,0 0 0 0 0,-1 1 0 0 0,0-1 0 0 0,0 0 0 0 0,-1 1 0 0 0,2 13 0 0 0,-2 1 0 0 0,-2-1 0 0 0,0 1 0 0 0,-1-1 0 0 0,-1 1 0 0 0,-2-1 0 0 0,0 0 0 0 0,-8 23 0 0 0,-3-4 0 0 0,-1 0 0 0 0,-33 54 0 0 0,5-4 0 0 0,44-86 100 0 0,-1-1 1 0 0,1 0-1 0 0,1 1 1 0 0,-1-1-1 0 0,0 0 1 0 0,1 1-1 0 0,-1-1 1 0 0,1 1-1 0 0,0 4 1 0 0,0-6-237 0 0,0 0 0 0 0,0-1 1 0 0,0 1-1 0 0,0 0 0 0 0,0-1 0 0 0,0 1 0 0 0,0 0 1 0 0,1-1-1 0 0,-1 1 0 0 0,0 0 0 0 0,0-1 0 0 0,1 1 0 0 0,-1-1 1 0 0,0 1-1 0 0,1 0 0 0 0,-1-1 0 0 0,1 1 0 0 0,-1-1 1 0 0,1 1-1 0 0,-1-1 0 0 0,1 0 0 0 0,-1 1 0 0 0,1-1 1 0 0,-1 1-1 0 0,1-1 0 0 0,0 0 0 0 0,-1 1 0 0 0,1-1 1 0 0,0 0-1 0 0,-1 0 0 0 0,1 0 0 0 0,0 0 0 0 0,-1 1 1 0 0,1-1-1 0 0,0 0 0 0 0,1 0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0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18991 0 0,'-39'-2'11393'0'0,"39"18"-10254"0"0,5 10-938 0 0,0-1 0 0 0,1 1-1 0 0,1-1 1 0 0,2 0 0 0 0,18 37 0 0 0,-18-42-170 0 0,-1-1-31 0 0,12 29 0 0 0,19 64 0 0 0,-23-64 0 0 0,26 62 0 0 0,-22-64 0 0 0,-1-14 0 0 0,-8-16 0 0 0,-11-16 20 0 0,0 1 0 0 0,0-1 0 0 0,1 0 0 0 0,-1 0 0 0 0,0 1 0 0 0,0-1 0 0 0,0 0 0 0 0,0 0 0 0 0,1 1 0 0 0,-1-1 0 0 0,0 0 0 0 0,0 0 0 0 0,0 0 0 0 0,1 1 0 0 0,-1-1 0 0 0,0 0 1 0 0,0 0-1 0 0,1 0 0 0 0,-1 0 0 0 0,0 0 0 0 0,0 0 0 0 0,1 0 0 0 0,-1 0 0 0 0,0 1 0 0 0,1-1 0 0 0,-1 0 0 0 0,0 0 0 0 0,0 0 0 0 0,1 0 0 0 0,-1 0 0 0 0,0 0 0 0 0,1 0 0 0 0,-1-1 0 0 0,0 1 0 0 0,0 0 0 0 0,1 0 0 0 0,-1 0 0 0 0,0 0 0 0 0,0 0 0 0 0,1 0 0 0 0,-1 0 0 0 0,0-1 0 0 0,0 1 0 0 0,1 0 0 0 0,-1 0 0 0 0,0 0 0 0 0,0-1 0 0 0,0 1 1 0 0,1 0-1 0 0,5-12-5029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0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11 251 18391 0 0,'-10'0'11536'0'0,"10"-10"-10627"0"0,0 8-1321 0 0,0-5 529 0 0,1 0-1 0 0,0-1 1 0 0,0 1-1 0 0,1 0 1 0 0,0-1-1 0 0,0 1 1 0 0,1 0-1 0 0,0 0 0 0 0,7-12 1 0 0,2 0 304 0 0,29-35 0 0 0,-36 49-393 0 0,0 0-1 0 0,0 1 1 0 0,0 0 0 0 0,1 0-1 0 0,0 0 1 0 0,-1 0 0 0 0,1 1-1 0 0,12-4 1 0 0,22-14 51 0 0,-36 18-79 0 0,-1 1 0 0 0,1-1 0 0 0,-1 1 0 0 0,1 1 0 0 0,0-1 0 0 0,0 0 0 0 0,-1 1 0 0 0,1 0 0 0 0,0 0 0 0 0,1 0 0 0 0,-1 0 0 0 0,0 1 0 0 0,0-1 0 0 0,0 1 0 0 0,5 0 0 0 0,-6 1 0 0 0,1 0 0 0 0,-1 0 0 0 0,1 0 0 0 0,-1 1 0 0 0,0-1 0 0 0,1 1 0 0 0,-1 0 0 0 0,0 0 0 0 0,0 0 0 0 0,0 0 0 0 0,0 0 0 0 0,-1 1 0 0 0,1-1 0 0 0,-1 1 0 0 0,1 0 0 0 0,-1-1 0 0 0,2 5 0 0 0,16 27 0 0 0,-1 0 0 0 0,-2 1 0 0 0,-1 0 0 0 0,16 59 0 0 0,0-4 0 0 0,27 76 0 0 0,-55-156 0 0 0,-1 0 0 0 0,-1 1 0 0 0,1-1 0 0 0,-1 1 0 0 0,-1-1 0 0 0,0 1 0 0 0,-1 0 0 0 0,0 0 0 0 0,0 0 0 0 0,-1-1 0 0 0,-1 1 0 0 0,0 0 0 0 0,0-1 0 0 0,-1 1 0 0 0,0-1 0 0 0,-1 0 0 0 0,0 0 0 0 0,-1 0 0 0 0,0-1 0 0 0,0 1 0 0 0,-1-1 0 0 0,-11 13 0 0 0,-56 48 0 0 0,44-44 0 0 0,22-19 0 0 0,-1-1 0 0 0,0-1 0 0 0,0 1 0 0 0,0-1 0 0 0,-10 4 0 0 0,14-7 0 0 0,0 0 0 0 0,-1 0 0 0 0,1-1 0 0 0,-1 1 0 0 0,1-1 0 0 0,-1 0 0 0 0,0-1 0 0 0,0 1 0 0 0,1-1 0 0 0,-1 0 0 0 0,0 0 0 0 0,-7-1 0 0 0,11 1 33 0 0,-1-1 0 0 0,1 1 0 0 0,0 0 0 0 0,0-1-1 0 0,0 1 1 0 0,0-1 0 0 0,0 1 0 0 0,0-1 0 0 0,0 0 0 0 0,0 1 0 0 0,0-1 0 0 0,0 0 0 0 0,0 0 0 0 0,0 0-1 0 0,0 0 1 0 0,0 0 0 0 0,1 0 0 0 0,-1 0 0 0 0,0 0 0 0 0,1 0 0 0 0,-1 0 0 0 0,1 0 0 0 0,-1 0-1 0 0,1 0 1 0 0,0 0 0 0 0,-1-1 0 0 0,1 1 0 0 0,0-1 0 0 0,-1-3-439 0 0,1 0 1 0 0,0 0-1 0 0,1 0 1 0 0,-1 1-1 0 0,2-7 0 0 0,-1 3-2110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0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26879 0 0,'18'11'4553'0'0,"-14"-7"-4464"0"0,-1 0 0 0 0,0 1 0 0 0,0 0-1 0 0,0 0 1 0 0,0 0 0 0 0,-1 0 0 0 0,0 0-1 0 0,0 0 1 0 0,0 1 0 0 0,-1-1 0 0 0,1 1-1 0 0,0 9 1 0 0,7 24 84 0 0,10 8-173 0 0,40 74 0 0 0,-32-71 0 0 0,21 57 0 0 0,-30-61 0 0 0,1-1 0 0 0,33 56 0 0 0,-46-94 0 0 0,-4-5 1002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0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23999 0 0,'5'3'4387'0'0,"6"4"-2923"0"0,-8-8-1375 0 0,-1 0 0 0 0,0 0 0 0 0,0 0 0 0 0,0 0 0 0 0,0-1 0 0 0,0 1 0 0 0,0-1 0 0 0,0 1 0 0 0,0-1 0 0 0,-1 0 0 0 0,1 0 0 0 0,0 0 0 0 0,-1 0 0 0 0,0 0 0 0 0,1 0 1 0 0,-1 0-1 0 0,0 0 0 0 0,1-3 0 0 0,9-13 112 0 0,104-114 201 0 0,-17 24 13 0 0,-81 87-365 0 0,-1-1-1 0 0,-1-1 1 0 0,16-33 0 0 0,-23 39-50 0 0,13-24 0 0 0,-34 78-710 0 0,11-32-2624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25239 0 0,'2'-1'1787'0'0,"9"-7"-1253"0"0,-1 0 0 0 0,0-1 0 0 0,0 0 0 0 0,-1-1 1 0 0,0 0-1 0 0,-1 0 0 0 0,8-13 0 0 0,44-85-603 0 0,-37 63 593 0 0,0-3-303 0 0,-11 24-79 0 0,0 0-1 0 0,1 1 1 0 0,2 0-1 0 0,17-20 1 0 0,-19 28-123 0 0,-1 1 0 0 0,0-2 0 0 0,13-22 0 0 0,-13 25-19 0 0,-12 13 0 0 0,0 0 0 0 0,0 0 0 0 0,0 0 0 0 0,0 1 0 0 0,0-1 0 0 0,0 0 0 0 0,0 0 0 0 0,-1 0 0 0 0,1 0 0 0 0,0 0 0 0 0,0 0 0 0 0,0 0 0 0 0,0 0 0 0 0,0 0 0 0 0,0 0 0 0 0,0 0 0 0 0,0 0 0 0 0,0 0 0 0 0,0 0 0 0 0,-1 0 0 0 0,1 0 0 0 0,0 0 0 0 0,0 0 0 0 0,0 0 0 0 0,0 0 0 0 0,0 0 0 0 0,0 0 0 0 0,0 0 0 0 0,0 0 0 0 0,0 0 0 0 0,0 0 0 0 0,-1-1 0 0 0,1 1 0 0 0,0 0 0 0 0,0 0 0 0 0,0 0 0 0 0,0 0 0 0 0,0 0 0 0 0,0 0 0 0 0,0 0 0 0 0,0 0 0 0 0,0 0 0 0 0,0 0 0 0 0,0 0 0 0 0,0 0 0 0 0,0 0 0 0 0,0-1 0 0 0,0 1 0 0 0,0 0 0 0 0,0 0 0 0 0,0 0 0 0 0,0 0 0 0 0,0 0 0 0 0,0 0 0 0 0,0 0 0 0 0,0 0 0 0 0,0 0 0 0 0,0-1 0 0 0,0 1 0 0 0,0 0 0 0 0,0 0 0 0 0,0 0 0 0 0,-6 3 0 0 0,0 5-4036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0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18231 0 0,'-5'-3'6897'0'0,"2"2"-5274"0"0,0 9-403 0 0,3-8-1182 0 0,0 1 1 0 0,0-1-1 0 0,0 0 0 0 0,-1 1 0 0 0,1-1 1 0 0,0 0-1 0 0,0 1 0 0 0,0-1 0 0 0,0 0 1 0 0,0 1-1 0 0,0-1 0 0 0,0 0 0 0 0,-1 1 1 0 0,1-1-1 0 0,0 1 0 0 0,0-1 0 0 0,1 0 1 0 0,-1 1-1 0 0,0-1 0 0 0,0 1 1 0 0,0-1-1 0 0,0 0 0 0 0,0 1 0 0 0,0-1 1 0 0,0 0-1 0 0,1 1 0 0 0,-1-1 0 0 0,0 0 1 0 0,0 1-1 0 0,0-1 0 0 0,1 0 0 0 0,-1 1 1 0 0,4 6 158 0 0,0 0 0 0 0,0 0 1 0 0,-1 1-1 0 0,0-1 0 0 0,-1 1 1 0 0,4 15-1 0 0,4 15 180 0 0,-1-12 47 0 0,0 2 0 0 0,8 55 0 0 0,-16-74-360 0 0,-1-6-14 0 0,0 1-1 0 0,1-1 1 0 0,0 1 0 0 0,-1-1 0 0 0,1 1-1 0 0,0-1 1 0 0,3 7 0 0 0,-4-10-48 0 0,0 0 1 0 0,0 0 0 0 0,0 0-1 0 0,0-1 1 0 0,0 1 0 0 0,0 0-1 0 0,0 0 1 0 0,0 0 0 0 0,0 0-1 0 0,0 0 1 0 0,0 0-1 0 0,0 0 1 0 0,0 0 0 0 0,0 0-1 0 0,0 0 1 0 0,0 0 0 0 0,0 0-1 0 0,0-1 1 0 0,0 1 0 0 0,0 0-1 0 0,0 0 1 0 0,0 0 0 0 0,0 0-1 0 0,0 0 1 0 0,1 0 0 0 0,-1 0-1 0 0,0 0 1 0 0,0 0 0 0 0,0 0-1 0 0,0 0 1 0 0,0 0 0 0 0,0 0-1 0 0,0 0 1 0 0,0 0-1 0 0,0 0 1 0 0,0 0 0 0 0,0 0-1 0 0,0 0 1 0 0,0 0 0 0 0,0 0-1 0 0,1 0 1 0 0,-1 0 0 0 0,0 0-1 0 0,0 0 1 0 0,0 0 0 0 0,0 0-1 0 0,0 0 1 0 0,0 0 0 0 0,0 0-1 0 0,0 0 1 0 0,0 0 0 0 0,0 0-1 0 0,0 0 1 0 0,0 0 0 0 0,0 0-1 0 0,1 0 1 0 0,-1 0-1 0 0,0 0 1 0 0,0 0 0 0 0,0 0-1 0 0,0 0 1 0 0,0 0 0 0 0,0 0-1 0 0,1-6-1703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1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82 702 15680 0 0,'1'-1'174'0'0,"-1"1"1"0"0,1-1 0 0 0,0 0 0 0 0,-1 1-1 0 0,1-1 1 0 0,0 0 0 0 0,-1 0 0 0 0,1 1-1 0 0,-1-1 1 0 0,1 0 0 0 0,-1 0 0 0 0,1 0-1 0 0,-1 0 1 0 0,0 0 0 0 0,0 0 0 0 0,1 0-1 0 0,-1 0 1 0 0,0 0 0 0 0,0 0 0 0 0,0 0-1 0 0,0 0 1 0 0,0 0 0 0 0,0 1 0 0 0,0-3-1 0 0,-1-38 6433 0 0,1 30-5507 0 0,0 10-1053 0 0,0 1 0 0 0,0-1 0 0 0,0 1-1 0 0,0-1 1 0 0,0 1 0 0 0,-1-1 0 0 0,1 0-1 0 0,0 1 1 0 0,0-1 0 0 0,0 1 0 0 0,-1-1 0 0 0,1 1-1 0 0,0-1 1 0 0,-1 1 0 0 0,1 0 0 0 0,0-1 0 0 0,-1 1-1 0 0,1-1 1 0 0,0 1 0 0 0,-1 0 0 0 0,1-1-1 0 0,-1 1 1 0 0,1 0 0 0 0,-1-1 0 0 0,1 1 0 0 0,-1 0-1 0 0,1 0 1 0 0,-1-1 0 0 0,1 1 0 0 0,-1 0 0 0 0,1 0-1 0 0,-1 0 1 0 0,0 0 0 0 0,0 0 0 0 0,0 0 1 0 0,0 0 0 0 0,-1 0 0 0 0,1 0 1 0 0,0 0-1 0 0,0 0 0 0 0,0 0 0 0 0,0 0 0 0 0,-1 1 1 0 0,1-1-1 0 0,0 1 0 0 0,0-1 0 0 0,0 0 1 0 0,0 1-1 0 0,0 0 0 0 0,0-1 0 0 0,-1 2 0 0 0,-3 3 37 0 0,1 0 0 0 0,-1 0 0 0 0,1 1 0 0 0,1 0 0 0 0,-1 0 0 0 0,1 0 0 0 0,0 0 0 0 0,0 0 0 0 0,1 1 0 0 0,-3 7 0 0 0,1 4 52 0 0,0 0-1 0 0,-2 30 0 0 0,5-15-35 0 0,1 0-1 0 0,2 0 0 0 0,2-1 0 0 0,1 1 0 0 0,1-1 1 0 0,1 0-1 0 0,2 0 0 0 0,2-1 0 0 0,1 0 1 0 0,1-1-1 0 0,29 50 0 0 0,-36-71-100 0 0,0 1 0 0 0,1-1 0 0 0,0 0 0 0 0,0 0 0 0 0,13 11 0 0 0,-18-18 0 0 0,0-1 0 0 0,0 1 0 0 0,0-1 0 0 0,0 1 0 0 0,0-1 0 0 0,0 0 0 0 0,0 0 0 0 0,0 0 0 0 0,0 0 0 0 0,1 0 0 0 0,-1 0 0 0 0,0-1 0 0 0,1 1 0 0 0,-1-1 0 0 0,1 0 0 0 0,-1 1 0 0 0,0-1 0 0 0,1 0 0 0 0,-1 0 0 0 0,1-1 0 0 0,-1 1 0 0 0,0 0 0 0 0,1-1 0 0 0,-1 0 0 0 0,0 1 0 0 0,1-1 0 0 0,-1 0 0 0 0,0 0 0 0 0,0 0 0 0 0,0-1 0 0 0,4-1 0 0 0,2-5 0 0 0,1 0 0 0 0,-1-1 0 0 0,0 0 0 0 0,-1 0 0 0 0,0 0 0 0 0,8-15 0 0 0,32-66 0 0 0,-36 63 0 0 0,-1 0 0 0 0,0-1 0 0 0,-3-1 0 0 0,0 1 0 0 0,5-56 0 0 0,-9 37 0 0 0,-2 1 0 0 0,-10-91 0 0 0,8 131 0 0 0,2 5 0 0 0,-1-1 0 0 0,0 1 0 0 0,0 0 0 0 0,0 0 0 0 0,-1-1 0 0 0,1 1 0 0 0,0 0 0 0 0,0 0 0 0 0,-1-1 0 0 0,1 1 0 0 0,-1 0 0 0 0,1 0 0 0 0,-1 0 0 0 0,1 0 0 0 0,-2-2 0 0 0,6 24 0 0 0,1 3 0 0 0,0 5 0 0 0,2-1 0 0 0,12 34 0 0 0,-16-55 0 0 0,-1 0 0 0 0,1-1 0 0 0,1 1 0 0 0,-1-1 0 0 0,1 0 0 0 0,1 0 0 0 0,-1 0 0 0 0,1 0 0 0 0,0-1 0 0 0,0 1 0 0 0,0-1 0 0 0,1-1 0 0 0,0 1 0 0 0,8 4 0 0 0,-12-8 0 0 0,0 0 0 0 0,0 0 0 0 0,0 0 0 0 0,1 0 0 0 0,-1-1 0 0 0,0 1 0 0 0,1-1 0 0 0,-1 0 0 0 0,0 1 0 0 0,1-1 0 0 0,-1 0 0 0 0,1 0 0 0 0,-1-1 0 0 0,0 1 0 0 0,1 0 0 0 0,-1-1 0 0 0,0 0 0 0 0,1 1 0 0 0,-1-1 0 0 0,0 0 0 0 0,0 0 0 0 0,0 0 0 0 0,0 0 0 0 0,0-1 0 0 0,0 1 0 0 0,0-1 0 0 0,0 1 0 0 0,0-1 0 0 0,-1 1 0 0 0,1-1 0 0 0,2-3 0 0 0,2-3 0 0 0,0 0 0 0 0,-1-1 0 0 0,0 0 0 0 0,0 0 0 0 0,-1 0 0 0 0,4-10 0 0 0,-1-3 0 0 0,0-1 0 0 0,-2 0 0 0 0,0 0 0 0 0,-2 0 0 0 0,0 0 0 0 0,-2-1 0 0 0,0 0 0 0 0,-2 1 0 0 0,-1-1 0 0 0,0 1 0 0 0,-2 0 0 0 0,-1 0 0 0 0,0 0 0 0 0,-2 0 0 0 0,-12-28 0 0 0,13 42 0 0 0,1 13 0 0 0,-1 16 0 0 0,6-5 0 0 0,0 1 0 0 0,1 0 0 0 0,0 0 0 0 0,2 0 0 0 0,-1-1 0 0 0,2 1 0 0 0,7 19 0 0 0,-2-10 0 0 0,2 1 0 0 0,0-1 0 0 0,21 32 0 0 0,-25-46 0 0 0,0 0 0 0 0,1-1 0 0 0,0 1 0 0 0,1-1 0 0 0,10 9 0 0 0,-17-17 0 0 0,0 0 0 0 0,0-1 0 0 0,1 1 0 0 0,-1-1 0 0 0,0 1 0 0 0,0-1 0 0 0,1 0 0 0 0,-1 0 0 0 0,1 1 0 0 0,-1-2 0 0 0,1 1 0 0 0,-1 0 0 0 0,1-1 0 0 0,0 1 0 0 0,-1-1 0 0 0,1 0 0 0 0,0 1 0 0 0,-1-1 0 0 0,1-1 0 0 0,0 1 0 0 0,-1 0 0 0 0,1-1 0 0 0,0 1 0 0 0,-1-1 0 0 0,1 0 0 0 0,-1 0 0 0 0,1 0 0 0 0,-1 0 0 0 0,0 0 0 0 0,1 0 0 0 0,-1-1 0 0 0,3-1 0 0 0,0-2 0 0 0,0 0 0 0 0,-1 0 0 0 0,1 0 0 0 0,-1-1 0 0 0,0 0 0 0 0,0 1 0 0 0,0-1 0 0 0,-1-1 0 0 0,0 1 0 0 0,0 0 0 0 0,-1-1 0 0 0,3-8 0 0 0,1-11 0 0 0,5-50 0 0 0,-7 46 0 0 0,-2-1 0 0 0,-1 1 0 0 0,-4-34 0 0 0,1 50 0 0 0,0 1 0 0 0,0-1 0 0 0,-2 1 0 0 0,1 0 0 0 0,-2-1 0 0 0,0 2 0 0 0,0-1 0 0 0,-1 1 0 0 0,-12-18 0 0 0,17 29 0 0 0,0-1 0 0 0,0 1 0 0 0,0-1 0 0 0,0 1 0 0 0,0-1 0 0 0,-1 1 0 0 0,1 0 0 0 0,-1 0 0 0 0,1 0 0 0 0,-1 0 0 0 0,1 0 0 0 0,-1 0 0 0 0,0 0 0 0 0,1 0 0 0 0,-1 0 0 0 0,0 1 0 0 0,0-1 0 0 0,1 1 0 0 0,-1-1 0 0 0,0 1 0 0 0,-3 0 0 0 0,5 0 0 0 0,-1 0 0 0 0,0 0 0 0 0,0 0 0 0 0,1 1 0 0 0,-1-1 0 0 0,0 0 0 0 0,1 0 0 0 0,-1 1 0 0 0,0-1 0 0 0,1 1 0 0 0,-1-1 0 0 0,0 0 0 0 0,1 1 0 0 0,-1-1 0 0 0,1 1 0 0 0,-1 0 0 0 0,1-1 0 0 0,-1 1 0 0 0,1-1 0 0 0,-1 2 0 0 0,0-1 0 0 0,0 1 0 0 0,1 0 0 0 0,-1-1 0 0 0,1 1 0 0 0,0 0 0 0 0,-1-1 0 0 0,1 1 0 0 0,0 0 0 0 0,0 0 0 0 0,0-1 0 0 0,0 1 0 0 0,1 2 0 0 0,-1 1 0 0 0,1 0 0 0 0,0-1 0 0 0,1 1 0 0 0,-1 0 0 0 0,1-1 0 0 0,0 1 0 0 0,0-1 0 0 0,0 0 0 0 0,1 1 0 0 0,3 3 0 0 0,-5-6 0 0 0,0-1 0 0 0,0 1 0 0 0,1-1 0 0 0,-1 0 0 0 0,1 1 0 0 0,-1-1 0 0 0,0 0 0 0 0,1 0 0 0 0,0 0 0 0 0,-1 0 0 0 0,1 0 0 0 0,0 0 0 0 0,0-1 0 0 0,-1 1 0 0 0,1-1 0 0 0,0 1 0 0 0,0-1 0 0 0,0 1 0 0 0,0-1 0 0 0,-1 0 0 0 0,1 0 0 0 0,0 0 0 0 0,0 0 0 0 0,0 0 0 0 0,0-1 0 0 0,0 1 0 0 0,0 0 0 0 0,-1-1 0 0 0,5-1 0 0 0,1-2 0 0 0,0 0 0 0 0,-1 0 0 0 0,1-1 0 0 0,-1 0 0 0 0,0 0 0 0 0,0-1 0 0 0,0 1 0 0 0,-1-1 0 0 0,0 0 0 0 0,0-1 0 0 0,-1 0 0 0 0,1 1 0 0 0,-1-1 0 0 0,-1-1 0 0 0,0 1 0 0 0,4-11 0 0 0,2-10 0 0 0,0-1 0 0 0,-2 0 0 0 0,3-32 0 0 0,-8 49 0 0 0,0 4 0 0 0,-1 0 0 0 0,0 1 0 0 0,0-1 0 0 0,-1 0 0 0 0,1 0 0 0 0,-2 0 0 0 0,1 1 0 0 0,-1-1 0 0 0,-1 0 0 0 0,-1-8 0 0 0,1 17 0 0 0,1 1 0 0 0,0-1 0 0 0,0 0 0 0 0,-1 1 0 0 0,1 0 0 0 0,0-1 0 0 0,1 1 0 0 0,-1 0 0 0 0,0-1 0 0 0,0 1 0 0 0,0 2 0 0 0,-4 12 0 0 0,1-1 0 0 0,1 1 0 0 0,0-1 0 0 0,2 1 0 0 0,-1 22 0 0 0,8 82 0 0 0,-4-107 0 0 0,0-1 0 0 0,0 1 0 0 0,1-1 0 0 0,1 0 0 0 0,0 0 0 0 0,1 0 0 0 0,0 0 0 0 0,8 13 0 0 0,-10-20 0 0 0,0-1 0 0 0,0 0 0 0 0,0 0 0 0 0,0 0 0 0 0,1 0 0 0 0,0 0 0 0 0,-1-1 0 0 0,1 1 0 0 0,1-1 0 0 0,-1 0 0 0 0,0 0 0 0 0,1-1 0 0 0,0 1 0 0 0,-1-1 0 0 0,1 0 0 0 0,0 0 0 0 0,0-1 0 0 0,0 0 0 0 0,0 1 0 0 0,0-2 0 0 0,1 1 0 0 0,8 0 0 0 0,-4-2 0 0 0,1-1 0 0 0,0 0 0 0 0,-1 0 0 0 0,1-1 0 0 0,-1 0 0 0 0,0-1 0 0 0,0 0 0 0 0,0 0 0 0 0,-1-1 0 0 0,1-1 0 0 0,-1 0 0 0 0,0 0 0 0 0,-1 0 0 0 0,12-12 0 0 0,-7 6 0 0 0,-1-2 0 0 0,0 0 0 0 0,0 0 0 0 0,-2-1 0 0 0,1 0 0 0 0,-2-1 0 0 0,13-29 0 0 0,-4 3-4019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1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4 269 26719 0 0,'-1'-3'1449'0'0,"1"2"-1304"0"0,-1 0-1 0 0,1 0 0 0 0,0 0 0 0 0,-1 0 1 0 0,1-1-1 0 0,0 1 0 0 0,0 0 0 0 0,0 0 1 0 0,0 0-1 0 0,0-1 0 0 0,0 1 0 0 0,0 0 1 0 0,1 0-1 0 0,-1 0 0 0 0,0 0 0 0 0,1-1 1 0 0,-1 1-1 0 0,0 0 0 0 0,2-1 0 0 0,-2 2-111 0 0,0 0 0 0 0,0 0 0 0 0,1-1 0 0 0,-1 1 0 0 0,0 0 1 0 0,0 0-1 0 0,1 0 0 0 0,-1 0 0 0 0,0 0 0 0 0,1-1 0 0 0,-1 1 0 0 0,0 0 0 0 0,0 0 0 0 0,1 0 0 0 0,-1 0 0 0 0,0 0 0 0 0,1 0 0 0 0,-1 0 0 0 0,0 0 0 0 0,1 0 0 0 0,-1 0 0 0 0,0 0 0 0 0,1 1 1 0 0,-1-1-1 0 0,0 0 0 0 0,0 0 0 0 0,1 0 0 0 0,-1 0 0 0 0,14 13 171 0 0,14 26-74 0 0,-3 1-1 0 0,34 70 0 0 0,25 40 26 0 0,-74-134-155 0 0,18 25 0 0 0,-27-39 0 0 0,0-1 0 0 0,0 1 0 0 0,1-1 0 0 0,-1 0 0 0 0,0 0 0 0 0,1 1 0 0 0,-1-1 0 0 0,1 0 0 0 0,-1 0 0 0 0,1-1 0 0 0,0 1 0 0 0,-1 0 0 0 0,1 0 0 0 0,0-1 0 0 0,0 1 0 0 0,-1-1 0 0 0,1 0 0 0 0,0 1 0 0 0,0-1 0 0 0,0 0 0 0 0,2 0 0 0 0,-3 0 0 0 0,-1-1 0 0 0,1 1 0 0 0,0-1 0 0 0,-1 1 0 0 0,1 0 0 0 0,-1-1 0 0 0,1 1 0 0 0,-1-1 0 0 0,1 0 0 0 0,-1 1 0 0 0,1-1 0 0 0,-1 1 0 0 0,1-1 0 0 0,-1 0 0 0 0,0 1 0 0 0,1-1 0 0 0,-1 0 0 0 0,0 1 0 0 0,0-1 0 0 0,1 0 0 0 0,-1 0 0 0 0,0 1 0 0 0,0-1 0 0 0,0 0 0 0 0,0 0 0 0 0,0 1 0 0 0,0-1 0 0 0,0 0 0 0 0,0-1 0 0 0,0 0 0 0 0,3-41 0 0 0,-2 0 0 0 0,-4-43 0 0 0,-17-90 0 0 0,0-12 0 0 0,18 163 381 0 0,0-28-269 0 0,6 21-4602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28311 0 0,'23'4'832'0'0,"85"22"16"0"0,7 20-528 0 0,-1 10 8 0 0,-13 14-64 0 0,-4 11 8 0 0,-3 20 168 0 0,-9 15 8 0 0,-16 18-8 0 0,-25 11-184 0 0,-23-3-256 0 0,-29-9 0 0 0,-28-18 0 0 0,-21 11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1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1 590 26631 0 0,'1'4'325'0'0,"0"0"0"0"0,1 0 0 0 0,-1 0 0 0 0,1 0 0 0 0,0-1-1 0 0,0 1 1 0 0,1 0 0 0 0,-1-1 0 0 0,1 0 0 0 0,-1 0 0 0 0,7 6 0 0 0,-7-7-286 0 0,-1-1 0 0 0,1 1 0 0 0,0-1 0 0 0,-1 0 1 0 0,1 1-1 0 0,0-1 0 0 0,0 0 0 0 0,0 0 0 0 0,0 0 1 0 0,0 0-1 0 0,1 0 0 0 0,-1-1 0 0 0,0 1 0 0 0,0-1 0 0 0,0 1 1 0 0,1-1-1 0 0,-1 0 0 0 0,0 0 0 0 0,1 0 0 0 0,-1 0 0 0 0,0 0 1 0 0,3-1-1 0 0,-3 0-36 0 0,1 0 0 0 0,-1 0 0 0 0,0 0 0 0 0,0-1 0 0 0,1 1-1 0 0,-1-1 1 0 0,0 1 0 0 0,0-1 0 0 0,-1 0 0 0 0,1 0 0 0 0,0 0 0 0 0,0 0 0 0 0,-1 0 0 0 0,1 0 0 0 0,-1 0 0 0 0,0 0 0 0 0,0 0 0 0 0,0-1 0 0 0,1-2 0 0 0,3-8 37 0 0,0 1 1 0 0,-2-1-1 0 0,0 0 1 0 0,0-1-1 0 0,-1 1 1 0 0,-1 0-1 0 0,0-1 1 0 0,0 1-1 0 0,-2-1 1 0 0,-2-16-1 0 0,3 29-24 0 0,0 0-1 0 0,0 0 1 0 0,0 0-1 0 0,-1 1 1 0 0,1-1 0 0 0,0 0-1 0 0,-1 0 1 0 0,1 1-1 0 0,0-1 1 0 0,-1 0 0 0 0,1 0-1 0 0,-1 1 1 0 0,1-1-1 0 0,-1 1 1 0 0,1-1-1 0 0,-1 0 1 0 0,0 1 0 0 0,0-1-1 0 0,1 1-3 0 0,-1 0 0 0 0,1 0-1 0 0,-1-1 1 0 0,1 1 0 0 0,-1 0-1 0 0,1 0 1 0 0,-1 0 0 0 0,1 0 0 0 0,-1 1-1 0 0,1-1 1 0 0,-1 0 0 0 0,1 0-1 0 0,0 0 1 0 0,-1 0 0 0 0,1 0 0 0 0,-1 1-1 0 0,1-1 1 0 0,-1 0 0 0 0,1 0-1 0 0,0 1 1 0 0,-1-1 0 0 0,1 0-1 0 0,-1 1 1 0 0,-2 2 24 0 0,0 0 0 0 0,0 1 0 0 0,0 0 0 0 0,1-1 0 0 0,-4 7 0 0 0,-3 7-33 0 0,1 0 0 0 0,1 1 0 0 0,1 0 0 0 0,0 1 0 0 0,1-1 0 0 0,1 1-1 0 0,1 0 1 0 0,1 0 0 0 0,0 0 0 0 0,1 1 0 0 0,3 22 0 0 0,0-13-4 0 0,2 0 1 0 0,1 0-1 0 0,1 0 1 0 0,1 0-1 0 0,2-1 1 0 0,21 46-1 0 0,-25-62 1 0 0,2 0 0 0 0,0-1 0 0 0,0 0 0 0 0,17 19 0 0 0,-21-27 0 0 0,-1 0 0 0 0,1 0 0 0 0,0 0 0 0 0,0 0 0 0 0,1-1 0 0 0,-1 1 0 0 0,0-1 0 0 0,1 0 0 0 0,0 0 0 0 0,-1 0 0 0 0,1-1 0 0 0,0 1 0 0 0,0-1 0 0 0,0 0 0 0 0,0 0 0 0 0,0 0 0 0 0,0-1 0 0 0,0 1 0 0 0,6-1 0 0 0,-8 0 0 0 0,0-1 0 0 0,0 1 0 0 0,0-1 0 0 0,0 0 0 0 0,0 1 0 0 0,0-1 0 0 0,0 0 0 0 0,0 0 0 0 0,-1 0 0 0 0,1-1 0 0 0,0 1 0 0 0,0 0 0 0 0,-1-1 0 0 0,1 1 0 0 0,-1-1 0 0 0,1 1 0 0 0,-1-1 0 0 0,1-2 0 0 0,3-4 0 0 0,0 0 0 0 0,-1 0 0 0 0,3-10 0 0 0,-2 6 0 0 0,14-34 0 0 0,-3-1 0 0 0,-2 0 0 0 0,12-64 0 0 0,-21 74 0 0 0,-1 1 0 0 0,-1-1 0 0 0,-2 1 0 0 0,-2-1 0 0 0,-7-48 0 0 0,0 44 0 0 0,-1 1 0 0 0,-1 0 0 0 0,-3 1 0 0 0,-18-42 0 0 0,19 51 0 0 0,12 30 0 0 0,-21 11 0 0 0,21-11 0 0 0,-1 0 0 0 0,1 0 0 0 0,-1 0 0 0 0,1 0 0 0 0,0 1 0 0 0,-1-1 0 0 0,1 0 0 0 0,0 0 0 0 0,-1 0 0 0 0,1 1 0 0 0,0-1 0 0 0,-1 0 0 0 0,1 1 0 0 0,0-1 0 0 0,-1 0 0 0 0,1 0 0 0 0,0 1 0 0 0,0-1 0 0 0,-1 1 0 0 0,1-1 0 0 0,0 0 0 0 0,0 1 0 0 0,0-1 0 0 0,-1 1 0 0 0,1-1 0 0 0,0 0 0 0 0,0 1 0 0 0,0-1 0 0 0,0 1 0 0 0,0-1 0 0 0,0 0 0 0 0,0 1 0 0 0,0-1 0 0 0,0 1 0 0 0,0-1 0 0 0,0 1 0 0 0,0-1 0 0 0,1 0 0 0 0,-1 1 0 0 0,0-1 0 0 0,0 1 0 0 0,0-1 0 0 0,0 0 0 0 0,1 1 0 0 0,-1-1 0 0 0,0 0 0 0 0,0 1 0 0 0,1-1 0 0 0,-1 0 0 0 0,0 1 0 0 0,1-1 0 0 0,-1 0 0 0 0,0 1 0 0 0,1-1 0 0 0,-1 0 0 0 0,0 0 0 0 0,1 0 0 0 0,-1 1 0 0 0,1-1 0 0 0,-1 0 0 0 0,0 0 0 0 0,1 0 0 0 0,0 0 0 0 0,0 0 0 0 0,1 0 0 0 0,0 0 0 0 0,-1-1 0 0 0,1 1 0 0 0,0 0 0 0 0,-1-1 0 0 0,1 1 0 0 0,-1-1 0 0 0,1 0 0 0 0,-1 1 0 0 0,1-1 0 0 0,-1 0 0 0 0,0 0 0 0 0,1 0 0 0 0,-1 0 0 0 0,0 0 0 0 0,0 0 0 0 0,1-1 0 0 0,0-1 0 0 0,2-1 0 0 0,48-43 0 0 0,48-56 0 0 0,-93 94 0 0 0,1 1 0 0 0,-1-1 0 0 0,1 2 0 0 0,1-1 0 0 0,10-6 0 0 0,-17 13 0 0 0,0-1 0 0 0,1 1 0 0 0,-1-1 0 0 0,0 1 0 0 0,1 0 0 0 0,0 0 0 0 0,-1 0 0 0 0,1 1 0 0 0,-1-1 0 0 0,1 1 0 0 0,0-1 0 0 0,-1 1 0 0 0,1 0 0 0 0,0 0 0 0 0,-1 0 0 0 0,1 0 0 0 0,0 1 0 0 0,0-1 0 0 0,-1 1 0 0 0,1-1 0 0 0,-1 1 0 0 0,1 0 0 0 0,-1 0 0 0 0,1 0 0 0 0,-1 1 0 0 0,1-1 0 0 0,2 3 0 0 0,-2-1 0 0 0,1 1 0 0 0,-1-1 0 0 0,0 1 0 0 0,-1 0 0 0 0,1 0 0 0 0,-1 1 0 0 0,0-1 0 0 0,0 0 0 0 0,0 1 0 0 0,0-1 0 0 0,-1 1 0 0 0,0 0 0 0 0,1 6 0 0 0,0-3 0 0 0,13 52 0 0 0,11 108 0 0 0,-23-133 0 0 0,-2-1 0 0 0,-2 1 0 0 0,-1-1 0 0 0,-11 59 0 0 0,8-65 0 0 0,-3-1 0 0 0,-17 47 0 0 0,22-66 0 0 0,-1-1 0 0 0,0 1 0 0 0,0-1 0 0 0,0 0 0 0 0,-1 0 0 0 0,0 0 0 0 0,0-1 0 0 0,-1 0 0 0 0,0 0 0 0 0,0 0 0 0 0,0 0 0 0 0,-1-1 0 0 0,-12 7 0 0 0,15-10 0 0 0,-1-1 0 0 0,0 0 0 0 0,1 0 0 0 0,-1 0 0 0 0,0 0 0 0 0,0-1 0 0 0,1 0 0 0 0,-1 0 0 0 0,0 0 0 0 0,0 0 0 0 0,1-1 0 0 0,-1 0 0 0 0,0 0 0 0 0,-5-2 0 0 0,4 1 0 0 0,0 0 0 0 0,0 0 0 0 0,1 0 0 0 0,-1-1 0 0 0,1 0 0 0 0,-1 0 0 0 0,1-1 0 0 0,0 1 0 0 0,0-1 0 0 0,-6-6 0 0 0,9 7 0 0 0,0-1 0 0 0,0 0 0 0 0,0 1 0 0 0,1-1 0 0 0,-1 0 0 0 0,1 0 0 0 0,0 0 0 0 0,0 0 0 0 0,0 0 0 0 0,1 0 0 0 0,0 0 0 0 0,-1 0 0 0 0,1-1 0 0 0,1-6 0 0 0,0 2 0 0 0,0 0 0 0 0,1 0 0 0 0,0 0 0 0 0,0 0 0 0 0,5-12 0 0 0,-5 17 0 0 0,0 0 0 0 0,0 1 0 0 0,0-1 0 0 0,1 0 0 0 0,-1 1 0 0 0,1 0 0 0 0,0 0 0 0 0,0 0 0 0 0,0 0 0 0 0,0 0 0 0 0,1 0 0 0 0,-1 1 0 0 0,1 0 0 0 0,0-1 0 0 0,-1 2 0 0 0,1-1 0 0 0,0 0 0 0 0,0 1 0 0 0,0-1 0 0 0,0 1 0 0 0,0 0 0 0 0,1 0 0 0 0,-1 1 0 0 0,7-1 0 0 0,8 1 0 0 0,0 1 0 0 0,1 1 0 0 0,-1 1 0 0 0,24 6 0 0 0,9 1 0 0 0,-47-9 0 0 0,0-1 0 0 0,-1 1 0 0 0,1-1 0 0 0,0 0 0 0 0,0-1 0 0 0,0 1 0 0 0,-1-1 0 0 0,1 0 0 0 0,0 0 0 0 0,6-3 0 0 0,-5 1 0 0 0,0 0 0 0 0,0-1 0 0 0,0 0 0 0 0,-1 0 0 0 0,0 0 0 0 0,0-1 0 0 0,5-5 0 0 0,5-8 0 0 0,0-1 0 0 0,-2-1 0 0 0,0 0 0 0 0,-1 0 0 0 0,-1-1 0 0 0,-1-1 0 0 0,13-41 0 0 0,-17 40 0 0 0,-1 0 0 0 0,-2-1 0 0 0,2-39 0 0 0,-5 55 0 0 0,0 1 0 0 0,-1-1 0 0 0,0 0 0 0 0,0 0 0 0 0,-1 0 0 0 0,-3-8 0 0 0,-2-13 0 0 0,5 20 1000 0 0,3 21-6001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1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19 16575 0 0,'0'0'11595'0'0,"-6"-4"-11318"0"0,-22-10-57 0 0,27 14-205 0 0,-1 0 0 0 0,1 0-1 0 0,0 0 1 0 0,0 0 0 0 0,-1 0 0 0 0,1 0 0 0 0,0 0-1 0 0,-1 0 1 0 0,1 0 0 0 0,0 1 0 0 0,0-1-1 0 0,0 0 1 0 0,-1 1 0 0 0,1-1 0 0 0,0 1-1 0 0,0 0 1 0 0,0-1 0 0 0,0 1 0 0 0,-2 1 0 0 0,-17 17 218 0 0,17-15-175 0 0,-4 3-9 0 0,1 1 1 0 0,0 1-1 0 0,1-1 1 0 0,0 1-1 0 0,0 0 1 0 0,0 0-1 0 0,-3 13 1 0 0,1 0 53 0 0,1 0 1 0 0,-5 29-1 0 0,-2 127 213 0 0,9-83-256 0 0,0 30 91 0 0,5 1-1 0 0,5-1 1 0 0,25 135-1 0 0,2-85 57 0 0,88 274 0 0 0,27-65-18 0 0,-47-131-75 0 0,-34-68-11 0 0,45 202 1 0 0,-90-286-83 0 0,-6-20 1 0 0,34 93-1 0 0,-47-165-19 0 0,0 0 0 0 0,2 0 0 0 0,-1-1-1 0 0,1 1 1 0 0,0-1 0 0 0,0 0 0 0 0,1-1 0 0 0,10 11 0 0 0,-13-15-1 0 0,1 0 0 0 0,-1 0 0 0 0,1-1-1 0 0,-1 1 1 0 0,1-1 0 0 0,0 0 0 0 0,0 0 0 0 0,0 0-1 0 0,0-1 1 0 0,0 1 0 0 0,0-1 0 0 0,0 0 0 0 0,1 0 0 0 0,-1 0-1 0 0,0-1 1 0 0,1 1 0 0 0,-1-1 0 0 0,0 0 0 0 0,1-1 0 0 0,6 0-1 0 0,0-2 1 0 0,-1 0 0 0 0,1 0 1 0 0,-1-1-1 0 0,1-1 0 0 0,-1 0 0 0 0,11-7 0 0 0,54-42 2 0 0,-57 40-3 0 0,43-32-100 0 0,-3-2-1 0 0,94-101 1 0 0,-80 59-4052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24599 0 0,'4'-7'1287'0'0,"14"-26"-274"0"0,32-45 1 0 0,-39 62-922 0 0,1 2 0 0 0,1 0 0 0 0,0 0 0 0 0,1 1-1 0 0,20-14 1 0 0,153-109 790 0 0,-174 126-810 0 0,0 1-1 0 0,1 1 1 0 0,1 1 0 0 0,-1 0 0 0 0,1 0 0 0 0,25-6-1 0 0,-36 12-45 0 0,0 0 0 0 0,1 1-1 0 0,-1-1 1 0 0,0 1-1 0 0,1 0 1 0 0,-1 0-1 0 0,1 0 1 0 0,-1 1-1 0 0,0-1 1 0 0,1 1 0 0 0,-1 0-1 0 0,8 3 1 0 0,-9-2-5 0 0,0 0 0 0 0,0 0 1 0 0,0 0-1 0 0,0 0 1 0 0,0 1-1 0 0,-1-1 0 0 0,1 1 1 0 0,-1 0-1 0 0,1 0 1 0 0,-1 0-1 0 0,0 0 0 0 0,0 0 1 0 0,-1 0-1 0 0,1 0 1 0 0,0 1-1 0 0,-1-1 0 0 0,2 7 1 0 0,35 172 535 0 0,-19-75-304 0 0,6 31 94 0 0,-16-76-131 0 0,3-1-1 0 0,32 99 1 0 0,-13-87-151 0 0,2-2-1 0 0,4-1 1 0 0,3-1 0 0 0,2-2 0 0 0,59 68 0 0 0,68 90-65 0 0,-131-169 0 0 0,-3 1 0 0 0,32 71 0 0 0,146 398 0 0 0,-207-509 0 0 0,-1 0 0 0 0,-1-1 0 0 0,0 2 0 0 0,-2-1 0 0 0,1 20 0 0 0,-3-25 0 0 0,0-1 0 0 0,-1 1 0 0 0,-1 0 0 0 0,0-1 0 0 0,0 1 0 0 0,-2-1 0 0 0,1 0 0 0 0,-9 19 0 0 0,-101 185 0 0 0,83-167 0 0 0,-3 0 0 0 0,-48 54 0 0 0,13-32 0 0 0,-77 62 0 0 0,-33 31 0 0 0,139-117-153 0 0,2 3 0 0 0,-54 90 0 0 0,60-89-3401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1307 21207 0 0,'5'0'288'0'0,"19"1"1714"0"0,1-2 0 0 0,34-6 0 0 0,-51 6-1689 0 0,-1-1 0 0 0,0 0 0 0 0,1 0 0 0 0,-1-1 0 0 0,0 0-1 0 0,0 0 1 0 0,0-1 0 0 0,-1 1 0 0 0,1-2 0 0 0,-1 1 0 0 0,0-1 0 0 0,8-7-1 0 0,-3-1-147 0 0,-1 1 0 0 0,-1-1 0 0 0,0 0 0 0 0,12-25 0 0 0,21-61 195 0 0,-36 85-354 0 0,17-47-6 0 0,-3-1 0 0 0,24-123 0 0 0,-38 148 0 0 0,-2-1 0 0 0,-1 1 0 0 0,-2-1 0 0 0,-2 1 0 0 0,-1-1 0 0 0,-11-54 0 0 0,9 72 0 0 0,-1 1 0 0 0,-1-1 0 0 0,-1 1 0 0 0,0 1 0 0 0,-2-1 0 0 0,0 1 0 0 0,-1 0 0 0 0,0 1 0 0 0,-2 0 0 0 0,-25-28 0 0 0,35 42 0 0 0,0 2 0 0 0,0-1 0 0 0,0 0 0 0 0,0 0 0 0 0,0 1 0 0 0,-1-1 0 0 0,1 1 0 0 0,0-1 0 0 0,-1 1 0 0 0,0 0 0 0 0,1 0 0 0 0,-5-1 0 0 0,5 2 0 0 0,1 0 0 0 0,-1 0 0 0 0,1 0 0 0 0,-1 1 0 0 0,1-1 0 0 0,-1 0 0 0 0,0 1 0 0 0,1-1 0 0 0,-1 1 0 0 0,1-1 0 0 0,0 1 0 0 0,-1 0 0 0 0,1 0 0 0 0,-1-1 0 0 0,1 1 0 0 0,0 0 0 0 0,0 0 0 0 0,-1 0 0 0 0,1 1 0 0 0,0-1 0 0 0,0 0 0 0 0,0 0 0 0 0,-1 3 0 0 0,-3 3 0 0 0,1 0 0 0 0,0 1 0 0 0,1-1 0 0 0,0 1 0 0 0,0 0 0 0 0,1 0 0 0 0,0 0 0 0 0,0 0 0 0 0,-1 15 0 0 0,1 2 0 0 0,2-1 0 0 0,2 27 0 0 0,1-25 0 0 0,1-1 0 0 0,1 0 0 0 0,2 0 0 0 0,0-1 0 0 0,2 1 0 0 0,1-2 0 0 0,0 1 0 0 0,2-1 0 0 0,0-1 0 0 0,2 0 0 0 0,1-1 0 0 0,0-1 0 0 0,27 29 0 0 0,-36-44 0 0 0,-1 0 0 0 0,0 1 0 0 0,1-2 0 0 0,0 1 0 0 0,1-1 0 0 0,-1 0 0 0 0,0 0 0 0 0,1-1 0 0 0,0 0 0 0 0,10 4 0 0 0,-13-6 0 0 0,-1-1 0 0 0,1 1 0 0 0,-1-1 0 0 0,1 0 0 0 0,-1 1 0 0 0,1-2 0 0 0,-1 1 0 0 0,1 0 0 0 0,-1-1 0 0 0,1 1 0 0 0,-1-1 0 0 0,1 0 0 0 0,-1 0 0 0 0,1-1 0 0 0,-1 1 0 0 0,0-1 0 0 0,0 1 0 0 0,0-1 0 0 0,0 0 0 0 0,0 0 0 0 0,0 0 0 0 0,-1-1 0 0 0,6-4 0 0 0,3-7 0 0 0,-1 1 0 0 0,0-2 0 0 0,0 1 0 0 0,-1-1 0 0 0,-1-1 0 0 0,8-23 0 0 0,29-101 0 0 0,-11-18 0 0 0,-24 106 0 0 0,-7 44 0 0 0,0 12 0 0 0,0 14 0 0 0,-2-8 0 0 0,15 98 0 0 0,-14-95 0 0 0,2 0 0 0 0,-1-1 0 0 0,2 0 0 0 0,-1 0 0 0 0,2 0 0 0 0,8 15 0 0 0,-12-24 0 0 0,0-1 0 0 0,0 1 0 0 0,1 0 0 0 0,-1-1 0 0 0,0 0 0 0 0,1 0 0 0 0,-1 0 0 0 0,1 0 0 0 0,0 0 0 0 0,0 0 0 0 0,-1-1 0 0 0,1 1 0 0 0,0-1 0 0 0,0 0 0 0 0,1 0 0 0 0,-1 0 0 0 0,0 0 0 0 0,0 0 0 0 0,0-1 0 0 0,1 0 0 0 0,-1 1 0 0 0,0-1 0 0 0,1-1 0 0 0,-1 1 0 0 0,0 0 0 0 0,7-2 0 0 0,-3 0 0 0 0,0 0 0 0 0,0-1 0 0 0,-1 1 0 0 0,1-1 0 0 0,0-1 0 0 0,-1 1 0 0 0,0-1 0 0 0,0 0 0 0 0,0-1 0 0 0,0 1 0 0 0,5-7 0 0 0,5-8 0 0 0,0-1 0 0 0,-1 0 0 0 0,-1-1 0 0 0,-1 0 0 0 0,-1-1 0 0 0,17-45 0 0 0,-18 36 0 0 0,-1-1 0 0 0,-1 0 0 0 0,-2 0 0 0 0,5-60 0 0 0,-14 40 0 0 0,-1 12 0 0 0,3 40 0 0 0,0 0 0 0 0,0 0 0 0 0,-1 0 0 0 0,1 0 0 0 0,0 0 0 0 0,0 0 0 0 0,0 0 0 0 0,0 0 0 0 0,0 0 0 0 0,0 0 0 0 0,0 0 0 0 0,0 0 0 0 0,0 0 0 0 0,0 0 0 0 0,-1 0 0 0 0,1 0 0 0 0,0 0 0 0 0,0 0 0 0 0,0 0 0 0 0,0 0 0 0 0,0 0 0 0 0,0 0 0 0 0,0 0 0 0 0,0 0 0 0 0,0 0 0 0 0,-1 0 0 0 0,1 0 0 0 0,0 0 0 0 0,0 0 0 0 0,0 0 0 0 0,0-1 0 0 0,0 1 0 0 0,0 0 0 0 0,0 0 0 0 0,0 0 0 0 0,0 0 0 0 0,0 0 0 0 0,0 0 0 0 0,0 0 0 0 0,0 0 0 0 0,0 0 0 0 0,0 0 0 0 0,0 0 0 0 0,0 0 0 0 0,-1-1 0 0 0,1 1 0 0 0,0 0 0 0 0,0 0 0 0 0,0 0 0 0 0,-1 13 0 0 0,3-4 0 0 0,1 0 0 0 0,1-1 0 0 0,0 1 0 0 0,0-1 0 0 0,1 0 0 0 0,7 11 0 0 0,36 41 0 0 0,-42-53 166 0 0,0-1-1 0 0,1 0 1 0 0,0 0 0 0 0,0-1-1 0 0,16 9 1 0 0,-21-12-365 0 0,0-1 0 0 0,0 0 1 0 0,0 0-1 0 0,1 0 0 0 0,-1 0 0 0 0,0 0 0 0 0,1-1 1 0 0,-1 1-1 0 0,1-1 0 0 0,-1 0 0 0 0,1 1 0 0 0,-1-1 1 0 0,1 0-1 0 0,-1 0 0 0 0,1-1 0 0 0,-1 1 0 0 0,1 0 1 0 0,-1-1-1 0 0,0 0 0 0 0,1 1 0 0 0,-1-1 0 0 0,0 0 1 0 0,1 0-1 0 0,2-2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35 22607 0 0,'-12'-4'0'0'0,"-19"2"2232"0"0,6-2-8 0 0,9 4-656 0 0,10 0 8 0 0,6-2-800 0 0,22-7 8 0 0,40 3-784 0 0,11-2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23111 0 0,'-11'3'934'0'0,"-1"1"0"0"0,1 1 0 0 0,0-1 0 0 0,0 2 1 0 0,1 0-1 0 0,-1 0 0 0 0,1 1 0 0 0,-12 10 0 0 0,20-14-887 0 0,0 0 1 0 0,-1 0 0 0 0,1 0 0 0 0,0 1 0 0 0,1-1-1 0 0,-1 1 1 0 0,1-1 0 0 0,-1 1 0 0 0,1-1-1 0 0,0 1 1 0 0,0 0 0 0 0,1 0 0 0 0,-1-1-1 0 0,1 1 1 0 0,0 0 0 0 0,0 0 0 0 0,0 0 0 0 0,1 4-1 0 0,-1-5-31 0 0,0 1 0 0 0,1-1 0 0 0,-1 0 0 0 0,1 1 0 0 0,0-1 0 0 0,0 0 0 0 0,0 0-1 0 0,1 0 1 0 0,-1 1 0 0 0,1-1 0 0 0,0 0 0 0 0,-1-1 0 0 0,1 1 0 0 0,1 0 0 0 0,-1-1 0 0 0,0 1-1 0 0,1-1 1 0 0,-1 1 0 0 0,1-1 0 0 0,5 3 0 0 0,-2-2-16 0 0,1-1 0 0 0,0 0 0 0 0,0-1 0 0 0,0 1 0 0 0,0-1 0 0 0,0-1 0 0 0,0 1 0 0 0,0-1 0 0 0,0-1 0 0 0,0 1 0 0 0,8-3 0 0 0,7-1 0 0 0,0-1 0 0 0,26-9 0 0 0,-8-2 0 0 0,-28 11 0 0 0,0-1 0 0 0,0 2 0 0 0,1 0 0 0 0,0 0 0 0 0,0 1 0 0 0,0 1 0 0 0,16-1 0 0 0,-27 3 0 0 0,-1 0 0 0 0,1 0 0 0 0,0 0 0 0 0,0 0 0 0 0,-1 0 0 0 0,1 0 0 0 0,0 1 0 0 0,0-1 0 0 0,-1 0 0 0 0,1 1 0 0 0,0 0 0 0 0,-1-1 0 0 0,1 1 0 0 0,-1 0 0 0 0,1 0 0 0 0,-1 0 0 0 0,1 0 0 0 0,-1 0 0 0 0,1 0 0 0 0,-1 0 0 0 0,0 1 0 0 0,0-1 0 0 0,0 0 0 0 0,0 1 0 0 0,0-1 0 0 0,0 1 0 0 0,0-1 0 0 0,0 1 0 0 0,0-1 0 0 0,-1 1 0 0 0,1 0 0 0 0,-1-1 0 0 0,1 1 0 0 0,-1 0 0 0 0,1 0 0 0 0,-1-1 0 0 0,0 1 0 0 0,0 0 0 0 0,0 0 0 0 0,0-1 0 0 0,0 1 0 0 0,-1 0 0 0 0,1 0 0 0 0,0-1 0 0 0,-2 3 0 0 0,-1 10 0 0 0,-2 0 0 0 0,0 0 0 0 0,-1 0 0 0 0,-10 18 0 0 0,8-17 0 0 0,-11 23 0 0 0,-1-1 0 0 0,-3-1 0 0 0,0 0 0 0 0,-3-2 0 0 0,-41 44 0 0 0,78-124 862 0 0,-3 18-5716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23919 0 0,'-3'0'6161'0'0,"3"0"-6093"0"0,0 1 0 0 0,-1-1 0 0 0,1 0 0 0 0,0 0 0 0 0,0 0 0 0 0,-1 0 0 0 0,1 0 0 0 0,0 0 0 0 0,0 0 0 0 0,0 1 0 0 0,-1-1 0 0 0,1 0 0 0 0,0 0 0 0 0,0 0 0 0 0,0 1 0 0 0,0-1 0 0 0,-1 0 0 0 0,1 0 0 0 0,0 0 0 0 0,0 1 0 0 0,0-1 0 0 0,0 0 0 0 0,0 0 0 0 0,0 1 0 0 0,0-1 0 0 0,0 0 0 0 0,0 0 0 0 0,-1 1 0 0 0,1-1 0 0 0,0 0 0 0 0,0 0 0 0 0,0 1 0 0 0,1-1 0 0 0,-1 1 0 0 0,4 24 79 0 0,2 7-34 0 0,13 46-1 0 0,-15-66-121 0 0,1-1 0 0 0,0 0-1 0 0,0 0 1 0 0,1 0 0 0 0,1-1 0 0 0,-1 0 0 0 0,12 13 0 0 0,81 74 9 0 0,-67-68 0 0 0,-1 1 0 0 0,32 42 0 0 0,-60-65 861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23519 0 0,'2'0'380'0'0,"0"-1"0"0"0,0 0 0 0 0,0 1 0 0 0,0-1 0 0 0,0 0 0 0 0,-1 0 0 0 0,1 1 0 0 0,0-1-1 0 0,-1-1 1 0 0,1 1 0 0 0,0 0 0 0 0,-1 0 0 0 0,2-3 0 0 0,7-4 629 0 0,2-1-880 0 0,293-237 2654 0 0,-292 235-2783 0 0,-1-1 0 0 0,0 0 0 0 0,1 2 0 0 0,1 0 0 0 0,26-16 0 0 0,-39 26 0 0 0,-1-1 0 0 0,1 1 0 0 0,-1 0 0 0 0,1-1 0 0 0,-1 1 0 0 0,1 0 0 0 0,-1-1 0 0 0,1 1 0 0 0,0 0 0 0 0,-1 0 0 0 0,1 0 0 0 0,-1 0 0 0 0,1-1 0 0 0,0 1 0 0 0,-1 0 0 0 0,1 0 0 0 0,0 0 0 0 0,-1 0 0 0 0,1 0 0 0 0,0 0 0 0 0,-1 1 0 0 0,1-1 0 0 0,0 0 0 0 0,-1 0 0 0 0,1 0 0 0 0,-1 1 0 0 0,1-1 0 0 0,-1 0 0 0 0,1 0 0 0 0,0 1 0 0 0,-1-1 0 0 0,1 1 0 0 0,-1-1 0 0 0,1 0 0 0 0,-1 1 0 0 0,0-1 0 0 0,1 1 0 0 0,-1-1 0 0 0,1 1 0 0 0,-1-1 0 0 0,0 1 0 0 0,1 0 0 0 0,-1-1 0 0 0,0 1 0 0 0,0-1 0 0 0,1 1 0 0 0,-1 0 0 0 0,0-1 0 0 0,0 1 0 0 0,0 0 0 0 0,0 0 0 0 0,0 5 0 0 0,0-1 0 0 0,0 1 0 0 0,0-1 0 0 0,-1 0 0 0 0,-1 9 0 0 0,-26 130 0 0 0,23-114 0 0 0,3 1 0 0 0,1 58 0 0 0,1-83 0 0 0,1 0 0 0 0,0 0 0 0 0,0-1 0 0 0,0 1 0 0 0,1-1 0 0 0,0 1 0 0 0,5 9 0 0 0,-7-14 0 0 0,1 1 0 0 0,0-1 0 0 0,0 1 0 0 0,0-1 0 0 0,0 0 0 0 0,0 1 0 0 0,1-1 0 0 0,-1 0 0 0 0,0 0 0 0 0,0 1 0 0 0,1-1 0 0 0,-1 0 0 0 0,1-1 0 0 0,-1 1 0 0 0,1 0 0 0 0,-1 0 0 0 0,1-1 0 0 0,0 1 0 0 0,-1-1 0 0 0,1 1 0 0 0,0-1 0 0 0,-1 1 0 0 0,1-1 0 0 0,0 0 0 0 0,0 0 0 0 0,-1 0 0 0 0,1 0 0 0 0,3-1 0 0 0,0 0 0 0 0,0-1 0 0 0,0 0 0 0 0,0 0 0 0 0,0 0 0 0 0,0-1 0 0 0,0 1 0 0 0,-1-1 0 0 0,1 0 0 0 0,-1-1 0 0 0,8-6 0 0 0,-4 1 0 0 0,1 0 0 0 0,-1-1 0 0 0,11-18 0 0 0,-10 14 0 0 0,-2 0 0 0 0,0-1 0 0 0,0 0 0 0 0,-2-1 0 0 0,0 1 0 0 0,0-1 0 0 0,-2 0 0 0 0,0 0 0 0 0,0 0 0 0 0,-2 0 0 0 0,0-1 0 0 0,-1 1 0 0 0,0 0 0 0 0,-5-23 0 0 0,4 33 0 0 0,0 1 0 0 0,-1 0 0 0 0,0 0 0 0 0,0 0 0 0 0,0 0 0 0 0,0 0 0 0 0,-1 1 0 0 0,0-1 0 0 0,0 0 0 0 0,0 1 0 0 0,-1 0 0 0 0,0 0 0 0 0,1 0 0 0 0,-1 0 0 0 0,-1 1 0 0 0,1 0 0 0 0,0 0 0 0 0,-1 0 0 0 0,0 0 0 0 0,1 0 0 0 0,-1 1 0 0 0,0 0 0 0 0,0 0 0 0 0,-1 1 0 0 0,1-1 0 0 0,0 1 0 0 0,0 0 0 0 0,-1 0 0 0 0,1 1 0 0 0,-1 0 0 0 0,1 0 0 0 0,0 0 0 0 0,-1 0 0 0 0,1 1 0 0 0,-1 0 0 0 0,1 0 0 0 0,0 0 0 0 0,0 1 0 0 0,0 0 0 0 0,0 0 0 0 0,-9 5 0 0 0,13-7 21 0 0,0 1-1 0 0,0-1 1 0 0,0 0 0 0 0,0 1-1 0 0,0-1 1 0 0,1 1 0 0 0,-1 0 0 0 0,0-1-1 0 0,0 1 1 0 0,0 0 0 0 0,1 0-1 0 0,-1-1 1 0 0,0 1 0 0 0,1 0-1 0 0,-1 0 1 0 0,0 0 0 0 0,1 0-1 0 0,-1 0 1 0 0,1 0 0 0 0,0 0 0 0 0,-1 0-1 0 0,1 0 1 0 0,0 0 0 0 0,0 0-1 0 0,-1 0 1 0 0,1 0 0 0 0,0 0-1 0 0,0 0 1 0 0,0 0 0 0 0,0 0-1 0 0,0 0 1 0 0,1 0 0 0 0,-1 0-1 0 0,0 0 1 0 0,0 0 0 0 0,1 0 0 0 0,-1 0-1 0 0,0 0 1 0 0,1 0 0 0 0,-1 0-1 0 0,1 0 1 0 0,0 0 0 0 0,-1-1-1 0 0,1 1 1 0 0,0 0 0 0 0,-1 0-1 0 0,2 1 1 0 0,3 2-678 0 0,1 0 0 0 0,-1 0 0 0 0,0 0 0 0 0,1-1 0 0 0,8 4 0 0 0,-12-6-393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261 231 23519 0 0,'-2'-2'439'0'0,"0"0"-1"0"0,0 1 1 0 0,-1-1-1 0 0,1 1 1 0 0,0-1-1 0 0,-1 1 1 0 0,1 0-1 0 0,-1-1 1 0 0,1 1 0 0 0,-1 1-1 0 0,0-1 1 0 0,-2 0-1 0 0,-3-2 134 0 0,-12-4 59 0 0,-1 1 0 0 0,-25-4 0 0 0,37 9-497 0 0,0-1 0 0 0,0 2 1 0 0,0-1-1 0 0,0 1 0 0 0,0 1 0 0 0,0 0 1 0 0,-15 3-1 0 0,22-4-134 0 0,0 1 0 0 0,1 0 0 0 0,-1 0 0 0 0,1-1 0 0 0,0 1 0 0 0,-1 0 0 0 0,1 0 0 0 0,0 1 0 0 0,-1-1 0 0 0,1 0 0 0 0,0 0 0 0 0,0 1 0 0 0,0-1 0 0 0,0 0 0 0 0,0 1 0 0 0,0-1 0 0 0,1 1 0 0 0,-1-1 0 0 0,-1 4 0 0 0,-7 34 0 0 0,7-27 0 0 0,1-3 0 0 0,-2 2 0 0 0,1 1 0 0 0,1-1 0 0 0,-1 19 0 0 0,2-26 0 0 0,1 0 0 0 0,-1 0 0 0 0,1 0 0 0 0,0-1 0 0 0,-1 1 0 0 0,2 0 0 0 0,-1-1 0 0 0,0 1 0 0 0,1-1 0 0 0,0 1 0 0 0,0-1 0 0 0,0 0 0 0 0,0 1 0 0 0,0-1 0 0 0,5 4 0 0 0,16 14 0 0 0,2-2 0 0 0,0 0 0 0 0,46 24 0 0 0,-46-30 0 0 0,-1 2 0 0 0,0 1 0 0 0,-1 1 0 0 0,-1 1 0 0 0,25 26 0 0 0,-34-29 0 0 0,0 1 0 0 0,-2 0 0 0 0,0 0 0 0 0,-1 1 0 0 0,0 0 0 0 0,-2 1 0 0 0,0 0 0 0 0,-1 1 0 0 0,-1-1 0 0 0,6 31 0 0 0,-10-35 0 0 0,0-1 0 0 0,-1 1 0 0 0,-1-1 0 0 0,0 1 0 0 0,-1 0 0 0 0,-1-1 0 0 0,0 1 0 0 0,0-1 0 0 0,-1 0 0 0 0,-1 1 0 0 0,-1-2 0 0 0,0 1 0 0 0,0 0 0 0 0,-1-1 0 0 0,-1 0 0 0 0,-7 11 0 0 0,7-13 0 0 0,0 0 0 0 0,-1-1 0 0 0,0 0 0 0 0,-1-1 0 0 0,0 1 0 0 0,-17 11 0 0 0,24-18 0 0 0,0 0 0 0 0,-1-1 0 0 0,1 1 0 0 0,-1-1 0 0 0,1 0 0 0 0,-1 0 0 0 0,0 0 0 0 0,0 0 0 0 0,1 0 0 0 0,-1 0 0 0 0,0-1 0 0 0,0 1 0 0 0,0-1 0 0 0,0 0 0 0 0,0 0 0 0 0,0 0 0 0 0,0 0 0 0 0,1-1 0 0 0,-1 1 0 0 0,0-1 0 0 0,0 1 0 0 0,0-1 0 0 0,0 0 0 0 0,1 0 0 0 0,-1-1 0 0 0,0 1 0 0 0,1 0 0 0 0,-1-1 0 0 0,1 0 0 0 0,0 1 0 0 0,-1-1 0 0 0,1 0 0 0 0,-2-3 0 0 0,-1-1 0 0 0,1 0 0 0 0,0-1 0 0 0,0 0 0 0 0,1 1 0 0 0,-1-1 0 0 0,2 0 0 0 0,-1-1 0 0 0,1 1 0 0 0,0 0 0 0 0,0-1 0 0 0,1 1 0 0 0,0-1 0 0 0,1 0 0 0 0,0-12 0 0 0,1-5 0 0 0,1 0 0 0 0,1 0 0 0 0,7-29 0 0 0,10-14 0 0 0,3 1 0 0 0,52-106 0 0 0,2-4 0 0 0,-21 18 0 0 0,-44 119 0 0 0,13-81 0 0 0,-24 81 0 0 0,0 39 0 0 0,-1 0 0 0 0,0-1 0 0 0,-1 1 0 0 0,1-1 0 0 0,0 1 0 0 0,0 0 0 0 0,-1-1 0 0 0,1 1 0 0 0,0 0 0 0 0,-1 0 0 0 0,1-1 0 0 0,-1 1 0 0 0,0 0 0 0 0,1 0 0 0 0,-1 0 0 0 0,0 0 0 0 0,0-1 0 0 0,0 1 0 0 0,0 0 0 0 0,0 1 0 0 0,0-1 0 0 0,0 0 0 0 0,0 0 0 0 0,-2-1 0 0 0,2 2 0 0 0,1 0 0 0 0,-1 1 0 0 0,0-1 0 0 0,1 0 0 0 0,-1 0 0 0 0,0 1 0 0 0,1-1 0 0 0,-1 0 0 0 0,0 1 0 0 0,1-1 0 0 0,-1 1 0 0 0,1-1 0 0 0,-1 1 0 0 0,1-1 0 0 0,-1 1 0 0 0,1-1 0 0 0,-1 1 0 0 0,1-1 0 0 0,-1 1 0 0 0,1 0 0 0 0,0-1 0 0 0,-1 1 0 0 0,1-1 0 0 0,0 1 0 0 0,0 0 0 0 0,-1 0 0 0 0,1 0 0 0 0,-7 24 0 0 0,7-15 0 0 0,0 0 0 0 0,0 1 0 0 0,1-1 0 0 0,0 0 0 0 0,1 0 0 0 0,0 0 0 0 0,1 0 0 0 0,0 0 0 0 0,0-1 0 0 0,1 1 0 0 0,0-1 0 0 0,1 0 0 0 0,0 0 0 0 0,0 0 0 0 0,1-1 0 0 0,10 12 0 0 0,-15-19 0 0 0,1 0 0 0 0,-1 0 0 0 0,1 0 0 0 0,-1 0 0 0 0,1 0 0 0 0,0 0 0 0 0,-1 0 0 0 0,1 0 0 0 0,0 0 0 0 0,0-1 0 0 0,-1 1 0 0 0,1-1 0 0 0,0 0 0 0 0,0 1 0 0 0,0-1 0 0 0,0 0 0 0 0,0 0 0 0 0,-1 0 0 0 0,5-1 0 0 0,-3 0 0 0 0,1 0 0 0 0,-1 0 0 0 0,0 0 0 0 0,0 0 0 0 0,0-1 0 0 0,0 0 0 0 0,0 0 0 0 0,0 0 0 0 0,-1 0 0 0 0,4-3 0 0 0,2-2 0 0 0,-1-1 0 0 0,-1 0 0 0 0,1 0 0 0 0,-1 0 0 0 0,-1-1 0 0 0,6-10 0 0 0,-4 4 0 0 0,0 0 0 0 0,8-32 0 0 0,-14 42 0 0 0,1-1 0 0 0,-1 0 0 0 0,-1 0 0 0 0,1 0 0 0 0,-1 0 0 0 0,0 0 0 0 0,0 0 0 0 0,0 0 0 0 0,-1 0 0 0 0,0 0 0 0 0,-3-9 0 0 0,4 15 0 0 0,0 0 0 0 0,0 0 0 0 0,0 0 0 0 0,0 0 0 0 0,0 0 0 0 0,0 0 0 0 0,0 0 0 0 0,0 0 0 0 0,0 0 0 0 0,0-1 0 0 0,0 1 0 0 0,0 0 0 0 0,0 0 0 0 0,0 0 0 0 0,0 0 0 0 0,0 0 0 0 0,0 0 0 0 0,0 0 0 0 0,0 0 0 0 0,0-1 0 0 0,0 1 0 0 0,0 0 0 0 0,0 0 0 0 0,0 0 0 0 0,0 0 0 0 0,0 0 0 0 0,0 0 0 0 0,0 0 0 0 0,-1 0 0 0 0,1 0 0 0 0,0 0 0 0 0,0 0 0 0 0,0 0 0 0 0,0-1 0 0 0,0 1 0 0 0,0 0 0 0 0,0 0 0 0 0,0 0 0 0 0,0 0 0 0 0,-1 0 0 0 0,1 0 0 0 0,0 0 0 0 0,0 0 0 0 0,0 0 0 0 0,0 0 0 0 0,0 0 0 0 0,0 0 0 0 0,0 0 0 0 0,0 0 0 0 0,-1 0 0 0 0,1 0 0 0 0,0 0 0 0 0,0 0 0 0 0,0 0 0 0 0,0 0 0 0 0,0 0 0 0 0,0 1 0 0 0,0-1 0 0 0,0 0 0 0 0,0 0 0 0 0,0 0 0 0 0,-1 0 0 0 0,1 0 0 0 0,0 0 0 0 0,-3 10 0 0 0,0 20 0 0 0,3-13 0 0 0,0 0 0 0 0,2 0 0 0 0,0 1 0 0 0,0-1 0 0 0,2-1 0 0 0,0 1 0 0 0,1 0 0 0 0,1-1 0 0 0,0 0 0 0 0,1-1 0 0 0,1 1 0 0 0,0-1 0 0 0,1 0 0 0 0,1-1 0 0 0,14 16 0 0 0,-20-25 66 0 0,1-1 0 0 0,0 1 0 0 0,0-1 0 0 0,0-1 0 0 0,1 1 1 0 0,-1-1-1 0 0,1 0 0 0 0,-1 0 0 0 0,1-1 0 0 0,0 1 0 0 0,0-1 0 0 0,1 0 0 0 0,-1-1 0 0 0,8 1 0 0 0,-1-1-1057 0 0,0 0 0 0 0,1-1-1 0 0,-1 0 1 0 0,23-5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227 781 24223 0 0,'-8'-3'329'0'0,"0"1"-1"0"0,0 0 0 0 0,0 1 0 0 0,0 0 1 0 0,-1 0-1 0 0,1 1 0 0 0,0 0 1 0 0,0 0-1 0 0,0 1 0 0 0,-1 0 1 0 0,1 0-1 0 0,-13 4 0 0 0,15-3-103 0 0,1 0-1 0 0,-1 0 1 0 0,1 0 0 0 0,-1 0-1 0 0,1 1 1 0 0,0 0 0 0 0,0 0-1 0 0,0 1 1 0 0,0-1-1 0 0,1 1 1 0 0,0 0 0 0 0,-1 0-1 0 0,1 0 1 0 0,0 1-1 0 0,1 0 1 0 0,-1-1 0 0 0,1 1-1 0 0,-4 9 1 0 0,3-3-225 0 0,1 1 0 0 0,0 0 0 0 0,1 0 0 0 0,0 0 0 0 0,1 0 0 0 0,0 1 0 0 0,1-1 0 0 0,2 24 0 0 0,1-18 0 0 0,0 1 0 0 0,1-1 0 0 0,1 0 0 0 0,0-1 0 0 0,12 25 0 0 0,-15-38 0 0 0,0 1 0 0 0,1-1 0 0 0,-1 0 0 0 0,1 0 0 0 0,0 0 0 0 0,0 0 0 0 0,0 0 0 0 0,1-1 0 0 0,-1 1 0 0 0,1-1 0 0 0,0 0 0 0 0,7 4 0 0 0,-8-5 0 0 0,-1-1 0 0 0,0-1 0 0 0,1 1 0 0 0,-1 0 0 0 0,1-1 0 0 0,-1 1 0 0 0,1-1 0 0 0,-1 0 0 0 0,1 0 0 0 0,-1 0 0 0 0,1 0 0 0 0,0 0 0 0 0,-1 0 0 0 0,1-1 0 0 0,-1 1 0 0 0,1-1 0 0 0,-1 0 0 0 0,0 0 0 0 0,1 0 0 0 0,-1 0 0 0 0,0 0 0 0 0,1 0 0 0 0,-1-1 0 0 0,0 1 0 0 0,0-1 0 0 0,3-3 0 0 0,9-9 0 0 0,0-1 0 0 0,-1 0 0 0 0,0-1 0 0 0,-2-1 0 0 0,0 0 0 0 0,0-1 0 0 0,11-28 0 0 0,-19 39 0 0 0,-1-1 0 0 0,1 0 0 0 0,-2 0 0 0 0,1 0 0 0 0,-1 0 0 0 0,0 0 0 0 0,0-1 0 0 0,-1 1 0 0 0,-2-12 0 0 0,2 15 0 0 0,0 0 0 0 0,-1 1 0 0 0,0-1 0 0 0,0 0 0 0 0,0 0 0 0 0,-1 0 0 0 0,0 1 0 0 0,1-1 0 0 0,-2 1 0 0 0,1-1 0 0 0,0 1 0 0 0,-1 0 0 0 0,0 0 0 0 0,0 0 0 0 0,0 0 0 0 0,-5-4 0 0 0,7 8 0 0 0,1 0 0 0 0,-1 0 0 0 0,1-1 0 0 0,0 1 0 0 0,-1 0 0 0 0,1 0 0 0 0,-1 0 0 0 0,1 0 0 0 0,0 0 0 0 0,-1 0 0 0 0,1 0 0 0 0,-1 0 0 0 0,1 0 0 0 0,-1 0 0 0 0,1 0 0 0 0,0 0 0 0 0,-1 0 0 0 0,1 0 0 0 0,-1 0 0 0 0,1 0 0 0 0,0 0 0 0 0,-1 1 0 0 0,1-1 0 0 0,-1 0 0 0 0,1 0 0 0 0,0 0 0 0 0,-1 1 0 0 0,1-1 0 0 0,0 0 0 0 0,-1 1 0 0 0,1-1 0 0 0,0 0 0 0 0,0 1 0 0 0,-1-1 0 0 0,1 0 0 0 0,0 1 0 0 0,0-1 0 0 0,0 0 0 0 0,-1 1 0 0 0,1-1 0 0 0,0 1 0 0 0,0-1 0 0 0,0 0 0 0 0,0 1 0 0 0,0-1 0 0 0,0 1 0 0 0,0-1 0 0 0,0 1 0 0 0,0 0 0 0 0,-4 24 0 0 0,5-19 0 0 0,-1-1 0 0 0,1 1 0 0 0,1 0 0 0 0,-1-1 0 0 0,1 1 0 0 0,0-1 0 0 0,0 0 0 0 0,0 1 0 0 0,1-1 0 0 0,0 0 0 0 0,0 0 0 0 0,0-1 0 0 0,1 1 0 0 0,6 7 0 0 0,-8-10 0 0 0,0 0 0 0 0,0 0 0 0 0,0-1 0 0 0,0 1 0 0 0,0 0 0 0 0,0-1 0 0 0,0 1 0 0 0,1-1 0 0 0,-1 0 0 0 0,1 0 0 0 0,-1 0 0 0 0,1 0 0 0 0,-1 0 0 0 0,1 0 0 0 0,-1-1 0 0 0,1 1 0 0 0,0-1 0 0 0,-1 0 0 0 0,1 0 0 0 0,-1 0 0 0 0,1 0 0 0 0,0 0 0 0 0,-1-1 0 0 0,1 1 0 0 0,0-1 0 0 0,-1 0 0 0 0,1 1 0 0 0,-1-1 0 0 0,1 0 0 0 0,-1 0 0 0 0,0-1 0 0 0,1 1 0 0 0,-1-1 0 0 0,3-1 0 0 0,2-4 0 0 0,0 0 0 0 0,0-1 0 0 0,0 1 0 0 0,-1-1 0 0 0,0-1 0 0 0,-1 1 0 0 0,6-14 0 0 0,1-3 0 0 0,13-38 0 0 0,-19 41 0 0 0,-1 0 0 0 0,3-31 0 0 0,-6 52 0 0 0,2 7 0 0 0,4 10 0 0 0,49 119 0 0 0,-56-134 0 0 0,-1 1 0 0 0,1-1 0 0 0,0 1 0 0 0,-1-1 0 0 0,1 1 0 0 0,0-1 0 0 0,0 1 0 0 0,0-1 0 0 0,0 1 0 0 0,0-1 0 0 0,0 0 0 0 0,1 0 0 0 0,-1 0 0 0 0,0 0 0 0 0,1 0 0 0 0,-1 0 0 0 0,1 0 0 0 0,-1 0 0 0 0,1 0 0 0 0,2 0 0 0 0,-3-1 0 0 0,1 0 0 0 0,-1 0 0 0 0,1 0 0 0 0,-1 0 0 0 0,1-1 0 0 0,-1 1 0 0 0,0-1 0 0 0,1 1 0 0 0,-1-1 0 0 0,0 0 0 0 0,1 1 0 0 0,-1-1 0 0 0,0 0 0 0 0,0 0 0 0 0,1 0 0 0 0,-1 0 0 0 0,0 0 0 0 0,0 0 0 0 0,0 0 0 0 0,0 0 0 0 0,0 0 0 0 0,-1 0 0 0 0,2-3 0 0 0,4-4 0 0 0,-2-1 0 0 0,1 1 0 0 0,-1-1 0 0 0,-1 0 0 0 0,0-1 0 0 0,3-10 0 0 0,9-63 0 0 0,-9 45 0 0 0,16-72 0 0 0,-22 109 0 0 0,0 0 0 0 0,1 0 0 0 0,-1 0 0 0 0,0 0 0 0 0,0 0 0 0 0,1 0 0 0 0,-1-1 0 0 0,0 1 0 0 0,1 0 0 0 0,-1 0 0 0 0,1 0 0 0 0,0 0 0 0 0,-1 1 0 0 0,1-1 0 0 0,0 0 0 0 0,-1 0 0 0 0,1 0 0 0 0,1-1 0 0 0,-1 2 0 0 0,-1 0 0 0 0,1 0 0 0 0,0 0 0 0 0,-1 0 0 0 0,1 0 0 0 0,-1 0 0 0 0,1 0 0 0 0,0 0 0 0 0,-1 0 0 0 0,1 0 0 0 0,0 0 0 0 0,-1 0 0 0 0,1 0 0 0 0,-1 0 0 0 0,1 1 0 0 0,-1-1 0 0 0,1 0 0 0 0,0 1 0 0 0,-1-1 0 0 0,1 0 0 0 0,-1 1 0 0 0,1-1 0 0 0,0 1 0 0 0,3 3 0 0 0,1 0 0 0 0,-1 1 0 0 0,0 0 0 0 0,6 8 0 0 0,-8-10 0 0 0,1 1 0 0 0,1 0 0 0 0,-1-1 0 0 0,1 0 0 0 0,0 1 0 0 0,0-1 0 0 0,0-1 0 0 0,0 1 0 0 0,0-1 0 0 0,1 1 0 0 0,-1-1 0 0 0,7 2 0 0 0,-8-3 0 0 0,0 0 0 0 0,0 0 0 0 0,1 0 0 0 0,-1-1 0 0 0,0 1 0 0 0,0-1 0 0 0,1 0 0 0 0,-1 1 0 0 0,0-1 0 0 0,1-1 0 0 0,-1 1 0 0 0,0-1 0 0 0,1 1 0 0 0,-1-1 0 0 0,0 0 0 0 0,0 0 0 0 0,5-2 0 0 0,-7 2 0 0 0,1-1 0 0 0,0 1 0 0 0,-1-1 0 0 0,1 1 0 0 0,-1-1 0 0 0,0 0 0 0 0,0 0 0 0 0,1 0 0 0 0,-1 1 0 0 0,0-1 0 0 0,-1 0 0 0 0,1 0 0 0 0,0 0 0 0 0,0 0 0 0 0,-1-1 0 0 0,1-2 0 0 0,3-38 0 0 0,-4 36 0 0 0,0-3 0 0 0,1-2 0 0 0,-1 0 0 0 0,0 0 0 0 0,-1 0 0 0 0,0 0 0 0 0,-6-23 0 0 0,9 36 0 0 0,1-1 0 0 0,-1 1 0 0 0,0-1 0 0 0,0 1 0 0 0,0 0 0 0 0,0 0 0 0 0,0 0 0 0 0,0 0 0 0 0,3 2 0 0 0,0 1 0 0 0,0-2 0 0 0,0 1 0 0 0,0-1 0 0 0,1 1 0 0 0,-1-1 0 0 0,1-1 0 0 0,0 1 0 0 0,-1-1 0 0 0,1 0 0 0 0,0 0 0 0 0,0-1 0 0 0,0 0 0 0 0,-1 0 0 0 0,1 0 0 0 0,6-2 0 0 0,-4 0 0 0 0,0 0 0 0 0,-1 0 0 0 0,1-1 0 0 0,-1 0 0 0 0,1-1 0 0 0,-1 1 0 0 0,0-2 0 0 0,0 1 0 0 0,11-10 0 0 0,-3 0 0 0 0,-1-1 0 0 0,0 0 0 0 0,-1-1 0 0 0,-1-1 0 0 0,0 0 0 0 0,-1 0 0 0 0,14-33 0 0 0,-20 39 0 0 0,0 0 0 0 0,-1 0 0 0 0,-1 0 0 0 0,0-1 0 0 0,0 0 0 0 0,-1 1 0 0 0,0-1 0 0 0,-1 0 0 0 0,-1 0 0 0 0,0 0 0 0 0,0 0 0 0 0,-1 0 0 0 0,-1 0 0 0 0,0 0 0 0 0,-1 0 0 0 0,0 1 0 0 0,-7-17 0 0 0,4 8 0 0 0,11 25 0 0 0,0 1 0 0 0,1-1 0 0 0,0 0 0 0 0,0 0 0 0 0,13 7 0 0 0,-12-7 0 0 0,12 8 0 0 0,13 8 0 0 0,-1 1 0 0 0,0 2 0 0 0,29 31 0 0 0,-57-51 0 0 0,1 0 0 0 0,-1 1 0 0 0,-1 0 0 0 0,1 0 0 0 0,0 0 0 0 0,-1 0 0 0 0,0 0 0 0 0,-1 0 0 0 0,1 1 0 0 0,-1-1 0 0 0,0 1 0 0 0,0-1 0 0 0,0 1 0 0 0,-1-1 0 0 0,0 12 0 0 0,-2 5 0 0 0,-1 0 0 0 0,-9 34 0 0 0,12-54 0 0 0,-6 20 0 0 0,-1 0 0 0 0,-1 0 0 0 0,0-1 0 0 0,-2-1 0 0 0,-1 1 0 0 0,-17 25 0 0 0,-7 1 0 0 0,-53 58 0 0 0,38-51-3956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 20399 0 0,'-3'-2'400'0'0,"0"0"-1"0"0,0 0 1 0 0,0 1 0 0 0,0-1-1 0 0,0 1 1 0 0,0 0-1 0 0,-1 0 1 0 0,1 0-1 0 0,0 0 1 0 0,-1 1 0 0 0,1-1-1 0 0,-1 1 1 0 0,1 0-1 0 0,-1 0 1 0 0,-3 1-1 0 0,4-1-274 0 0,0 1-1 0 0,0 0 1 0 0,1 0-1 0 0,-1 0 0 0 0,0 0 1 0 0,0 1-1 0 0,0-1 1 0 0,1 1-1 0 0,-1 0 0 0 0,1 0 1 0 0,-1 0-1 0 0,1 0 1 0 0,0 0-1 0 0,0 0 0 0 0,0 1 1 0 0,0-1-1 0 0,0 1 0 0 0,0-1 1 0 0,1 1-1 0 0,0 0 1 0 0,-1-1-1 0 0,1 1 0 0 0,0 0 1 0 0,0 0-1 0 0,0 0 1 0 0,0 4-1 0 0,-8 35 138 0 0,3 0 0 0 0,1 1 0 0 0,2-1 1 0 0,2 1-1 0 0,2-1 0 0 0,11 71 0 0 0,-6-75-178 0 0,2-1-1 0 0,2 0 1 0 0,1-1 0 0 0,2 0-1 0 0,2-1 1 0 0,1 0-1 0 0,34 55 1 0 0,-40-75-75 0 0,1 0-1 0 0,1-1 1 0 0,0 0-1 0 0,0-1 1 0 0,2-1 0 0 0,-1 1-1 0 0,2-2 1 0 0,-1 0-1 0 0,29 15 1 0 0,-33-21-8 0 0,0-1 0 0 0,0 0 0 0 0,0 0 0 0 0,0-1 0 0 0,1 0 0 0 0,-1-1 0 0 0,1 0 0 0 0,-1-1 0 0 0,1 0 0 0 0,0-1 0 0 0,0 0 0 0 0,0-1 0 0 0,-1 0 0 0 0,1 0 0 0 0,-1-1 0 0 0,1-1 0 0 0,15-5 0 0 0,-11 2-1 0 0,-1-2 0 0 0,0 0 0 0 0,0 0 0 0 0,-1-1 0 0 0,0-1 0 0 0,-1 0 0 0 0,0-1 0 0 0,-1 0 0 0 0,0-1 0 0 0,16-22 0 0 0,-3 0 0 0 0,-2-1 0 0 0,32-68 0 0 0,-53 102 1 0 0,16-42 1014 0 0,-17 42-1283 0 0,0-1 1 0 0,1 0 0 0 0,-1 0-1 0 0,0 0 1 0 0,0 0 0 0 0,0 0-1 0 0,0 1 1 0 0,0-1 0 0 0,0 0-1 0 0,-1 0 1 0 0,1 0 0 0 0,-1 0-1 0 0,1 1 1 0 0,-1-1 0 0 0,1 0-1 0 0,-1 0 1 0 0,0 1-1 0 0,-2-4 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1702 20303 0 0,'-13'3'575'0'0,"10"-3"-181"0"0,0 0 0 0 0,1 0 1 0 0,-1 1-1 0 0,0 0 1 0 0,0-1-1 0 0,1 1 1 0 0,-1 0-1 0 0,1 0 1 0 0,-1 0-1 0 0,-3 3 1 0 0,6-4-361 0 0,0 0 0 0 0,0 0 1 0 0,0 0-1 0 0,0 0 0 0 0,0 1 1 0 0,0-1-1 0 0,0 0 0 0 0,0 0 1 0 0,0 0-1 0 0,0 0 1 0 0,0 1-1 0 0,0-1 0 0 0,0 0 1 0 0,0 0-1 0 0,0 0 0 0 0,0 0 1 0 0,0 1-1 0 0,0-1 0 0 0,0 0 1 0 0,0 0-1 0 0,0 0 1 0 0,0 0-1 0 0,0 0 0 0 0,0 1 1 0 0,0-1-1 0 0,0 0 0 0 0,1 0 1 0 0,-1 0-1 0 0,0 0 0 0 0,0 0 1 0 0,0 1-1 0 0,0-1 1 0 0,0 0-1 0 0,0 0 0 0 0,0 0 1 0 0,1 0-1 0 0,-1 0 0 0 0,0 0 1 0 0,0 0-1 0 0,0 0 0 0 0,0 0 1 0 0,1 0-1 0 0,-1 0 1 0 0,0 1-1 0 0,0-1 0 0 0,0 0 1 0 0,0 0-1 0 0,1 0 0 0 0,-1 0 1 0 0,0 0-1 0 0,0 0 1 0 0,0-1-1 0 0,6 3 221 0 0,1 0 1 0 0,-1-1-1 0 0,0 0 0 0 0,0-1 1 0 0,0 1-1 0 0,1-1 0 0 0,-1 0 1 0 0,0-1-1 0 0,8-1 0 0 0,3-1-15 0 0,0-1 0 0 0,21-8 0 0 0,-3-2-132 0 0,-1-2 0 0 0,0-1 1 0 0,56-39-1 0 0,92-81 97 0 0,-105 76-90 0 0,49-37 147 0 0,742-569 1014 0 0,-286 257-1123 0 0,-363 260-149 0 0,-185 127-4 0 0,-22 17 0 0 0,-1-2 0 0 0,0 0 0 0 0,-1 0 0 0 0,13-13 0 0 0,-21 17 0 0 0,-9 5 0 0 0,-5 5 0 0 0,1 1 0 0 0,0 1 0 0 0,0 0 0 0 0,0 0 0 0 0,1 1 0 0 0,1 1 0 0 0,-12 13 0 0 0,-12 11 0 0 0,-50 45 616 0 0,-44 42-936 0 0,61-51-4037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11:4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1208 22415 0 0,'1'0'226'0'0,"1"1"0"0"0,0 0-1 0 0,0-1 1 0 0,0 1-1 0 0,0-1 1 0 0,0 0 0 0 0,1 1-1 0 0,-1-1 1 0 0,0 0-1 0 0,0 0 1 0 0,0-1 0 0 0,0 1-1 0 0,0 0 1 0 0,0-1-1 0 0,0 1 1 0 0,2-2 0 0 0,33-15 1428 0 0,-31 13-1417 0 0,49-29 795 0 0,-2-3 1 0 0,52-46-1 0 0,-57 44-651 0 0,185-153 114 0 0,262-190 149 0 0,-357 292-644 0 0,218-155 0 0 0,-239 155 0 0 0,-113 85 0 0 0,-12 8 0 0 0,-16 12 0 0 0,-11 12 448 0 0,-33 30-464 0 0,27-14-4389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4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1195 22415 0 0,'4'6'2547'0'0,"3"7"-1314"0"0,-3-3-43 0 0,1-1 0 0 0,1 1 0 0 0,9 11 0 0 0,-14-20-1154 0 0,-1-1 0 0 0,1 1-1 0 0,0-1 1 0 0,0 1 0 0 0,-1-1 0 0 0,1 1-1 0 0,0-1 1 0 0,0 1 0 0 0,0-1-1 0 0,0 0 1 0 0,0 0 0 0 0,-1 0 0 0 0,1 1-1 0 0,0-1 1 0 0,0 0 0 0 0,0 0 0 0 0,0 0-1 0 0,0 0 1 0 0,0 0 0 0 0,0 0 0 0 0,0-1-1 0 0,0 1 1 0 0,-1 0 0 0 0,1 0 0 0 0,0-1-1 0 0,0 1 1 0 0,0 0 0 0 0,0-1 0 0 0,-1 1-1 0 0,1-1 1 0 0,0 1 0 0 0,0-1 0 0 0,-1 0-1 0 0,2 0 1 0 0,25-27 517 0 0,-15 11-553 0 0,0-1 0 0 0,-1 0 0 0 0,-1-1 0 0 0,-1 0 0 0 0,10-29 0 0 0,24-108 0 0 0,-26 74 0 0 0,-3-1 0 0 0,-4 0 0 0 0,-4 0 0 0 0,-3-1 0 0 0,-4 1 0 0 0,-23-163 0 0 0,20 220 0 0 0,-2 0 0 0 0,0 1 0 0 0,-1 0 0 0 0,-15-33 0 0 0,21 55 0 0 0,0 0 0 0 0,-1 0 0 0 0,1 1 0 0 0,-1-1 0 0 0,0 1 0 0 0,0-1 0 0 0,0 1 0 0 0,0 0 0 0 0,0-1 0 0 0,0 1 0 0 0,0 0 0 0 0,-5-2 0 0 0,6 4 0 0 0,0-1 0 0 0,0 1 0 0 0,-1 0 0 0 0,1 0 0 0 0,0 0 0 0 0,0 0 0 0 0,-1 0 0 0 0,1 0 0 0 0,0 0 0 0 0,0 0 0 0 0,0 0 0 0 0,-1 1 0 0 0,1-1 0 0 0,0 0 0 0 0,0 1 0 0 0,0-1 0 0 0,0 1 0 0 0,0-1 0 0 0,0 1 0 0 0,-1 0 0 0 0,2-1 0 0 0,-1 1 0 0 0,0 0 0 0 0,0 0 0 0 0,0 0 0 0 0,0 0 0 0 0,0 0 0 0 0,1 0 0 0 0,-1 0 0 0 0,0 0 0 0 0,1 0 0 0 0,-1 1 0 0 0,-7 11 0 0 0,1-1 0 0 0,1 1 0 0 0,0 0 0 0 0,1 1 0 0 0,0-1 0 0 0,1 1 0 0 0,1 0 0 0 0,0 0 0 0 0,-1 24 0 0 0,1 18 0 0 0,4 61 0 0 0,2-64 0 0 0,2 0 0 0 0,23 94 0 0 0,-19-113 0 0 0,1 0 0 0 0,2-1 0 0 0,1 0 0 0 0,2-1 0 0 0,23 38 0 0 0,-32-60 0 0 0,1-1 0 0 0,0 1 0 0 0,0-1 0 0 0,1-1 0 0 0,0 1 0 0 0,1-1 0 0 0,0-1 0 0 0,0 0 0 0 0,1 0 0 0 0,-1 0 0 0 0,1-1 0 0 0,1-1 0 0 0,-1 0 0 0 0,1 0 0 0 0,22 5 0 0 0,-30-9 0 0 0,1 0 0 0 0,0 0 0 0 0,-1-1 0 0 0,1 1 0 0 0,0-1 0 0 0,0 0 0 0 0,-1-1 0 0 0,1 1 0 0 0,0 0 0 0 0,-1-1 0 0 0,1 0 0 0 0,0 0 0 0 0,-1 0 0 0 0,1 0 0 0 0,-1-1 0 0 0,1 1 0 0 0,-1-1 0 0 0,0 0 0 0 0,0 0 0 0 0,0 0 0 0 0,0 0 0 0 0,0-1 0 0 0,0 1 0 0 0,3-4 0 0 0,-2-1 0 0 0,0 1 0 0 0,0-1 0 0 0,0 1 0 0 0,-1-1 0 0 0,0 0 0 0 0,0-1 0 0 0,0 1 0 0 0,-1 0 0 0 0,-1-1 0 0 0,3-14 0 0 0,1-46 0 0 0,-2 0 0 0 0,-12-118 0 0 0,8 173 0 0 0,-1-38 0 0 0,2 49 0 0 0,0 0 0 0 0,0-1 0 0 0,1 1 0 0 0,-1 0 0 0 0,1 0 0 0 0,-1 0 0 0 0,1 0 0 0 0,0 0 0 0 0,0 0 0 0 0,0 0 0 0 0,0 0 0 0 0,0 0 0 0 0,0 0 0 0 0,0 1 0 0 0,1-1 0 0 0,-1 0 0 0 0,0 1 0 0 0,4-3 0 0 0,-4 4 0 0 0,-1-1 0 0 0,1 1 0 0 0,0 0 0 0 0,0 0 0 0 0,0 0 0 0 0,-1 0 0 0 0,1 0 0 0 0,0 0 0 0 0,0 0 0 0 0,0 0 0 0 0,-1 0 0 0 0,1 1 0 0 0,0-1 0 0 0,0 0 0 0 0,-1 0 0 0 0,1 1 0 0 0,0-1 0 0 0,0 0 0 0 0,-1 1 0 0 0,1-1 0 0 0,0 1 0 0 0,-1-1 0 0 0,1 1 0 0 0,0-1 0 0 0,-1 1 0 0 0,1-1 0 0 0,-1 1 0 0 0,1 0 0 0 0,0 0 0 0 0,18 26 0 0 0,-14-20 0 0 0,15 19 0 0 0,-8-8 0 0 0,1-1 0 0 0,1 0 0 0 0,1-1 0 0 0,28 25 0 0 0,-40-39 0 0 0,1 0 0 0 0,-1 1 0 0 0,0-1 0 0 0,1-1 0 0 0,-1 1 0 0 0,1 0 0 0 0,-1-1 0 0 0,6 2 0 0 0,-7-3 0 0 0,0 0 0 0 0,-1 0 0 0 0,1 0 0 0 0,-1 0 0 0 0,1 0 0 0 0,0 0 0 0 0,-1 0 0 0 0,1-1 0 0 0,0 1 0 0 0,-1-1 0 0 0,1 1 0 0 0,-1-1 0 0 0,1 1 0 0 0,-1-1 0 0 0,1 0 0 0 0,-1 0 0 0 0,0 0 0 0 0,1 0 0 0 0,-1 0 0 0 0,0 0 0 0 0,1 0 0 0 0,0-2 0 0 0,4-5 0 0 0,0 1 0 0 0,-1-1 0 0 0,0 0 0 0 0,0-1 0 0 0,-1 1 0 0 0,0-1 0 0 0,4-12 0 0 0,14-67 0 0 0,-19 76 0 0 0,6-27 0 0 0,-2-1 0 0 0,-2 0 0 0 0,-2-1 0 0 0,-1 1 0 0 0,-2-1 0 0 0,-9-62 0 0 0,3 72 0 0 0,7 49 0 0 0,1 23 0 0 0,0-19 0 0 0,1 0 0 0 0,0 0 0 0 0,2 0 0 0 0,0 0 0 0 0,2-1 0 0 0,0 0 0 0 0,1 0 0 0 0,1-1 0 0 0,1 0 0 0 0,1 0 0 0 0,24 31 0 0 0,-31-45 0 0 0,0-1 0 0 0,1 0 0 0 0,0 0 0 0 0,0-1 0 0 0,0 1 0 0 0,1-1 0 0 0,0 0 0 0 0,0 0 0 0 0,10 4 0 0 0,-13-6 0 0 0,1-1 0 0 0,-1 0 0 0 0,0 0 0 0 0,1 0 0 0 0,-1 0 0 0 0,1-1 0 0 0,-1 0 0 0 0,1 1 0 0 0,-1-1 0 0 0,1 0 0 0 0,-1-1 0 0 0,1 1 0 0 0,-1-1 0 0 0,0 1 0 0 0,1-1 0 0 0,-1 0 0 0 0,0 0 0 0 0,1-1 0 0 0,-1 1 0 0 0,6-4 0 0 0,1-2 100 0 0,-1-1-1 0 0,1 0 1 0 0,-1-1 0 0 0,-1 0-1 0 0,0 0 1 0 0,0-1 0 0 0,-1 0 0 0 0,0-1-1 0 0,8-14 1 0 0,-1-4-2592 0 0,21-58-1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4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22511 0 0,'-4'-7'0'0'0,"2"-3"2160"0"0,-2 2 8 0 0,2 4-968 0 0,8 4 8 0 0,6-4-720 0 0,14 4 8 0 0,13 4-736 0 0,2 8-8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4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355 864 20095 0 0,'-2'-2'368'0'0,"0"1"0"0"0,1-1-1 0 0,-1 1 1 0 0,1-1-1 0 0,-1 0 1 0 0,1 1-1 0 0,0-1 1 0 0,0 0 0 0 0,0 0-1 0 0,0 0 1 0 0,0 0-1 0 0,0 0 1 0 0,0 0 0 0 0,1 0-1 0 0,-1 0 1 0 0,1 0-1 0 0,-1-3 1 0 0,-1-4 511 0 0,-22-95 1274 0 0,16 61-1778 0 0,-3 1 1 0 0,-29-79-1 0 0,37 114-325 0 0,-1 0 0 0 0,1 0 0 0 0,-1 0 0 0 0,-1 1 0 0 0,-6-9 0 0 0,9 14-31 0 0,1-1 1 0 0,-1 0-1 0 0,0 1 1 0 0,0 0-1 0 0,0-1 1 0 0,1 1-1 0 0,-2 0 1 0 0,1 0-1 0 0,0 0 0 0 0,0 0 1 0 0,0 0-1 0 0,0 0 1 0 0,-1 1-1 0 0,1-1 1 0 0,0 1-1 0 0,-1 0 0 0 0,1 0 1 0 0,0-1-1 0 0,-1 2 1 0 0,1-1-1 0 0,-4 0 1 0 0,-1 2 9 0 0,1-1 1 0 0,0 1-1 0 0,0 0 0 0 0,0 0 1 0 0,0 1-1 0 0,0-1 1 0 0,0 1-1 0 0,0 1 1 0 0,1-1-1 0 0,0 1 0 0 0,-9 8 1 0 0,7-6-3 0 0,1 2 0 0 0,-1-1 0 0 0,2 1 0 0 0,-1 0 0 0 0,1 0-1 0 0,0 1 1 0 0,-4 10 0 0 0,1 3 23 0 0,1 0 0 0 0,0 0-1 0 0,2 1 1 0 0,1 0 0 0 0,-3 42-1 0 0,5-33-17 0 0,1 1-1 0 0,2-1 1 0 0,1 0-1 0 0,2 0 0 0 0,11 49 1 0 0,-11-68-23 0 0,0-2 1 0 0,0 1-1 0 0,1 0 0 0 0,1-1 1 0 0,0 0-1 0 0,0 0 1 0 0,12 14-1 0 0,-12-19-6 0 0,0 1-1 0 0,0-1 0 0 0,0-1 1 0 0,1 1-1 0 0,0-1 0 0 0,0 0 1 0 0,0-1-1 0 0,1 0 1 0 0,-1 0-1 0 0,1-1 0 0 0,0 1 1 0 0,9 1-1 0 0,-11-4-2 0 0,-1 1 0 0 0,1-1 0 0 0,0-1 0 0 0,0 1 0 0 0,0-1 0 0 0,0 0 0 0 0,-1 0 0 0 0,1-1 0 0 0,0 0 0 0 0,0 0 0 0 0,-1 0 0 0 0,1 0 0 0 0,0-1 0 0 0,-1 0 0 0 0,1 0 0 0 0,-1-1 0 0 0,0 0 0 0 0,0 0 0 0 0,0 0 0 0 0,0 0 0 0 0,-1-1 0 0 0,1 0 0 0 0,-1 0 0 0 0,0 0 0 0 0,0 0 0 0 0,0-1 0 0 0,3-5 0 0 0,4-5 0 0 0,-2 0 0 0 0,0-1 0 0 0,-1-1 0 0 0,0 1 0 0 0,-2-1 0 0 0,0 0 0 0 0,7-31 0 0 0,-7 13 0 0 0,-2-1 0 0 0,-1 0 0 0 0,-1 0 0 0 0,-2 0 0 0 0,-2 0 0 0 0,-1 0 0 0 0,-14-61 0 0 0,-2 22 0 0 0,-3 1 0 0 0,-47-108 0 0 0,53 145 0 0 0,-25-42 0 0 0,33 67 0 0 0,0-1 0 0 0,-1 2 0 0 0,0-1 0 0 0,-1 1 0 0 0,0 1 0 0 0,-18-15 0 0 0,16 16 0 0 0,7 4 0 0 0,0 1 0 0 0,0 0 0 0 0,-1 0 0 0 0,0 1 0 0 0,1 0 0 0 0,-8-3 0 0 0,12 6 0 0 0,1 0 0 0 0,0 0 0 0 0,-1 0 0 0 0,1 0 0 0 0,0 0 0 0 0,0 0 0 0 0,-1 0 0 0 0,1 0 0 0 0,0 0 0 0 0,-1 0 0 0 0,1 0 0 0 0,0 0 0 0 0,0 0 0 0 0,-1 0 0 0 0,1 0 0 0 0,0 1 0 0 0,0-1 0 0 0,-1 0 0 0 0,1 0 0 0 0,0 0 0 0 0,0 1 0 0 0,-1-1 0 0 0,1 0 0 0 0,0 0 0 0 0,0 0 0 0 0,0 1 0 0 0,0-1 0 0 0,-1 0 0 0 0,1 1 0 0 0,0-1 0 0 0,0 0 0 0 0,0 0 0 0 0,0 1 0 0 0,0-1 0 0 0,0 0 0 0 0,0 0 0 0 0,0 1 0 0 0,0-1 0 0 0,0 0 0 0 0,0 1 0 0 0,0-1 0 0 0,0 0 0 0 0,0 1 0 0 0,2 16 0 0 0,3-4 0 0 0,1 0 0 0 0,0 0 0 0 0,14 21 0 0 0,-3-5 0 0 0,25 47 0 0 0,108 173 0 0 0,-132-224 0 0 0,0-1 0 0 0,2-1 0 0 0,1-1 0 0 0,0-1 0 0 0,2-1 0 0 0,0-1 0 0 0,40 24 0 0 0,-59-40 72 0 0,1 0 0 0 0,1-1 0 0 0,-1 1 0 0 0,0-1 0 0 0,1-1 0 0 0,-1 1 0 0 0,1-1 0 0 0,-1 0 0 0 0,1 0 0 0 0,-1-1 0 0 0,11 0 0 0 0,-11 0-767 0 0,0-1 0 0 0,0 0 1 0 0,0 0-1 0 0,0 0 1 0 0,0-1-1 0 0,8-3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0:09:4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17 321 27823 0 0,'-16'11'4841'0'0,"16"-11"-4838"0"0,0 1 0 0 0,0-1 0 0 0,0 1 1 0 0,0-1-1 0 0,0 1 0 0 0,0-1 0 0 0,0 0 0 0 0,0 1 0 0 0,1-1 0 0 0,-1 1 0 0 0,0-1 0 0 0,0 0 0 0 0,0 1 0 0 0,0-1 0 0 0,1 0 0 0 0,-1 1 0 0 0,0-1 0 0 0,0 0 0 0 0,1 1 0 0 0,-1-1 0 0 0,0 0 0 0 0,1 1 1 0 0,-1-1-1 0 0,0 0 0 0 0,1 0 0 0 0,-1 0 0 0 0,1 1 0 0 0,-1-1 0 0 0,0 0 0 0 0,1 0 0 0 0,17 0 21 0 0,17-13-48 0 0,-24 7 24 0 0,0 0 0 0 0,0-1 0 0 0,0-1 0 0 0,-1 0 0 0 0,0 0 0 0 0,-1-1 0 0 0,0 0 0 0 0,0-1 0 0 0,-1 0 0 0 0,0 0 0 0 0,-1-1 0 0 0,0 0 0 0 0,-1 0 0 0 0,0-1 0 0 0,-1 1 0 0 0,0-1 0 0 0,0 0 0 0 0,-2-1 0 0 0,0 1 0 0 0,0-1 0 0 0,-1 0 0 0 0,0 1 0 0 0,-1-1 0 0 0,-2-26 0 0 0,1 37 0 0 0,0 0 0 0 0,0 0 0 0 0,0 0 0 0 0,-1-1 0 0 0,1 1 0 0 0,-1 0 0 0 0,1 0 0 0 0,-1 0 0 0 0,0 0 0 0 0,0 0 0 0 0,0 1 0 0 0,0-1 0 0 0,0 0 0 0 0,0 0 0 0 0,-1 1 0 0 0,1-1 0 0 0,-1 0 0 0 0,1 1 0 0 0,-1-1 0 0 0,-2-1 0 0 0,3 3 0 0 0,0-1 0 0 0,0 1 0 0 0,0 0 0 0 0,0 0 0 0 0,0 0 0 0 0,0 0 0 0 0,0 0 0 0 0,0 0 0 0 0,0 0 0 0 0,0 0 0 0 0,0 0 0 0 0,0 0 0 0 0,0 0 0 0 0,0 1 0 0 0,0-1 0 0 0,0 0 0 0 0,1 1 0 0 0,-3 0 0 0 0,0 1 0 0 0,1 0 0 0 0,-1 0 0 0 0,0 0 0 0 0,1 0 0 0 0,0 0 0 0 0,-1 1 0 0 0,-3 4 0 0 0,-13 21 0 0 0,2 1 0 0 0,0 1 0 0 0,2 0 0 0 0,1 1 0 0 0,1 0 0 0 0,2 1 0 0 0,-11 50 0 0 0,12-32 0 0 0,3 0 0 0 0,1 1 0 0 0,2 0 0 0 0,5 70 0 0 0,0-105 0 0 0,0-1 0 0 0,1 1 0 0 0,0-1 0 0 0,2 1 0 0 0,0-1 0 0 0,0 0 0 0 0,2 0 0 0 0,12 24 0 0 0,-16-35 0 0 0,0 0 0 0 0,1 0 0 0 0,0-1 0 0 0,-1 1 0 0 0,1-1 0 0 0,1 0 0 0 0,-1 0 0 0 0,0 0 0 0 0,1-1 0 0 0,0 1 0 0 0,-1-1 0 0 0,1 1 0 0 0,0-1 0 0 0,0-1 0 0 0,0 1 0 0 0,0 0 0 0 0,1-1 0 0 0,-1 0 0 0 0,0 0 0 0 0,1 0 0 0 0,-1-1 0 0 0,1 1 0 0 0,-1-1 0 0 0,0 0 0 0 0,10-1 0 0 0,2-2 0 0 0,0-1 0 0 0,0 0 0 0 0,0 0 0 0 0,0-2 0 0 0,26-13 0 0 0,-16 6 0 0 0,-1-2 0 0 0,0 0 0 0 0,0-2 0 0 0,-2-1 0 0 0,0-1 0 0 0,-1-1 0 0 0,-1 0 0 0 0,-1-2 0 0 0,-1 0 0 0 0,-1-2 0 0 0,-1 0 0 0 0,27-50 0 0 0,-42 69 0 0 0,11-19 0 0 0,-13 23 0 0 0,1 0 0 0 0,-1 0 0 0 0,1 0 0 0 0,-1 0 0 0 0,0 0 0 0 0,1 0 0 0 0,-1 0 0 0 0,0-1 0 0 0,0 1 0 0 0,0 0 0 0 0,0 0 0 0 0,0 0 0 0 0,0 0 0 0 0,0 0 0 0 0,0-1 0 0 0,-1-1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160 292 19495 0 0,'-10'-6'2794'0'0,"-17"-9"-1207"0"0,-36-21 1635 0 0,57 32-2864 0 0,1 1 0 0 0,0-1 0 0 0,-1-1 0 0 0,1 1 0 0 0,1-1-1 0 0,-1 0 1 0 0,1 0 0 0 0,-6-8 0 0 0,1-8 1563 0 0,24 51-1561 0 0,106 281-201 0 0,-35-92-159 0 0,-131-304 0 0 0,21 35 0 0 0,2-2 0 0 0,-22-80 0 0 0,36 100 0 0 0,1-1 0 0 0,1-1 0 0 0,2 1 0 0 0,1-1 0 0 0,3-50 0 0 0,1 78 0 0 0,0 0 0 0 0,0 1 0 0 0,0-1 0 0 0,1 1 0 0 0,0 0 0 0 0,0-1 0 0 0,0 1 0 0 0,1 0 0 0 0,0 0 0 0 0,0 0 0 0 0,0 1 0 0 0,0-1 0 0 0,1 1 0 0 0,0 0 0 0 0,0-1 0 0 0,0 2 0 0 0,8-7 0 0 0,1 1 0 0 0,-1 1 0 0 0,1 0 0 0 0,1 2 0 0 0,-1-1 0 0 0,20-5 0 0 0,-22 9 0 0 0,0 0 0 0 0,0 1 0 0 0,0 0 0 0 0,0 1 0 0 0,0 0 0 0 0,0 0 0 0 0,0 2 0 0 0,0-1 0 0 0,1 1 0 0 0,-1 1 0 0 0,0 0 0 0 0,-1 1 0 0 0,1 0 0 0 0,0 0 0 0 0,-1 1 0 0 0,0 1 0 0 0,1 0 0 0 0,-2 0 0 0 0,1 1 0 0 0,-1 0 0 0 0,0 1 0 0 0,0-1 0 0 0,-1 2 0 0 0,1-1 0 0 0,-2 1 0 0 0,1 1 0 0 0,-1 0 0 0 0,-1-1 0 0 0,1 2 0 0 0,-1-1 0 0 0,-1 1 0 0 0,0 0 0 0 0,0 0 0 0 0,-1 1 0 0 0,-1-1 0 0 0,1 1 0 0 0,2 19 0 0 0,-4-13 0 0 0,-1-1 0 0 0,0 1 0 0 0,-2-1 0 0 0,0 1 0 0 0,0-1 0 0 0,-2 1 0 0 0,0-1 0 0 0,0 0 0 0 0,-2 0 0 0 0,0 0 0 0 0,-1-1 0 0 0,0 0 0 0 0,-2 0 0 0 0,1 0 0 0 0,-20 25 0 0 0,13-21 0 0 0,-23 28 0 0 0,34-43 0 0 0,0 0 0 0 0,-1-1 0 0 0,0 0 0 0 0,1 0 0 0 0,-1 0 0 0 0,-1 0 0 0 0,1 0 0 0 0,0-1 0 0 0,-6 3 0 0 0,10-5 16 0 0,0 0 0 0 0,-1 0-1 0 0,1 0 1 0 0,0 0 0 0 0,0 0 0 0 0,0 0-1 0 0,-1 0 1 0 0,1 0 0 0 0,0 0 0 0 0,0 1-1 0 0,0-1 1 0 0,-1 0 0 0 0,1 0 0 0 0,0 0-1 0 0,0 0 1 0 0,-1 0 0 0 0,1 0 0 0 0,0-1-1 0 0,0 1 1 0 0,0 0 0 0 0,-1 0 0 0 0,1 0-1 0 0,0 0 1 0 0,0 0 0 0 0,0 0 0 0 0,-1 0-1 0 0,1 0 1 0 0,0 0 0 0 0,0-1 0 0 0,0 1-1 0 0,-1 0 1 0 0,1 0 0 0 0,0 0 0 0 0,0 0 0 0 0,0-1-1 0 0,0 1 1 0 0,0 0 0 0 0,0 0 0 0 0,-1 0-1 0 0,1 0 1 0 0,0-1 0 0 0,0 1 0 0 0,0 0-1 0 0,0 0 1 0 0,0-1 0 0 0,0 1 0 0 0,0 0-1 0 0,0 0 1 0 0,0 0 0 0 0,0-1 0 0 0,0 1-1 0 0,0 0 1 0 0,0 0 0 0 0,0-1 0 0 0,0 1-1 0 0,0 0 1 0 0,0 0 0 0 0,0 0 0 0 0,0-1-1 0 0,0 1 1 0 0,1 0 0 0 0,-1 0 0 0 0,0-1-1 0 0,5-11-4351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21711 0 0,'4'-4'0'0'0,"6"2"2224"0"0,-1-2 8 0 0,1-3-864 0 0,11-3 16 0 0,13-5-856 0 0,8-6 8 0 0,9 4-720 0 0,-11 5 16 0 0,-17 1 0 0 0,-6 5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21407 0 0,'11'0'4274'0'0,"86"-14"-1228"0"0,-27 5-2691 0 0,0-3-75 0 0,127-25 797 0 0,-192 35-1017 0 0,22-3 205 0 0,-27 5-258 0 0,1 0-1 0 0,-1 0 1 0 0,1 0 0 0 0,-1 0 0 0 0,1 0-1 0 0,-1 0 1 0 0,1 0 0 0 0,-1 0 0 0 0,0 0-1 0 0,1 0 1 0 0,-1 0 0 0 0,1 0-1 0 0,-1 0 1 0 0,1 1 0 0 0,-1-1 0 0 0,0 0-1 0 0,1 0 1 0 0,-1 1 0 0 0,1-1 0 0 0,-1 0-1 0 0,0 0 1 0 0,1 1 0 0 0,-1-1-1 0 0,0 0 1 0 0,1 1 0 0 0,-1-1 0 0 0,0 1-1 0 0,0-1 1 0 0,0 0 0 0 0,1 1 0 0 0,-1-1-1 0 0,0 1 1 0 0,0-1 0 0 0,0 0 0 0 0,0 1-1 0 0,1-1 1 0 0,-1 1 0 0 0,0-1-1 0 0,0 1 1 0 0,0-1 0 0 0,0 1 0 0 0,0-1-1 0 0,0 1 1 0 0,-1-1 0 0 0,1 0 0 0 0,0 1-1 0 0,0-1 1 0 0,0 1 0 0 0,-6 21 113 0 0,-2 0 0 0 0,-18 38 1 0 0,15-35 63 0 0,-15 44 1 0 0,24-62-546 0 0,0 0 1 0 0,0 1 0 0 0,1 0-1 0 0,0-1 1 0 0,1 1 0 0 0,0-1 0 0 0,0 1-1 0 0,0 0 1 0 0,1-1 0 0 0,3 12-1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6:2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19399 0 0,'-9'14'1087'0'0,"0"0"-1"0"0,-1 0 0 0 0,-1-1 1 0 0,-14 15-1 0 0,-11 13-364 0 0,10-6-412 0 0,2 2 0 0 0,1 0 0 0 0,2 1 0 0 0,-29 75 0 0 0,27-49-126 0 0,3 1 1 0 0,-17 94-1 0 0,32-129-116 0 0,1 0 0 0 0,2 0 0 0 0,1 0 0 0 0,1 0 0 0 0,2-1 0 0 0,0 1 0 0 0,2 0 0 0 0,2-1 0 0 0,1 1 0 0 0,0-1-1 0 0,3-1 1 0 0,0 0 0 0 0,2 0 0 0 0,24 41 0 0 0,-30-59-51 0 0,0-1 0 0 0,1 1-1 0 0,0-2 1 0 0,1 1 0 0 0,-1-1-1 0 0,2 0 1 0 0,-1-1 0 0 0,1 1 0 0 0,0-2-1 0 0,1 1 1 0 0,0-2 0 0 0,0 1-1 0 0,0-1 1 0 0,0-1 0 0 0,1 0-1 0 0,0 0 1 0 0,0-1 0 0 0,0 0 0 0 0,0-1-1 0 0,0 0 1 0 0,0-1 0 0 0,1 0-1 0 0,-1-1 1 0 0,0 0 0 0 0,1-1 0 0 0,-1 0-1 0 0,0-1 1 0 0,0-1 0 0 0,12-2-1 0 0,8-8 2 0 0,0-2 1 0 0,-1 0-1 0 0,34-25 0 0 0,-30 19-1 0 0,9-5 25 0 0,-1-2 1 0 0,-2-1 0 0 0,58-56-1 0 0,-81 68-18 0 0,-1-1-1 0 0,-1 0 1 0 0,-1-1 0 0 0,-1 0-1 0 0,-1-1 1 0 0,0 0 0 0 0,-2-1-1 0 0,0-1 1 0 0,-1 0 0 0 0,6-23-1 0 0,-10 21-10 0 0,-1 0 0 0 0,-1 0 0 0 0,-1-1 0 0 0,-1 1 1 0 0,-1-1-1 0 0,-1 1 0 0 0,-1-1 0 0 0,-1 1 0 0 0,-2 0 0 0 0,0 0 0 0 0,-1 0 0 0 0,-2 1 0 0 0,0 0 0 0 0,-2 0 0 0 0,0 1 0 0 0,-2 0 0 0 0,0 1 0 0 0,-1 0 0 0 0,-1 1 0 0 0,-27-29 0 0 0,30 39 9 0 0,0 0 1 0 0,-1 0-1 0 0,0 1 1 0 0,0 1-1 0 0,-1 0 1 0 0,0 1 0 0 0,-1 0-1 0 0,-24-8 1 0 0,18 9 17 0 0,0 1 1 0 0,0 1 0 0 0,0 0 0 0 0,-1 2 0 0 0,-38 0-1 0 0,30 3 21 0 0,1 2-1 0 0,-1 1 0 0 0,1 1 1 0 0,1 1-1 0 0,-1 2 0 0 0,1 1 1 0 0,0 0-1 0 0,1 3 0 0 0,-32 17 0 0 0,52-26-55 0 0,1 0 0 0 0,0 0 0 0 0,0 0 0 0 0,1 0 0 0 0,-1 1 0 0 0,1 0 0 0 0,0 0-1 0 0,0 0 1 0 0,0 0 0 0 0,0 1 0 0 0,1 0 0 0 0,0-1 0 0 0,0 1 0 0 0,0 0-1 0 0,0 1 1 0 0,1-1 0 0 0,0 0 0 0 0,0 1 0 0 0,0-1 0 0 0,1 1 0 0 0,0 0 0 0 0,0-1-1 0 0,0 1 1 0 0,1 0 0 0 0,0 0 0 0 0,0 0 0 0 0,0-1 0 0 0,3 11 0 0 0,1 5-93 0 0,12 39 0 0 0,-6-32-2548 0 0,-9-24 1557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1 729 20703 0 0,'0'-5'561'0'0,"0"1"0"0"0,0 0 0 0 0,0-1-1 0 0,1 1 1 0 0,0 0 0 0 0,0 0 0 0 0,0-1-1 0 0,0 1 1 0 0,4-6 0 0 0,-5 9-356 0 0,1 0 0 0 0,-1 0 0 0 0,1 0 0 0 0,0 1 0 0 0,-1-1 0 0 0,1 0 0 0 0,0 0 0 0 0,0 1 0 0 0,-1-1 1 0 0,1 1-1 0 0,0-1 0 0 0,0 1 0 0 0,0-1 0 0 0,0 1 0 0 0,0-1 0 0 0,0 1 0 0 0,0 0 0 0 0,1-1 0 0 0,0 1-72 0 0,-1 0-1 0 0,1 0 1 0 0,0 0 0 0 0,0 0-1 0 0,0 1 1 0 0,-1-1 0 0 0,1 0-1 0 0,0 1 1 0 0,0 0 0 0 0,-1-1-1 0 0,1 1 1 0 0,-1 0 0 0 0,4 2-1 0 0,7 4-68 0 0,-1 2-1 0 0,0 0 0 0 0,0 0 0 0 0,-1 1 0 0 0,0 0 0 0 0,0 1 0 0 0,-1 0 1 0 0,-1 0-1 0 0,0 1 0 0 0,11 21 0 0 0,18 33-63 0 0,-33-61 0 0 0,-3-12 0 0 0,-3-17 0 0 0,-9-56 0 0 0,0-118 0 0 0,11 173 0 0 0,1 1 0 0 0,2 0 0 0 0,0 0 0 0 0,1 0 0 0 0,14-43 0 0 0,-18 66 0 0 0,0 1 0 0 0,0-1 0 0 0,1 0 0 0 0,-1 1 0 0 0,0-1 0 0 0,0 0 0 0 0,1 1 0 0 0,-1-1 0 0 0,1 0 0 0 0,-1 1 0 0 0,1-1 0 0 0,-1 1 0 0 0,1-1 0 0 0,-1 1 0 0 0,1-1 0 0 0,-1 1 0 0 0,1-1 0 0 0,0 1 0 0 0,-1-1 0 0 0,1 1 0 0 0,0 0 0 0 0,-1-1 0 0 0,1 1 0 0 0,0 0 0 0 0,-1 0 0 0 0,2-1 0 0 0,-1 1 0 0 0,1 1 0 0 0,-1-1 0 0 0,0 0 0 0 0,1 1 0 0 0,-1-1 0 0 0,0 0 0 0 0,0 1 0 0 0,1-1 0 0 0,-1 1 0 0 0,0 0 0 0 0,0-1 0 0 0,0 1 0 0 0,2 2 0 0 0,4 4 0 0 0,1 0 0 0 0,-1 1 0 0 0,7 10 0 0 0,-9-11 0 0 0,7 9 0 0 0,16 19 0 0 0,39 39 0 0 0,-65-72 0 0 0,1 1 0 0 0,0-1 0 0 0,-1 0 0 0 0,1 0 0 0 0,0-1 0 0 0,0 1 0 0 0,1-1 0 0 0,-1 1 0 0 0,0-1 0 0 0,0 0 0 0 0,1 0 0 0 0,-1 0 0 0 0,0-1 0 0 0,1 1 0 0 0,-1-1 0 0 0,6 0 0 0 0,-6 0 0 0 0,-1 0 0 0 0,0-1 0 0 0,1 1 0 0 0,-1-1 0 0 0,0 0 0 0 0,0 1 0 0 0,0-1 0 0 0,0 0 0 0 0,0 0 0 0 0,0 0 0 0 0,0-1 0 0 0,0 1 0 0 0,0 0 0 0 0,0-1 0 0 0,0 0 0 0 0,-1 1 0 0 0,1-1 0 0 0,-1 0 0 0 0,1 1 0 0 0,-1-1 0 0 0,0 0 0 0 0,0 0 0 0 0,0 0 0 0 0,0-1 0 0 0,0 1 0 0 0,1-2 0 0 0,3-15 0 0 0,0 0 0 0 0,-1-1 0 0 0,-2 1 0 0 0,0-1 0 0 0,0-29 0 0 0,-14-102 0 0 0,11 151 0 0 0,1 0 0 0 0,0-1 0 0 0,0 1 0 0 0,0 0 0 0 0,0 0 0 0 0,0 0 0 0 0,0 0 0 0 0,0-1 0 0 0,0 1 0 0 0,0 0 0 0 0,0 0 0 0 0,-1 0 0 0 0,1-1 0 0 0,0 1 0 0 0,0 0 0 0 0,0 0 0 0 0,0 0 0 0 0,0-1 0 0 0,0 1 0 0 0,0 0 0 0 0,0 0 0 0 0,1 0 0 0 0,-1-1 0 0 0,0 1 0 0 0,0 0 0 0 0,0 0 0 0 0,0 0 0 0 0,0 0 0 0 0,0-1 0 0 0,0 1 0 0 0,0 0 0 0 0,0 0 0 0 0,1 0 0 0 0,-1 0 0 0 0,0-1 0 0 0,0 1 0 0 0,0 0 0 0 0,0 0 0 0 0,0 0 0 0 0,1 0 0 0 0,-1 0 0 0 0,0 0 0 0 0,0 0 0 0 0,0 0 0 0 0,1-1 0 0 0,-1 1 0 0 0,0 0 0 0 0,0 0 0 0 0,0 0 0 0 0,0 0 0 0 0,1 0 0 0 0,-1 0 0 0 0,0 0 0 0 0,0 0 0 0 0,0 0 0 0 0,1 0 0 0 0,-1 0 0 0 0,0 0 0 0 0,0 0 0 0 0,0 0 0 0 0,1 1 0 0 0,-1-1 0 0 0,0 0 0 0 0,0 0 0 0 0,0 0 0 0 0,1 0 0 0 0,16 13 0 0 0,-2-1 0 0 0,-9-9 0 0 0,1 0 0 0 0,0 0 0 0 0,0-1 0 0 0,0 0 0 0 0,0 0 0 0 0,0-1 0 0 0,1 0 0 0 0,-1 0 0 0 0,0-1 0 0 0,0 1 0 0 0,1-2 0 0 0,-1 1 0 0 0,0-1 0 0 0,1 0 0 0 0,-1 0 0 0 0,0-1 0 0 0,0 0 0 0 0,0-1 0 0 0,0 1 0 0 0,-1-1 0 0 0,1-1 0 0 0,-1 1 0 0 0,1-1 0 0 0,-1 0 0 0 0,0 0 0 0 0,-1-1 0 0 0,1 0 0 0 0,-1 0 0 0 0,0 0 0 0 0,0-1 0 0 0,0 1 0 0 0,-1-1 0 0 0,0 0 0 0 0,0-1 0 0 0,-1 1 0 0 0,1-1 0 0 0,-2 1 0 0 0,1-1 0 0 0,-1 0 0 0 0,0 0 0 0 0,3-13 0 0 0,-5 11 0 0 0,1 0 0 0 0,-1 0 0 0 0,0 0 0 0 0,-1 1 0 0 0,-2-12 0 0 0,2 16 0 0 0,0 0 0 0 0,0-1 0 0 0,0 1 0 0 0,-1 0 0 0 0,1 0 0 0 0,-1 0 0 0 0,0 0 0 0 0,0 0 0 0 0,-1 0 0 0 0,1 0 0 0 0,-1 1 0 0 0,-3-5 0 0 0,5 7 0 0 0,0 0 0 0 0,1 1 0 0 0,-1-1 0 0 0,1 1 0 0 0,-1-1 0 0 0,1 1 0 0 0,0 0 0 0 0,-1-1 0 0 0,1 1 0 0 0,-1 0 0 0 0,0-1 0 0 0,1 1 0 0 0,-1 0 0 0 0,1 0 0 0 0,-1-1 0 0 0,1 1 0 0 0,-1 0 0 0 0,0 0 0 0 0,1 0 0 0 0,-1 0 0 0 0,1 0 0 0 0,-1 0 0 0 0,0 0 0 0 0,1 0 0 0 0,-1 0 0 0 0,0 0 0 0 0,0 0 0 0 0,1 0 0 0 0,0 0 0 0 0,-1 1 0 0 0,1-1 0 0 0,0 0 0 0 0,-1 0 0 0 0,1 0 0 0 0,0 0 0 0 0,-1 0 0 0 0,1 1 0 0 0,0-1 0 0 0,-1 0 0 0 0,1 0 0 0 0,0 0 0 0 0,0 1 0 0 0,-1-1 0 0 0,1 0 0 0 0,0 1 0 0 0,0-1 0 0 0,0 0 0 0 0,-1 0 0 0 0,1 1 0 0 0,0-1 0 0 0,0 0 0 0 0,0 1 0 0 0,0-1 0 0 0,0 0 0 0 0,-1 1 0 0 0,1-1 0 0 0,0 1 0 0 0,0-1 0 0 0,0 0 0 0 0,0 1 0 0 0,0-1 0 0 0,1 15 0 0 0,-1-14 0 0 0,4 16 0 0 0,0-1 0 0 0,1 1 0 0 0,1-1 0 0 0,1 0 0 0 0,0-1 0 0 0,1 1 0 0 0,1-2 0 0 0,0 1 0 0 0,1-1 0 0 0,0 0 0 0 0,16 15 0 0 0,-24-26 0 0 0,0-1 0 0 0,1 0 0 0 0,-1-1 0 0 0,0 1 0 0 0,0 0 0 0 0,1-1 0 0 0,-1 1 0 0 0,1-1 0 0 0,-1 0 0 0 0,5 2 0 0 0,-6-3 0 0 0,1 0 0 0 0,-1 0 0 0 0,0 0 0 0 0,0 0 0 0 0,0 0 0 0 0,0 0 0 0 0,0 0 0 0 0,0 0 0 0 0,1-1 0 0 0,-1 1 0 0 0,0 0 0 0 0,0-1 0 0 0,0 1 0 0 0,0-1 0 0 0,0 1 0 0 0,0-1 0 0 0,0 1 0 0 0,-1-1 0 0 0,1 0 0 0 0,0 1 0 0 0,0-1 0 0 0,0 0 0 0 0,0 0 0 0 0,-1 0 0 0 0,1 0 0 0 0,-1 0 0 0 0,1 0 0 0 0,0-1 0 0 0,8-14-4025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22103 0 0,'-6'3'2072'0'0,"2"-3"0"0"0,0-3-760 0 0,8 3 8 0 0,6 0-1544 0 0,9-4 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51 21407 0 0,'1'0'260'0'0,"1"-1"0"0"0,-1 1-1 0 0,1 0 1 0 0,-1-1-1 0 0,0 0 1 0 0,1 1 0 0 0,-1-1-1 0 0,0 0 1 0 0,1 1-1 0 0,-1-1 1 0 0,0 0 0 0 0,0 0-1 0 0,1 0 1 0 0,-1 0-1 0 0,0 0 1 0 0,0 0 0 0 0,0 0-1 0 0,-1-1 1 0 0,1 1-1 0 0,0 0 1 0 0,0 0 0 0 0,-1-1-1 0 0,1 1 1 0 0,0-1-1 0 0,-1 1 1 0 0,1 0 0 0 0,-1-1-1 0 0,0 1 1 0 0,0-1 0 0 0,1 1-1 0 0,-1-1 1 0 0,0 1-1 0 0,0-1 1 0 0,0 1 0 0 0,-1-1-1 0 0,1 1 1 0 0,-1-3-1 0 0,1 4-242 0 0,0 0 0 0 0,0-1 0 0 0,0 1 0 0 0,0 0 0 0 0,0 0 0 0 0,0-1 0 0 0,0 1-1 0 0,0 0 1 0 0,-1-1 0 0 0,1 1 0 0 0,0 0 0 0 0,0 0 0 0 0,0-1 0 0 0,0 1 0 0 0,-1 0-1 0 0,1 0 1 0 0,0-1 0 0 0,0 1 0 0 0,-1 0 0 0 0,1 0 0 0 0,0 0 0 0 0,0 0 0 0 0,-1-1-1 0 0,1 1 1 0 0,0 0 0 0 0,-1 0 0 0 0,1 0 0 0 0,0 0 0 0 0,-1 0 0 0 0,1 0 0 0 0,0 0-1 0 0,-1 0 1 0 0,1 0 0 0 0,0 0 0 0 0,0 0 0 0 0,-1 0 0 0 0,1 0 0 0 0,0 0 0 0 0,-1 0 0 0 0,1 0-1 0 0,-15 9 300 0 0,-2 3-263 0 0,2 2-1 0 0,0 0 1 0 0,0 1-1 0 0,2 0 0 0 0,-17 23 1 0 0,21-25-33 0 0,1 0 1 0 0,0 1-1 0 0,1 0 1 0 0,0 0-1 0 0,2 0 1 0 0,-1 1-1 0 0,-5 26 1 0 0,10-34-21 0 0,0-1 0 0 0,0 1 0 0 0,1-1 0 0 0,0 1 0 0 0,0-1 0 0 0,0 1 0 0 0,1-1 0 0 0,0 1 0 0 0,2 8 0 0 0,-2-13 0 0 0,0 0 0 0 0,0 1 0 0 0,0-1 0 0 0,1 0 0 0 0,-1 0 0 0 0,0 0 0 0 0,1 0 0 0 0,-1 0 0 0 0,1 0 0 0 0,0 0 0 0 0,0 0 0 0 0,0-1 0 0 0,0 1 0 0 0,0-1 0 0 0,0 0 0 0 0,0 1 0 0 0,0-1 0 0 0,1 0 0 0 0,-1 0 0 0 0,0 0 0 0 0,1-1 0 0 0,-1 1 0 0 0,1 0 0 0 0,-1-1 0 0 0,1 0 0 0 0,2 1 0 0 0,10-1 0 0 0,0-1 0 0 0,0 0 0 0 0,0-1 0 0 0,-1-1 0 0 0,1 0 0 0 0,-1 0 0 0 0,0-2 0 0 0,15-6 0 0 0,45-12 0 0 0,-71 23 0 0 0,-1-1 0 0 0,1 0 0 0 0,0 1 0 0 0,0 0 0 0 0,0 0 0 0 0,0 0 0 0 0,0 0 0 0 0,0 0 0 0 0,0 1 0 0 0,5 1 0 0 0,-6-2 0 0 0,-1 1 0 0 0,1-1 0 0 0,-1 1 0 0 0,0 0 0 0 0,0 0 0 0 0,1 0 0 0 0,-1-1 0 0 0,0 1 0 0 0,0 0 0 0 0,0 1 0 0 0,0-1 0 0 0,0 0 0 0 0,0 0 0 0 0,0 0 0 0 0,0 1 0 0 0,0 1 0 0 0,1 0 0 0 0,-1 1 0 0 0,0 1 0 0 0,0-1 0 0 0,-1 0 0 0 0,1 0 0 0 0,-1 0 0 0 0,0 0 0 0 0,0 0 0 0 0,0 1 0 0 0,-1-1 0 0 0,0 0 0 0 0,1 0 0 0 0,-3 7 0 0 0,0-2 0 0 0,0-1 0 0 0,0 1 0 0 0,0 0 0 0 0,-1-1 0 0 0,-1 1 0 0 0,1-1 0 0 0,-1-1 0 0 0,-1 1 0 0 0,1-1 0 0 0,-1 1 0 0 0,-1-1 0 0 0,1-1 0 0 0,-1 0 0 0 0,0 0 0 0 0,-1 0 0 0 0,-13 8 0 0 0,19-13 63 0 0,0 0-1 0 0,0-1 1 0 0,0 1-1 0 0,0 0 1 0 0,0-1-1 0 0,0 0 1 0 0,0 1-1 0 0,0-1 1 0 0,0 0 0 0 0,-1 0-1 0 0,1 0 1 0 0,0 0-1 0 0,-3-1 1 0 0,-13-5-4994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17 22415 0 0,'-8'-10'3101'0'0,"7"9"-2885"0"0,1 1-1 0 0,0 0 0 0 0,0-1 1 0 0,-1 1-1 0 0,1-1 0 0 0,0 1 1 0 0,-1 0-1 0 0,1-1 1 0 0,0 1-1 0 0,-1 0 0 0 0,1-1 1 0 0,0 1-1 0 0,-1 0 0 0 0,1 0 1 0 0,-1-1-1 0 0,1 1 1 0 0,-1 0-1 0 0,1 0 0 0 0,0 0 1 0 0,-1 0-1 0 0,1-1 0 0 0,-2 1 1 0 0,-11 14 1794 0 0,-24 28-1920 0 0,25-30-52 0 0,0 2 0 0 0,1-1-1 0 0,0 1 1 0 0,-16 29 0 0 0,19-23-38 0 0,0-1 0 0 0,0 1 0 0 0,2 1 0 0 0,1-1 0 0 0,-6 42 0 0 0,10-59 0 0 0,1 1 0 0 0,0 0 0 0 0,0-1 0 0 0,0 1 0 0 0,1-1 0 0 0,-1 1 0 0 0,3 6 0 0 0,-3-9 0 0 0,1 0 0 0 0,-1 0 0 0 0,1 0 0 0 0,-1 0 0 0 0,1 0 0 0 0,-1 0 0 0 0,1-1 0 0 0,0 1 0 0 0,-1 0 0 0 0,1 0 0 0 0,0-1 0 0 0,0 1 0 0 0,0 0 0 0 0,0-1 0 0 0,0 1 0 0 0,-1-1 0 0 0,1 1 0 0 0,0-1 0 0 0,0 1 0 0 0,0-1 0 0 0,0 0 0 0 0,0 1 0 0 0,0-1 0 0 0,1 0 0 0 0,-1 0 0 0 0,0 0 0 0 0,0 0 0 0 0,0 0 0 0 0,0 0 0 0 0,0 0 0 0 0,1 0 0 0 0,13-3 0 0 0,-1-1 0 0 0,0 0 0 0 0,0 0 0 0 0,18-10 0 0 0,-14 7 0 0 0,40-20 0 0 0,61-38 0 0 0,-115 63 0 0 0,1-1 0 0 0,0 0 0 0 0,-1 1 0 0 0,1 0 0 0 0,0 0 0 0 0,8-1 0 0 0,-12 3 0 0 0,0-1 0 0 0,-1 1 0 0 0,1 0 0 0 0,0 0 0 0 0,-1 0 0 0 0,1 0 0 0 0,0 1 0 0 0,-1-1 0 0 0,1 0 0 0 0,0 0 0 0 0,-1 0 0 0 0,1 1 0 0 0,0-1 0 0 0,-1 0 0 0 0,1 0 0 0 0,-1 1 0 0 0,1-1 0 0 0,-1 1 0 0 0,1-1 0 0 0,-1 0 0 0 0,2 2 0 0 0,-1-1 0 0 0,-1 0 0 0 0,1 1 0 0 0,-1-1 0 0 0,1 1 0 0 0,-1-1 0 0 0,1 0 0 0 0,-1 1 0 0 0,0-1 0 0 0,1 1 0 0 0,-1-1 0 0 0,0 1 0 0 0,0-1 0 0 0,0 1 0 0 0,-1 1 0 0 0,-1 15 0 0 0,0 0 0 0 0,-2 1 0 0 0,0-1 0 0 0,-1-1 0 0 0,-1 1 0 0 0,-10 20 0 0 0,4-13 0 0 0,-1 0 0 0 0,-1-1 0 0 0,-27 34 0 0 0,-1-14 0 0 0,42-44 29 0 0,0 0 0 0 0,0 0-1 0 0,-1 0 1 0 0,1 0 0 0 0,0 0 0 0 0,-1 0 0 0 0,1 1 0 0 0,0-1-1 0 0,-1 0 1 0 0,1 0 0 0 0,0 0 0 0 0,-1 0 0 0 0,1 0-1 0 0,0 0 1 0 0,-1 0 0 0 0,1 0 0 0 0,0-1 0 0 0,-1 1-1 0 0,1 0 1 0 0,0 0 0 0 0,-1 0 0 0 0,1 0 0 0 0,0 0 0 0 0,-1 0-1 0 0,1-1 1 0 0,0 1 0 0 0,0 0 0 0 0,-1 0 0 0 0,1-1-1 0 0,0 1 1 0 0,0 0 0 0 0,-1-1 0 0 0,-9-9-2062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218 152 22719 0 0,'4'-4'5233'0'0,"-3"3"-5065"0"0,-1 1-1 0 0,1-1 0 0 0,-1 1 1 0 0,1-1-1 0 0,0 1 1 0 0,0-1-1 0 0,-1 1 0 0 0,1 0 1 0 0,0-1-1 0 0,-1 1 0 0 0,1 0 1 0 0,0 0-1 0 0,0 0 1 0 0,-1-1-1 0 0,1 1 0 0 0,2 0 1 0 0,0 2-49 0 0,0-1 0 0 0,1 1 1 0 0,-1 0-1 0 0,0 0 0 0 0,0 0 1 0 0,0 1-1 0 0,0-1 0 0 0,-1 1 0 0 0,1-1 1 0 0,-1 1-1 0 0,1 0 0 0 0,-1 0 1 0 0,0 0-1 0 0,2 5 0 0 0,4 6-92 0 0,-2 0-1 0 0,6 16 0 0 0,-10-22 46 0 0,7 19-59 0 0,7 39 0 0 0,-10-36-15 0 0,10 29-1 0 0,-15-57 3 0 0,-1-1 0 0 0,1 1 0 0 0,0-1 0 0 0,0 1 0 0 0,-1-1 0 0 0,1 1 0 0 0,0-1 0 0 0,0 1 0 0 0,1-1 0 0 0,-1 0 0 0 0,0 0 0 0 0,0 1 0 0 0,0-1 0 0 0,1 0 0 0 0,-1 0 0 0 0,1 0 0 0 0,-1-1 0 0 0,1 1 0 0 0,-1 0 0 0 0,4 1 0 0 0,-2-3 881 0 0</inkml:trace>
  <inkml:trace contextRef="#ctx0" brushRef="#br0" timeOffset="1">1 9 21711 0 0,'0'-2'0'0'0,"0"-2"1768"0"0,4 2 8 0 0,2 2-1720 0 0,7 2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1249 20503 0 0,'15'25'1476'0'0,"1"-1"-1"0"0,1-1 1 0 0,1-1-1 0 0,1 0 0 0 0,0-1 1 0 0,26 20-1 0 0,-30-31-823 0 0,-14-10-628 0 0,-1 0 0 0 0,0 0 0 0 0,1 0 0 0 0,-1 0 0 0 0,1 0 0 0 0,-1 0 0 0 0,0 0 0 0 0,1 0 0 0 0,-1-1 0 0 0,0 1 0 0 0,1 0 0 0 0,-1 0 0 0 0,0 0 0 0 0,1 0 0 0 0,-1 0 0 0 0,0 0 0 0 0,0-1-1 0 0,1 1 1 0 0,-1 0 0 0 0,0 0 0 0 0,0-1 0 0 0,1 1 0 0 0,-1 0 0 0 0,0 0 0 0 0,0-1 0 0 0,1 1 0 0 0,-1 0 0 0 0,0-1 0 0 0,2-3 53 0 0,-1 1 0 0 0,0-1 0 0 0,0 0 0 0 0,-1 0 0 0 0,1 0 0 0 0,-1-7 0 0 0,1 10-91 0 0,3-133 77 0 0,-2 36-70 0 0,-2 98 7 0 0,4-36 0 0 0,-4 34 0 0 0,1 0 0 0 0,-1 1 0 0 0,0-1 0 0 0,1 1 0 0 0,0-1 0 0 0,-1 0 0 0 0,1 1 0 0 0,0-1 0 0 0,0 1 0 0 0,-1 0 0 0 0,1-1 0 0 0,0 1 0 0 0,0 0 0 0 0,1-1 0 0 0,-1 1 0 0 0,0 0 0 0 0,3-2 0 0 0,-3 3 0 0 0,0 1 0 0 0,1-1 0 0 0,-1 0 0 0 0,1 1 0 0 0,-1-1 0 0 0,0 1 0 0 0,1 0 0 0 0,-1-1 0 0 0,0 1 0 0 0,1 0 0 0 0,-1 0 0 0 0,0 0 0 0 0,0 0 0 0 0,2 1 0 0 0,10 8 0 0 0,-9-8 0 0 0,1-1 0 0 0,-1 1 0 0 0,0-1 0 0 0,0 0 0 0 0,1 0 0 0 0,-1 0 0 0 0,1 0 0 0 0,-1-1 0 0 0,1 0 0 0 0,-1 0 0 0 0,1 0 0 0 0,-1 0 0 0 0,1-1 0 0 0,-1 0 0 0 0,1 0 0 0 0,-1 0 0 0 0,0 0 0 0 0,0-1 0 0 0,1 1 0 0 0,-1-1 0 0 0,0 0 0 0 0,0-1 0 0 0,-1 1 0 0 0,8-6 0 0 0,3-5 0 0 0,0-1 0 0 0,-1-1 0 0 0,0 0 0 0 0,-1-1 0 0 0,13-21 0 0 0,-8 7 0 0 0,-1 0 0 0 0,15-43 0 0 0,-30 72 0 0 0,-1-1 0 0 0,1 1 0 0 0,0-1 0 0 0,0 1 0 0 0,0 0 0 0 0,1 0 0 0 0,-1 0 0 0 0,0-1 0 0 0,0 1 0 0 0,1 0 0 0 0,-1 1 0 0 0,0-1 0 0 0,1 0 0 0 0,-1 0 0 0 0,1 0 0 0 0,-1 1 0 0 0,1-1 0 0 0,-1 1 0 0 0,1-1 0 0 0,0 1 0 0 0,-1 0 0 0 0,1 0 0 0 0,2 0 0 0 0,13-4 0 0 0,10-7 0 0 0,0 0 0 0 0,-2-2 0 0 0,1-1 0 0 0,-2-1 0 0 0,0 0 0 0 0,0-2 0 0 0,37-36 0 0 0,-49 39 0 0 0,0 0 0 0 0,0 0 0 0 0,-1-1 0 0 0,-1-1 0 0 0,-1 0 0 0 0,0 0 0 0 0,-1-1 0 0 0,-1 0 0 0 0,0 0 0 0 0,-1 0 0 0 0,-1-1 0 0 0,-1 0 0 0 0,-1 0 0 0 0,2-26 0 0 0,-5 43 0 0 0,1 1 0 0 0,-1-1 0 0 0,0 0 0 0 0,0 0 0 0 0,0 0 0 0 0,0 0 0 0 0,-1 1 0 0 0,1-1 0 0 0,0 0 0 0 0,0 0 0 0 0,0 0 0 0 0,-1 1 0 0 0,1-1 0 0 0,0 0 0 0 0,-1 0 0 0 0,1 1 0 0 0,0-1 0 0 0,-1 0 0 0 0,1 1 0 0 0,-2-2 0 0 0,-2 4 0 0 0,1 9 0 0 0,3 1 0 0 0,1-1 0 0 0,0 0 0 0 0,0 0 0 0 0,1 0 0 0 0,0 0 0 0 0,1 0 0 0 0,4 12 0 0 0,36 73 0 0 0,-26-62 0 0 0,16 31 0 0 0,-2 1 0 0 0,39 128 0 0 0,-60-154 0 0 0,8 75 0 0 0,-16-94 0 0 0,-1 0 0 0 0,-2-1 0 0 0,0 1 0 0 0,-1 0 0 0 0,-7 30 0 0 0,8-48 0 0 0,0 3 0 0 0,0-1 0 0 0,-1 1 0 0 0,0-1 0 0 0,-5 9 0 0 0,7-13 0 0 0,0 0 0 0 0,-1-1 0 0 0,1 1 0 0 0,0 0 0 0 0,-1-1 0 0 0,1 1 0 0 0,-1 0 0 0 0,1-1 0 0 0,-1 1 0 0 0,1-1 0 0 0,-1 1 0 0 0,0-1 0 0 0,1 1 0 0 0,-1-1 0 0 0,0 1 0 0 0,1-1 0 0 0,-1 0 0 0 0,0 1 0 0 0,0-1 0 0 0,1 0 0 0 0,-1 0 0 0 0,0 1 0 0 0,0-1 0 0 0,1 0 0 0 0,-1 0 0 0 0,0 0 0 0 0,0 0 0 0 0,1 0 0 0 0,-1 0 0 0 0,0 0 0 0 0,0 0 0 0 0,0-1 0 0 0,1 1 0 0 0,-1 0 0 0 0,0 0 0 0 0,0 0 0 0 0,1-1 0 0 0,-1 1 0 0 0,0-1 0 0 0,1 1 0 0 0,-1 0 0 0 0,0-1 0 0 0,1 1 0 0 0,-2-2 0 0 0,-7-7 0 0 0,1 0 0 0 0,0 0 0 0 0,0-1 0 0 0,1 0 0 0 0,0-1 0 0 0,-6-13 0 0 0,7 15 0 0 0,-12-24 0 0 0,1-1 0 0 0,2 0 0 0 0,1-2 0 0 0,1 1 0 0 0,-9-48 0 0 0,16 54 0 0 0,2 1 0 0 0,1-1 0 0 0,1 0 0 0 0,1 0 0 0 0,2 0 0 0 0,1 0 0 0 0,9-46 0 0 0,14-25 0 0 0,69-177 0 0 0,-21 126 0 0 0,-8 19 0 0 0,-45 88-4049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3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27927 0 0,'0'0'616'0'0,"0"-6"8"0"0,0 0-584 0 0,4 1 16 0 0,2 5 480 0 0,-3-2 16 0 0,1-2-96 0 0,-4 0 0 0 0,-4 4-96 0 0,1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12360 0 0,'0'0'15882'0'0,"6"4"-15858"0"0,16 11 1 0 0,-22-15-23 0 0,0 0 0 0 0,0 0 1 0 0,1 1-1 0 0,-1-1 0 0 0,0 0 0 0 0,0 0 0 0 0,0 0 0 0 0,0 0 0 0 0,0 1 0 0 0,1-1 0 0 0,-1 0 1 0 0,0 0-1 0 0,0 0 0 0 0,0 0 0 0 0,1 0 0 0 0,-1 0 0 0 0,0 0 0 0 0,0 1 0 0 0,0-1 1 0 0,1 0-1 0 0,-1 0 0 0 0,0 0 0 0 0,0 0 0 0 0,0 0 0 0 0,1 0 0 0 0,-1 0 0 0 0,0 0 1 0 0,0 0-1 0 0,1 0 0 0 0,-1 0 0 0 0,0 0 0 0 0,0-1 0 0 0,0 1 0 0 0,1 0 0 0 0,-1 0 0 0 0,0 0 1 0 0,0 0-1 0 0,0 0 0 0 0,1 0 0 0 0,-1 0 0 0 0,0 0 0 0 0,0-1 0 0 0,0 1 0 0 0,0 0 1 0 0,0 0-1 0 0,1 0 0 0 0,-1 0 0 0 0,0-1 0 0 0,0 1 0 0 0,0 0 0 0 0,0 0 0 0 0,0 0 1 0 0,0-1-1 0 0,0 1 0 0 0,0 0 0 0 0,0 0 0 0 0,1 0 0 0 0,-1-1 0 0 0,0 1 0 0 0,0 0 1 0 0,0 0-1 0 0,0 0 0 0 0,0-1 0 0 0,1-3 21 0 0,-9-23 881 0 0,7-14-182 0 0,2 22 232 0 0,7 30-384 0 0,9 26-351 0 0,-1 1 0 0 0,15 56 0 0 0,-7-19 4 0 0,44 152-31 0 0,3 9-105 0 0,-60-202-87 0 0,-1 0 0 0 0,8 51 0 0 0,-18-82 0 0 0,1-1 0 0 0,-1 0 0 0 0,0 0 0 0 0,1 0 0 0 0,-1 0 0 0 0,1 0 0 0 0,0 0 0 0 0,0 0 0 0 0,0 0 0 0 0,0 0 0 0 0,0 0 0 0 0,0 0 0 0 0,0-1 0 0 0,1 1 0 0 0,-1 0 0 0 0,1-1 0 0 0,-1 1 0 0 0,1-1 0 0 0,3 3 0 0 0,0-3 414 0 0,-6-4 144 0 0,-7-7-3110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0 883 21103 0 0,'15'0'405'0'0,"0"-1"1"0"0,0-1-1 0 0,0-1 0 0 0,-1 0 0 0 0,1 0 0 0 0,-1-1 0 0 0,0-1 0 0 0,0-1 0 0 0,14-7 1 0 0,-18 8-105 0 0,0-1 0 0 0,-1 0 0 0 0,0 0 0 0 0,-1-1 0 0 0,1 0 0 0 0,-1-1 0 0 0,0 0 0 0 0,-1 0 0 0 0,0-1 0 0 0,0 1 1 0 0,-1-2-1 0 0,0 1 0 0 0,4-11 0 0 0,1-6-184 0 0,-1-1 0 0 0,-1 0-1 0 0,-1-1 1 0 0,-2 0 0 0 0,-1 0 0 0 0,-1 0 0 0 0,-1-1 0 0 0,-2 0 0 0 0,-1 1 0 0 0,-1-1 0 0 0,-8-48-1 0 0,-15-30 121 0 0,10 49-58 0 0,-10-88 0 0 0,23 119 90 0 0,1 27-264 0 0,1 0 0 0 0,-1 0 0 0 0,0 0 0 0 0,0 0 0 0 0,0 1 0 0 0,0-1 0 0 0,0 0 0 0 0,0 0 0 0 0,0 0 0 0 0,0 0 0 0 0,0 0 0 0 0,1 0 0 0 0,-1 0 0 0 0,0 0 0 0 0,0 0 0 0 0,0 0 0 0 0,0 0 0 0 0,0 0 0 0 0,0 0 0 0 0,0 0 0 0 0,0-1 0 0 0,1 1 0 0 0,-1 0 0 0 0,0 0 0 0 0,0 0 0 0 0,0 0 0 0 0,0 0 0 0 0,0 0 0 0 0,0 0 0 0 0,0 0 0 0 0,0 0 0 0 0,0 0 0 0 0,0 0 0 0 0,0 0 0 0 0,0 0 0 0 0,1 0 0 0 0,-1-1 0 0 0,0 1 0 0 0,0 0 0 0 0,0 0 0 0 0,0 0 0 0 0,0 0 0 0 0,0 0 0 0 0,0 0 0 0 0,0 0 0 0 0,0 0 0 0 0,0-1 0 0 0,0 1 0 0 0,0 0 0 0 0,0 0 0 0 0,0 0 0 0 0,0 0 0 0 0,0 0 0 0 0,0 0 0 0 0,0 0 0 0 0,0 0 0 0 0,0 0 0 0 0,0-1 0 0 0,0 1 0 0 0,0 0 0 0 0,0 0 0 0 0,-1 0 0 0 0,1 0 0 0 0,14 35 493 0 0,-8-18-454 0 0,75 200 138 0 0,-58-162-142 0 0,61 100-1 0 0,-76-142-39 0 0,39 56 0 0 0,-41-61 0 0 0,1 1 0 0 0,0-2 0 0 0,1 1 0 0 0,-1-1 0 0 0,13 9 0 0 0,-19-15 0 0 0,0-1 0 0 0,0 1 0 0 0,0-1 0 0 0,0 1 0 0 0,0-1 0 0 0,0 1 0 0 0,0-1 0 0 0,0 0 0 0 0,0 0 0 0 0,0 1 0 0 0,0-1 0 0 0,0 0 0 0 0,0 0 0 0 0,0 0 0 0 0,0 0 0 0 0,0 0 0 0 0,1-1 0 0 0,-1 1 0 0 0,0 0 0 0 0,0 0 0 0 0,0-1 0 0 0,0 1 0 0 0,0-1 0 0 0,0 1 0 0 0,1-1 0 0 0,23-21 0 0 0,-8 6 0 0 0,-14 14 0 0 0,-1-1 0 0 0,0 1 0 0 0,1 0 0 0 0,-1-1 0 0 0,0 0 0 0 0,0 1 0 0 0,-1-1 0 0 0,1 0 0 0 0,-1 0 0 0 0,1 0 0 0 0,-1 0 0 0 0,0 0 0 0 0,1-5 0 0 0,6-45 0 0 0,-8 42 0 0 0,3-29 0 0 0,-2-1 0 0 0,-2 0 0 0 0,-2 1 0 0 0,-1-1 0 0 0,-17-67 0 0 0,19 106 0 0 0,2 6 0 0 0,-1 18 0 0 0,5 34 0 0 0,1-33 0 0 0,0-1 0 0 0,1 0 0 0 0,13 31 0 0 0,-14-42 0 0 0,0-1 0 0 0,0 1 0 0 0,1-1 0 0 0,0 0 0 0 0,1-1 0 0 0,0 1 0 0 0,1-1 0 0 0,14 13 0 0 0,-21-21 0 0 0,0 0 0 0 0,1-1 0 0 0,-1 1 0 0 0,1 0 0 0 0,-1-1 0 0 0,1 1 0 0 0,-1-1 0 0 0,1 1 0 0 0,0-1 0 0 0,-1 0 0 0 0,1 0 0 0 0,0 0 0 0 0,-1 0 0 0 0,1 0 0 0 0,-1 0 0 0 0,1 0 0 0 0,0 0 0 0 0,-1-1 0 0 0,1 1 0 0 0,-1-1 0 0 0,1 1 0 0 0,-1-1 0 0 0,1 0 0 0 0,-1 1 0 0 0,1-1 0 0 0,-1 0 0 0 0,1 0 0 0 0,-1 0 0 0 0,0 0 0 0 0,0 0 0 0 0,2-2 0 0 0,3-2 0 0 0,-1-1 0 0 0,0 1 0 0 0,0-1 0 0 0,-1 0 0 0 0,7-11 0 0 0,-8 10 108 0 0,0 0-1 0 0,-1 0 1 0 0,1 0 0 0 0,-1-1-1 0 0,-1 1 1 0 0,0-1-1 0 0,0 1 1 0 0,0-10 0 0 0,-2-30-3649 0 0,1 41 2053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21 111 19895 0 0,'-4'-4'0'0'0,"-3"-2"1176"0"0,1-6 0 0 0,2-9-664 0 0,10-1 8 0 0,9-1-1000 0 0,1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1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18295 0 0,'0'0'6592'0'0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290 718 19399 0 0,'3'1'309'0'0,"0"-1"0"0"0,-1 1 0 0 0,1-1 0 0 0,0 1 0 0 0,0-1 0 0 0,0 0 0 0 0,0 0 0 0 0,0 0 0 0 0,-1-1 0 0 0,1 1 0 0 0,0-1 0 0 0,0 1 0 0 0,0-1 0 0 0,-1 0-1 0 0,6-2 1 0 0,-7 2-101 0 0,1-1 0 0 0,0 1-1 0 0,-1-1 1 0 0,1 1 0 0 0,-1-1-1 0 0,1 1 1 0 0,-1-1 0 0 0,0 0 0 0 0,0 0-1 0 0,0 1 1 0 0,0-1 0 0 0,0 0-1 0 0,0 0 1 0 0,0 0 0 0 0,-1 0-1 0 0,1 0 1 0 0,-1 0 0 0 0,1-1-1 0 0,-1 1 1 0 0,0 0 0 0 0,0 0-1 0 0,0-3 1 0 0,-1 0-118 0 0,1 0 1 0 0,-1 0-1 0 0,0 1 0 0 0,-1-1 0 0 0,1 0 1 0 0,-1 1-1 0 0,0 0 0 0 0,0-1 1 0 0,0 1-1 0 0,-1 0 0 0 0,-3-4 0 0 0,-35-42 316 0 0,34 42-363 0 0,-2 1-1 0 0,1 0 0 0 0,-1 0 0 0 0,0 1 0 0 0,0 0 0 0 0,-1 1 0 0 0,0 0 0 0 0,-18-7 1 0 0,20 9-12 0 0,1 1 1 0 0,-1 0-1 0 0,0 0 1 0 0,0 0-1 0 0,0 1 1 0 0,-1 1-1 0 0,1-1 1 0 0,0 1 0 0 0,0 1-1 0 0,0-1 1 0 0,0 1-1 0 0,-12 3 1 0 0,16-2-15 0 0,0 0 0 0 0,0 0 0 0 0,0 0 1 0 0,0 0-1 0 0,0 1 0 0 0,1-1 1 0 0,-1 1-1 0 0,1 0 0 0 0,0 0 0 0 0,0 0 1 0 0,0 0-1 0 0,0 1 0 0 0,0-1 0 0 0,1 1 1 0 0,-1 0-1 0 0,1 0 0 0 0,0 0 0 0 0,0 0 1 0 0,-1 6-1 0 0,-2 4 16 0 0,2 1 1 0 0,-1 0 0 0 0,2-1-1 0 0,-2 20 1 0 0,4-14 21 0 0,-1 0 0 0 0,2 0 1 0 0,1-1-1 0 0,1 1 0 0 0,8 32 0 0 0,-8-39-27 0 0,1 0 0 0 0,1 0 0 0 0,0 0 0 0 0,1-1 1 0 0,0 1-1 0 0,1-2 0 0 0,0 1 0 0 0,18 20 0 0 0,-23-29-23 0 0,1 0 1 0 0,0 0-1 0 0,0 0 1 0 0,1-1-1 0 0,-1 1 1 0 0,1-1-1 0 0,-1 1 0 0 0,1-1 1 0 0,0-1-1 0 0,0 1 1 0 0,0 0-1 0 0,0-1 1 0 0,0 0-1 0 0,0 0 0 0 0,0 0 1 0 0,0 0-1 0 0,0-1 1 0 0,1 0-1 0 0,-1 0 1 0 0,0 0-1 0 0,0 0 0 0 0,0 0 1 0 0,1-1-1 0 0,-1 0 1 0 0,0 0-1 0 0,0 0 1 0 0,6-3-1 0 0,-3 1 2 0 0,-1-1 0 0 0,0 1 0 0 0,0-1 0 0 0,0-1 0 0 0,0 1 0 0 0,-1-1 0 0 0,1 0 0 0 0,-1 0 0 0 0,-1-1 0 0 0,1 1 0 0 0,-1-1 0 0 0,0 0 0 0 0,0 0 0 0 0,0-1 0 0 0,3-10 0 0 0,0-2-7 0 0,-1-1 0 0 0,-1 1 0 0 0,-1-1 0 0 0,-1 0 0 0 0,0 0 0 0 0,-2 0 0 0 0,0 0 0 0 0,-1 0 0 0 0,-1 0 0 0 0,-1 0 0 0 0,-1 0 0 0 0,-1 0 0 0 0,-8-25 0 0 0,-10-19 0 0 0,-2 1 0 0 0,-53-95 0 0 0,34 74 0 0 0,28 48 0 0 0,-15-47 0 0 0,5 12 0 0 0,25 71 0 0 0,0 0 0 0 0,0 0 0 0 0,0 0 0 0 0,0-1 0 0 0,0 1 0 0 0,0 0 0 0 0,0 0 0 0 0,0 0 0 0 0,0-1 0 0 0,0 1 0 0 0,0 0 0 0 0,0 0 0 0 0,0 0 0 0 0,0 0 0 0 0,0-1 0 0 0,0 1 0 0 0,0 0 0 0 0,0 0 0 0 0,0 0 0 0 0,0-1 0 0 0,0 1 0 0 0,-1 0 0 0 0,1 0 0 0 0,0 0 0 0 0,0 0 0 0 0,0 0 0 0 0,0-1 0 0 0,0 1 0 0 0,-1 0 0 0 0,1 0 0 0 0,0 0 0 0 0,0 0 0 0 0,0 0 0 0 0,-1 0 0 0 0,1 0 0 0 0,0 0 0 0 0,0 0 0 0 0,0 0 0 0 0,0 0 0 0 0,-1-1 0 0 0,1 1 0 0 0,0 0 0 0 0,0 0 0 0 0,0 0 0 0 0,-1 1 0 0 0,1-1 0 0 0,0 0 0 0 0,1 13 0 0 0,14 29 0 0 0,3-1 0 0 0,34 60 0 0 0,-15-31 0 0 0,11 30 0 0 0,-21-42 0 0 0,1-2 0 0 0,66 96 0 0 0,-86-142 0 0 0,0 0 0 0 0,1 0 0 0 0,1-1 0 0 0,0 0 0 0 0,16 11 0 0 0,-22-18 0 0 0,-1 1 0 0 0,1-2 0 0 0,-1 1 0 0 0,1 0 0 0 0,0-1 0 0 0,0 1 0 0 0,0-1 0 0 0,0 0 0 0 0,6 0 0 0 0,-8-1 0 0 0,1 0 0 0 0,-1 0 0 0 0,0 0 0 0 0,1-1 0 0 0,-1 1 0 0 0,0 0 0 0 0,0-1 0 0 0,0 0 0 0 0,1 0 0 0 0,-1 0 0 0 0,0 0 0 0 0,0 0 0 0 0,0 0 0 0 0,0 0 0 0 0,0 0 0 0 0,-1-1 0 0 0,4-3 0 0 0,8-8-4025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22215 0 0,'0'0'43'0'0,"0"1"0"0"0,0 0-1 0 0,0-1 1 0 0,0 1 0 0 0,0-1 0 0 0,0 1-1 0 0,0-1 1 0 0,0 1 0 0 0,0 0 0 0 0,1-1-1 0 0,-1 1 1 0 0,0-1 0 0 0,0 1-1 0 0,1-1 1 0 0,-1 1 0 0 0,0-1 0 0 0,1 1-1 0 0,-1-1 1 0 0,0 1 0 0 0,1-1-1 0 0,-1 0 1 0 0,1 1 0 0 0,-1-1 0 0 0,1 0-1 0 0,-1 1 1 0 0,1-1 0 0 0,-1 0-1 0 0,1 1 1 0 0,-1-1 0 0 0,1 0 0 0 0,0 0-1 0 0,1 1 261 0 0,0-1-1 0 0,1 0 0 0 0,-1 0 1 0 0,0 0-1 0 0,0 0 0 0 0,0 0 1 0 0,0 0-1 0 0,0-1 0 0 0,3 0 1 0 0,5-2 1214 0 0,-1 0 0 0 0,18-9-1 0 0,-21 8-1449 0 0,0 0-1 0 0,0 0 1 0 0,0-1-1 0 0,-1 0 1 0 0,1 0-1 0 0,-1 0 1 0 0,0 0 0 0 0,-1-1-1 0 0,0 0 1 0 0,1 0-1 0 0,-2 0 1 0 0,1 0-1 0 0,-1-1 1 0 0,4-11-1 0 0,-3 8-14 0 0,-1-1-1 0 0,0 0 1 0 0,0 0-1 0 0,-2-1 1 0 0,1 1-1 0 0,-1 0 1 0 0,-1-1-1 0 0,-2-19 1 0 0,2 26-40 0 0,-1 1 0 0 0,0 0 0 0 0,0-1 0 0 0,0 1 0 0 0,-1 0 0 0 0,1 0 0 0 0,-1 0 0 0 0,-4-5 0 0 0,6 8-11 0 0,-1 0 0 0 0,1 0 0 0 0,-1 0 0 0 0,0 0 0 0 0,1 0-1 0 0,-1 1 1 0 0,0-1 0 0 0,0 0 0 0 0,0 1 0 0 0,0-1 0 0 0,0 0-1 0 0,0 1 1 0 0,1-1 0 0 0,-1 1 0 0 0,0-1 0 0 0,-1 1 0 0 0,1 0-1 0 0,0-1 1 0 0,0 1 0 0 0,0 0 0 0 0,0 0 0 0 0,0 0 0 0 0,0 0-1 0 0,0 0 1 0 0,0 0 0 0 0,0 0 0 0 0,0 0 0 0 0,-1 0 0 0 0,1 0-1 0 0,0 1 1 0 0,0-1 0 0 0,0 0 0 0 0,0 1 0 0 0,0-1 0 0 0,0 1-1 0 0,0-1 1 0 0,0 1 0 0 0,-1 1 0 0 0,-6 4-1 0 0,1 0 0 0 0,0 1 0 0 0,0 0 0 0 0,1 0 0 0 0,-1 1 0 0 0,2-1 0 0 0,-1 1 0 0 0,1 1 0 0 0,-8 15 0 0 0,4-3 0 0 0,1-1 0 0 0,1 1 0 0 0,-6 27 0 0 0,10-30 0 0 0,0 0 0 0 0,1 1 0 0 0,1-1 0 0 0,1 1 0 0 0,3 30 0 0 0,-3-42 0 0 0,1 0 0 0 0,0 0 0 0 0,1 0 0 0 0,0 0 0 0 0,0 0 0 0 0,0 0 0 0 0,1 0 0 0 0,0-1 0 0 0,0 1 0 0 0,1-1 0 0 0,0 0 0 0 0,0 0 0 0 0,0 0 0 0 0,1-1 0 0 0,0 0 0 0 0,0 1 0 0 0,8 5 0 0 0,-10-9 0 0 0,0-1 0 0 0,1 1 0 0 0,-1-1 0 0 0,1 0 0 0 0,-1 0 0 0 0,1 0 0 0 0,-1 0 0 0 0,1 0 0 0 0,0-1 0 0 0,-1 0 0 0 0,1 0 0 0 0,0 0 0 0 0,-1 0 0 0 0,1 0 0 0 0,0-1 0 0 0,-1 0 0 0 0,1 1 0 0 0,0-2 0 0 0,-1 1 0 0 0,5-2 0 0 0,7-4 0 0 0,0 0 0 0 0,-1-1 0 0 0,16-11 0 0 0,-26 16 0 0 0,20-14 0 0 0,0 0 0 0 0,-2-2 0 0 0,0-1 0 0 0,-1-1 0 0 0,26-33 0 0 0,-43 50 406 0 0,-2 0-329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22815 0 0,'2'-5'341'0'0,"-1"0"0"0"0,1-1 0 0 0,0 1-1 0 0,0 1 1 0 0,4-7 0 0 0,8-22 2047 0 0,-14 32-2287 0 0,1 1 0 0 0,-1-1-1 0 0,0 0 1 0 0,0 1 0 0 0,0-1-1 0 0,1 0 1 0 0,-1 1-1 0 0,0-1 1 0 0,1 0 0 0 0,-1 1-1 0 0,0-1 1 0 0,1 0 0 0 0,-1 1-1 0 0,1-1 1 0 0,-1 1-1 0 0,1-1 1 0 0,0 0 0 0 0,0 1-36 0 0,-1 0-1 0 0,0 0 1 0 0,1 0 0 0 0,-1 0 0 0 0,1 0 0 0 0,-1 0 0 0 0,0 0 0 0 0,1 0 0 0 0,-1 0 0 0 0,0 0 0 0 0,1 0 0 0 0,-1 0-1 0 0,1 0 1 0 0,-1 0 0 0 0,0 0 0 0 0,1 1 0 0 0,-1-1 0 0 0,0 0 0 0 0,1 0 0 0 0,-1 0 0 0 0,0 1 0 0 0,1-1 0 0 0,-1 1 0 0 0,18 23 1132 0 0,30 71-774 0 0,51 141 0 0 0,-56-124-325 0 0,6-6-98 0 0,-42-93 0 0 0,1 0 0 0 0,0-1 0 0 0,1 0 0 0 0,0 0 0 0 0,17 16 0 0 0,-25-26 100 0 0,1-1 0 0 0,0 0 1 0 0,-1 1-1 0 0,1-1 0 0 0,0 0 0 0 0,0 0 1 0 0,0 0-1 0 0,-1 0 0 0 0,5 1 0 0 0,-6-2-350 0 0,1 0-1 0 0,0 0 1 0 0,0 0-1 0 0,0 0 0 0 0,0 0 1 0 0,0 0-1 0 0,0 0 1 0 0,0 0-1 0 0,-1-1 1 0 0,1 1-1 0 0,0 0 0 0 0,0 0 1 0 0,0-1-1 0 0,0 1 1 0 0,-1-1-1 0 0,1 1 1 0 0,0 0-1 0 0,0-1 0 0 0,0 0 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23519 0 0,'0'-36'4917'0'0,"2"42"-967"0"0,4 9-3682 0 0,39 129-138 0 0,-10-35-155 0 0,-16-45 25 0 0,3-1 0 0 0,41 84 0 0 0,-57-134 249 0 0,1-1 0 0 0,1 0 0 0 0,15 18 0 0 0,-19-26-664 0 0,0 1 0 0 0,0-1 0 0 0,0-1 0 0 0,0 1 0 0 0,1 0 0 0 0,-1-1 0 0 0,1 0 0 0 0,0 0 0 0 0,0-1 0 0 0,0 1 0 0 0,10 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1 771 24423 0 0,'4'-4'0'0'0,"2"2"2216"0"0,4-8 0 0 0,2-7-408 0 0,21-11 8 0 0,32-17-1536 0 0,5-4-280 0 0,-1 2 0 0 0,-17-4 0 0 0,-10-14 0 0 0,-9 4 0 0 0,-10 16 0 0 0,-5 4 0 0 0</inkml:trace>
  <inkml:trace contextRef="#ctx0" brushRef="#br0" timeOffset="1">416 0 23615 0 0,'0'4'0'0'0,"-5"8"1680"0"0,10 5 0 0 0,7 9-384 0 0,12 13 8 0 0,7 14 136 0 0,2 8-8 0 0,-5 17-1120 0 0,3-5-312 0 0,-2-12 0 0 0,-3-6 0 0 0,-3-8 0 0 0,-1-4 0 0 0,-3-10 0 0 0,-9-11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98 24327 0 0,'0'-2'353'0'0,"1"0"1"0"0,0 0-1 0 0,0-1 0 0 0,0 1 0 0 0,1 0 1 0 0,-1 0-1 0 0,0 0 0 0 0,1 0 0 0 0,0 0 0 0 0,-1 0 1 0 0,1 1-1 0 0,2-3 0 0 0,-3 3-262 0 0,-1 1-1 0 0,0 0 1 0 0,1 0-1 0 0,-1 0 1 0 0,0 0-1 0 0,1-1 1 0 0,-1 1-1 0 0,1 0 1 0 0,-1 0-1 0 0,0 0 1 0 0,1 0-1 0 0,-1 0 1 0 0,0 0-1 0 0,1 0 1 0 0,-1 0-1 0 0,1 0 1 0 0,-1 0-1 0 0,0 0 1 0 0,1 0-1 0 0,-1 0 1 0 0,0 0-1 0 0,1 1 1 0 0,-1-1-1 0 0,1 0 1 0 0,-1 0-1 0 0,0 0 1 0 0,1 0-1 0 0,-1 1 1 0 0,0-1-1 0 0,1 1-23 0 0,0 0-1 0 0,0 1 1 0 0,0-1-1 0 0,-1 0 1 0 0,1 0-1 0 0,-1 0 1 0 0,1 1-1 0 0,-1-1 1 0 0,1 0 0 0 0,-1 1-1 0 0,0-1 1 0 0,1 0-1 0 0,-1 2 1 0 0,2 21-50 0 0,-1 0 1 0 0,0 0-1 0 0,-2-1 1 0 0,-1 1 0 0 0,-1 0-1 0 0,-1-1 1 0 0,0 1-1 0 0,-2-1 1 0 0,-1-1-1 0 0,-13 30 1 0 0,17-46-18 0 0,0 0 0 0 0,-1 0 0 0 0,0 0 0 0 0,0 0 0 0 0,0-1 0 0 0,-6 6 0 0 0,9-10 0 0 0,0 0 0 0 0,0 0 0 0 0,0 0 0 0 0,0 0 0 0 0,-1-1 0 0 0,1 1 0 0 0,0 0 0 0 0,0 0 0 0 0,-1-1 0 0 0,1 1 0 0 0,0-1 0 0 0,-1 1 0 0 0,1-1 0 0 0,-1 1 0 0 0,1-1 0 0 0,-1 0 0 0 0,1 0 0 0 0,-1 0 0 0 0,1 0 0 0 0,0 0 0 0 0,-1 0 0 0 0,1 0 0 0 0,-1 0 0 0 0,1 0 0 0 0,-1-1 0 0 0,1 1 0 0 0,-1-1 0 0 0,1 1 0 0 0,0-1 0 0 0,-1 0 0 0 0,1 1 0 0 0,0-1 0 0 0,0 0 0 0 0,-2-1 0 0 0,-2-3 0 0 0,1 1 0 0 0,0-1 0 0 0,0 0 0 0 0,1 0 0 0 0,-1 0 0 0 0,1-1 0 0 0,0 1 0 0 0,0-1 0 0 0,1 0 0 0 0,0 0 0 0 0,0 1 0 0 0,0-1 0 0 0,-1-12 0 0 0,0-6 0 0 0,0 0 0 0 0,2-30 0 0 0,1 29 0 0 0,1 0 0 0 0,8-41 0 0 0,-7 57 0 0 0,0 0 0 0 0,0 0 0 0 0,1 1 0 0 0,0-1 0 0 0,1 1 0 0 0,-1 0 0 0 0,2 0 0 0 0,-1 0 0 0 0,1 1 0 0 0,0-1 0 0 0,7-6 0 0 0,-11 12 0 0 0,0 1 0 0 0,1 0 0 0 0,-1 0 0 0 0,0 0 0 0 0,0 0 0 0 0,1 0 0 0 0,-1 0 0 0 0,0 0 0 0 0,1 0 0 0 0,-1 1 0 0 0,1-1 0 0 0,-1 0 0 0 0,1 1 0 0 0,-1 0 0 0 0,1-1 0 0 0,0 1 0 0 0,-1 0 0 0 0,1 0 0 0 0,-1-1 0 0 0,1 1 0 0 0,0 0 0 0 0,-1 1 0 0 0,1-1 0 0 0,0 0 0 0 0,-1 0 0 0 0,3 2 0 0 0,-1-1 0 0 0,1 1 0 0 0,-1 0 0 0 0,0 1 0 0 0,0-1 0 0 0,0 0 0 0 0,0 1 0 0 0,0 0 0 0 0,0 0 0 0 0,-1 0 0 0 0,5 5 0 0 0,6 12 0 0 0,-1 0 0 0 0,-1 0 0 0 0,-1 1 0 0 0,0 1 0 0 0,10 35 0 0 0,22 123 0 0 0,-25-98 0 0 0,-7-35 0 0 0,5 61 0 0 0,-14-89 0 0 0,0 0 0 0 0,-1 0 0 0 0,-2 0 0 0 0,0 1 0 0 0,0-1 0 0 0,-7 19 0 0 0,7-29 0 0 0,-1 4 0 0 0,-1 0 0 0 0,0-1 0 0 0,-1 1 0 0 0,-1-1 0 0 0,-10 19 0 0 0,15-30 0 0 0,1 0 0 0 0,-1 0 0 0 0,1-1 0 0 0,-1 1 0 0 0,1 0 0 0 0,-1-1 0 0 0,1 1 0 0 0,-1 0 0 0 0,0-1 0 0 0,1 1 0 0 0,-1-1 0 0 0,0 1 0 0 0,0-1 0 0 0,1 1 0 0 0,-1-1 0 0 0,0 0 0 0 0,0 1 0 0 0,0-1 0 0 0,1 0 0 0 0,-1 1 0 0 0,0-1 0 0 0,0 0 0 0 0,0 0 0 0 0,0 0 0 0 0,0 0 0 0 0,1 0 0 0 0,-1 0 0 0 0,0 0 0 0 0,0 0 0 0 0,0 0 0 0 0,0-1 0 0 0,0 1 0 0 0,0 0 0 0 0,1 0 0 0 0,-1-1 0 0 0,0 1 0 0 0,0-1 0 0 0,1 1 0 0 0,-1-1 0 0 0,0 1 0 0 0,0-1 0 0 0,1 1 0 0 0,-2-2 0 0 0,-1-1 0 0 0,0-1 0 0 0,0 1 0 0 0,0-1 0 0 0,0 0 0 0 0,1 0 0 0 0,-1 0 0 0 0,-2-7 0 0 0,-4-12 0 0 0,1 0 0 0 0,-6-25 0 0 0,12 39 0 0 0,0 0 0 0 0,1 1 0 0 0,0-1 0 0 0,0 0 0 0 0,1 0 0 0 0,0 0 0 0 0,1 0 0 0 0,0 1 0 0 0,3-14 0 0 0,-3 19 0 0 0,0 1 0 0 0,0-1 0 0 0,0 1 0 0 0,0 0 0 0 0,1 0 0 0 0,-1 0 0 0 0,1 0 0 0 0,-1 0 0 0 0,1 0 0 0 0,0 0 0 0 0,0 0 0 0 0,0 1 0 0 0,0-1 0 0 0,0 1 0 0 0,0-1 0 0 0,1 1 0 0 0,-1 0 0 0 0,0 0 0 0 0,1 0 0 0 0,-1 0 0 0 0,1 0 0 0 0,-1 1 0 0 0,1-1 0 0 0,-1 1 0 0 0,1-1 0 0 0,-1 1 0 0 0,1 0 0 0 0,3 0 0 0 0,8 1 0 0 0,0 0 0 0 0,0 1 0 0 0,27 7 0 0 0,-32-6 0 0 0,10 2 0 0 0,0 0 0 0 0,0 2 0 0 0,-1 0 0 0 0,24 14 0 0 0,-38-19 0 0 0,-1 0 0 0 0,1-1 0 0 0,-1 0 0 0 0,1 0 0 0 0,0 0 0 0 0,0 0 0 0 0,-1 0 0 0 0,1-1 0 0 0,0 0 0 0 0,0 0 0 0 0,-1 0 0 0 0,1 0 0 0 0,0 0 0 0 0,0-1 0 0 0,-1 0 0 0 0,1 0 0 0 0,0 0 0 0 0,-1 0 0 0 0,1 0 0 0 0,-1-1 0 0 0,7-3 0 0 0,4-3 0 0 0,-1-1 0 0 0,0-1 0 0 0,21-20 0 0 0,-31 27 0 0 0,17-17 494 0 0,25-32-1 0 0,-7 2-2922 0 0,-25 32-102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1085 23919 0 0,'6'-4'0'0'0,"8"-4"2264"0"0,11-18 0 0 0,13-23-368 0 0,22-21-8 0 0,17-29-1360 0 0,13-14-528 0 0,8 1 0 0 0,-8-4 0 0 0,-6 0 0 0 0,-14 12 0 0 0,-15 20 0 0 0,-14 9 0 0 0,-11 16 0 0 0,-15 20 0 0 0,-11 29 0 0 0,-14 22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0:2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0 866 23519 0 0,'124'-202'5714'0'0,"-37"59"-2188"0"0,253-337-3526 0 0,-320 453 0 0 0,-19 26 0 0 0,-1 1 0 0 0,0 0 0 0 0,0-1 0 0 0,0 1 0 0 0,1 0 0 0 0,-1-1 0 0 0,0 1 0 0 0,0 0 0 0 0,0-1 0 0 0,0 1 0 0 0,1 0 0 0 0,-1-1 0 0 0,0 1 0 0 0,0-1 0 0 0,0 1 0 0 0,0 0 0 0 0,0-1 0 0 0,0 1 0 0 0,0 0 0 0 0,0-1 0 0 0,0 1 0 0 0,0-1 0 0 0,0 1 0 0 0,-1 0 0 0 0,1-1 0 0 0,0 1 0 0 0,0 0 0 0 0,0-1 0 0 0,0 1 0 0 0,-1 0 0 0 0,1-1 0 0 0,0 1 0 0 0,0-1 0 0 0,-14 0 0 0 0,-17 12 0 0 0,12 3 331 0 0,0 0 0 0 0,-22 23-1 0 0,-5 9-2445 0 0,29-29-735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3:1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9040 0 0,'0'0'6656'0'0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2:2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10848 0 0,'0'0'7777'0'0,"-2"6"-7580"0"0,-1 9 537 0 0,0-1 0 0 0,1 1 0 0 0,1 0 0 0 0,0 0 0 0 0,1 0-1 0 0,3 17 1 0 0,-3-31-717 0 0,1 1 0 0 0,-1-1 0 0 0,1 1 0 0 0,-1-1 0 0 0,1 0 0 0 0,0 0 0 0 0,0 1-1 0 0,0-1 1 0 0,0 0 0 0 0,0 0 0 0 0,0 0 0 0 0,0 0 0 0 0,0 0 0 0 0,2 1 0 0 0,-2-1 4 0 0,1 0 1 0 0,-1 0-1 0 0,0 0 0 0 0,0 0 1 0 0,0 1-1 0 0,0-1 1 0 0,0 0-1 0 0,0 1 1 0 0,0-1-1 0 0,1 3 1 0 0,-2-4-31 0 0,0 1 1 0 0,0-1-1 0 0,-1 0 0 0 0,1 0 1 0 0,0 1-1 0 0,0-1 1 0 0,0 0-1 0 0,-1 1 1 0 0,1-1-1 0 0,0 0 1 0 0,0 0-1 0 0,-1 1 1 0 0,1-1-1 0 0,0 0 0 0 0,-1 0 1 0 0,1 0-1 0 0,0 0 1 0 0,-1 1-1 0 0,1-1 1 0 0,0 0-1 0 0,-1 0 1 0 0,1 0-1 0 0,0 0 1 0 0,-1 0-1 0 0,1 0 1 0 0,0 0-1 0 0,-1 0 0 0 0,1 0 1 0 0,0 0-1 0 0,-1 0 1 0 0,1 0-1 0 0,-1 0 1 0 0,1 0-1 0 0,0 0 1 0 0,-1 0-1 0 0,1-1 1 0 0,0 1-1 0 0,-1 0 1 0 0,-3 0-2566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1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171 315 14464 0 0,'0'0'10801'0'0,"2"9"-10569"0"0,9 32 241 0 0,6 61 0 0 0,4 17 26 0 0,-11-75-327 0 0,36 180 680 0 0,-38-181-586 0 0,-5-30-54 0 0,-1 1-1 0 0,2 20 0 0 0,-4-32-49 0 0,-5-15 2 0 0,-31-138 35 0 0,16 80-161 0 0,-2 2 0 0 0,-3 1 0 0 0,-4 0 0 0 0,-44-76-1 0 0,59 122-19 0 0,1-1-1 0 0,1-1 0 0 0,1 0 0 0 0,1 0 0 0 0,-8-28 0 0 0,16 45-9 0 0,1-1-1 0 0,0 1 1 0 0,0 0-1 0 0,0-1 0 0 0,1 1 1 0 0,0-1-1 0 0,0 1 1 0 0,1 0-1 0 0,0-1 0 0 0,0 1 1 0 0,1 0-1 0 0,0-1 1 0 0,0 1-1 0 0,0 0 1 0 0,1 0-1 0 0,0 1 0 0 0,1-1 1 0 0,0 1-1 0 0,0-1 1 0 0,0 1-1 0 0,0 0 0 0 0,8-6 1 0 0,-9 8-6 0 0,1 0 0 0 0,0 1 0 0 0,0 0 0 0 0,0 0 1 0 0,0 0-1 0 0,0 0 0 0 0,1 0 0 0 0,-1 1 0 0 0,1 0 0 0 0,0 0 0 0 0,0 0 1 0 0,-1 1-1 0 0,1 0 0 0 0,0 0 0 0 0,0 0 0 0 0,1 0 0 0 0,-1 1 0 0 0,0 0 1 0 0,0 0-1 0 0,0 0 0 0 0,0 0 0 0 0,0 1 0 0 0,0 0 0 0 0,0 0 0 0 0,5 2 1 0 0,-1 1 2 0 0,-1-1 0 0 0,0 1 0 0 0,0 1-1 0 0,-1-1 1 0 0,1 2 0 0 0,-1-1 0 0 0,0 0 0 0 0,0 1 0 0 0,-1 1 0 0 0,0-1 0 0 0,0 1 0 0 0,0 0 0 0 0,8 14 0 0 0,-5-5 3 0 0,-1 1 1 0 0,-1 0-1 0 0,0 0 0 0 0,-1 0 0 0 0,-1 1 1 0 0,-1 0-1 0 0,0 0 0 0 0,-1 0 0 0 0,-1 1 1 0 0,-1-1-1 0 0,-1 0 0 0 0,0 1 0 0 0,-1-1 1 0 0,-1 1-1 0 0,-5 17 0 0 0,1-11 0 0 0,0 0 0 0 0,-2-1 0 0 0,-1 0 0 0 0,-1-1 0 0 0,-1 0 0 0 0,0-1 0 0 0,-2 0 0 0 0,-1 0 0 0 0,-1-2 0 0 0,-22 26 0 0 0,14-22 69 0 0,1 0-352 0 0,8-9-3289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3:4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76 188 14272 0 0,'0'0'9943'0'0,"3"-7"-8667"0"0,7-20-464 0 0,-11 13 830 0 0,-1 15-824 0 0,1 6-493 0 0,2-4-261 0 0,-1-1 0 0 0,1 0-1 0 0,0 0 1 0 0,0 1 0 0 0,0-1-1 0 0,0 0 1 0 0,0 0-1 0 0,1 0 1 0 0,-1 0 0 0 0,0 0-1 0 0,1-1 1 0 0,-1 1 0 0 0,1 0-1 0 0,2 1 1 0 0,27 20 304 0 0,-30-23-358 0 0,0 1-1 0 0,0 0 1 0 0,0-1 0 0 0,0 1-1 0 0,0-1 1 0 0,0 1 0 0 0,0-1 0 0 0,0 1-1 0 0,1-1 1 0 0,-1 0 0 0 0,0 0-1 0 0,0 0 1 0 0,0 1 0 0 0,0-1-1 0 0,1 0 1 0 0,-1 0 0 0 0,0 0-1 0 0,0-1 1 0 0,0 1 0 0 0,0 0-1 0 0,0 0 1 0 0,1-1 0 0 0,-1 1-1 0 0,0-1 1 0 0,0 1 0 0 0,0-1 0 0 0,0 1-1 0 0,0-1 1 0 0,0 1 0 0 0,0-1-1 0 0,0 0 1 0 0,-1 0 0 0 0,1 0-1 0 0,0 1 1 0 0,0-1 0 0 0,0 0-1 0 0,-1 0 1 0 0,1 0 0 0 0,-1 0-1 0 0,1 0 1 0 0,-1 0 0 0 0,1 0-1 0 0,-1 0 1 0 0,1-2 0 0 0,0-2 15 0 0,0 0-1 0 0,0 0 1 0 0,-1 0 0 0 0,0 0 0 0 0,0 0 0 0 0,0 1 0 0 0,0-1-1 0 0,-1 0 1 0 0,-1-5 0 0 0,0 1-8 0 0,-2 1 0 0 0,1-1 0 0 0,-1 1 0 0 0,0 0-1 0 0,-1 1 1 0 0,1-1 0 0 0,-2 1 0 0 0,1 0 0 0 0,-1 0 0 0 0,0 0 0 0 0,0 1-1 0 0,-1 0 1 0 0,0 0 0 0 0,0 1 0 0 0,-1-1 0 0 0,-13-6 0 0 0,18 11 5 0 0,0-1 0 0 0,0 1 0 0 0,-1 0 0 0 0,1 0 1 0 0,-1 1-1 0 0,1-1 0 0 0,-1 1 0 0 0,1-1 0 0 0,-1 1 0 0 0,1 0 1 0 0,-1 1-1 0 0,1-1 0 0 0,-6 2 0 0 0,8-2-17 0 0,0 0 0 0 0,0 0-1 0 0,0 1 1 0 0,0-1 0 0 0,0 1-1 0 0,0-1 1 0 0,0 1 0 0 0,0-1 0 0 0,0 1-1 0 0,0 0 1 0 0,0 0 0 0 0,0-1-1 0 0,0 1 1 0 0,1 0 0 0 0,-1 0 0 0 0,0 0-1 0 0,1 0 1 0 0,-1 0 0 0 0,0-1-1 0 0,1 1 1 0 0,-1 0 0 0 0,1 1 0 0 0,0-1-1 0 0,-1 0 1 0 0,1 0 0 0 0,0 0-1 0 0,0 0 1 0 0,-1 0 0 0 0,1 0 0 0 0,0 0-1 0 0,0 0 1 0 0,0 1 0 0 0,0-1 0 0 0,1 0-1 0 0,-1 0 1 0 0,0 0 0 0 0,0 0-1 0 0,1 0 1 0 0,-1 0 0 0 0,0 0 0 0 0,1 0-1 0 0,-1 0 1 0 0,1 0 0 0 0,0 1-1 0 0,5 9-9 0 0,1 0 1 0 0,-1 0-1 0 0,2 0 0 0 0,14 16 0 0 0,-2-6-3868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4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1230 13464 0 0,'0'0'12081'0'0,"-3"-6"-11769"0"0,-7-19-24 0 0,9 24-259 0 0,1 0 1 0 0,0 0 0 0 0,0 0 0 0 0,0 0 0 0 0,-1 0 0 0 0,1 0 0 0 0,0 0 0 0 0,0 1 0 0 0,0-1 0 0 0,1 0 0 0 0,-1 0 0 0 0,0 0 0 0 0,0 0 0 0 0,0 0 0 0 0,1 0 0 0 0,-1 0 0 0 0,0 0 0 0 0,1 1 0 0 0,-1-1-1 0 0,1 0 1 0 0,-1 0 0 0 0,1 0 0 0 0,-1 1 0 0 0,1-1 0 0 0,-1 0 0 0 0,1 1 0 0 0,0-1 0 0 0,0 0 0 0 0,-1 1 0 0 0,1-1 0 0 0,0 1 0 0 0,0-1 0 0 0,1 0 0 0 0,1 0 62 0 0,0 0 1 0 0,0 0 0 0 0,0 0 0 0 0,0 1-1 0 0,0-1 1 0 0,0 1 0 0 0,5-1-1 0 0,-3 1-22 0 0,0 1 0 0 0,0-1 0 0 0,1 1 0 0 0,-1 0 0 0 0,0 1 0 0 0,0-1 0 0 0,0 1 0 0 0,0 0 0 0 0,-1 0 0 0 0,1 0 0 0 0,7 5 0 0 0,1 3 69 0 0,0 1 0 0 0,15 15 0 0 0,-20-18-86 0 0,0 0 1 0 0,0 0-1 0 0,1-1 0 0 0,0-1 0 0 0,0 1 0 0 0,1-2 0 0 0,12 7 0 0 0,-19-10-32 0 0,0-1 1 0 0,0 0 0 0 0,0 1-1 0 0,1-1 1 0 0,-1-1-1 0 0,0 1 1 0 0,1 0-1 0 0,-1-1 1 0 0,0 1 0 0 0,1-1-1 0 0,-1 0 1 0 0,1 0-1 0 0,-1-1 1 0 0,0 1-1 0 0,1-1 1 0 0,-1 0 0 0 0,1 0-1 0 0,-1 0 1 0 0,0 0-1 0 0,0 0 1 0 0,0 0 0 0 0,0-1-1 0 0,0 0 1 0 0,0 0-1 0 0,0 0 1 0 0,4-4-1 0 0,19-17 23 0 0,-2-2 1 0 0,0 0-1 0 0,-2-2 0 0 0,-1-1 0 0 0,22-36 0 0 0,78-162 54 0 0,-100 185-77 0 0,68-128 169 0 0,133-190 0 0 0,-48 96 45 0 0,-162 240-219 0 0,-8 14 1 0 0,-5 11 23 0 0,-6 45-32 0 0,-2-12-585 0 0,7-27-2849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5:2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8936 0 0,'0'0'6656'0'0,"-1"5"-5709"0"0,-1 1-700 0 0,-2 17 1786 0 0,4-24-1586 0 0,0 1-439 0 0,0 0 0 0 0,0 0 0 0 0,0 0 0 0 0,0-1 0 0 0,0 1 0 0 0,0 0 0 0 0,0 0 0 0 0,0 0 0 0 0,0 0 0 0 0,0-1 0 0 0,0 1-1 0 0,0 0 1 0 0,0 0 0 0 0,0 0 0 0 0,0 0 0 0 0,0 0 0 0 0,0-1 0 0 0,0 1 0 0 0,0 0 0 0 0,0 0 0 0 0,0 0 0 0 0,0 0 0 0 0,0 0 0 0 0,0-1 0 0 0,1 1 0 0 0,-1 0 0 0 0,0 0 0 0 0,0 0 0 0 0,0 0 0 0 0,0 0-1 0 0,0 0 1 0 0,0 0 0 0 0,0-1 0 0 0,1 1 0 0 0,-1 0 0 0 0,0 0 0 0 0,0 0 0 0 0,0 0 0 0 0,0 0 0 0 0,0 0 0 0 0,1 0 0 0 0,-1 0 0 0 0,0 0 0 0 0,0 0 0 0 0,0 0 0 0 0,0 0 0 0 0,0 0 0 0 0,1 0-1 0 0,-1 0 1 0 0,5-1 114 0 0,0 1-1 0 0,0-1 0 0 0,0 0 1 0 0,0-1-1 0 0,0 1 0 0 0,0-1 1 0 0,7-4-1 0 0,-7 4-14 0 0,0-1-1 0 0,0 1 1 0 0,1 1 0 0 0,-1-1-1 0 0,1 1 1 0 0,-1-1 0 0 0,10 1-1 0 0,-13 1-71 0 0,-1 0 0 0 0,0 0 0 0 0,1 1 0 0 0,-1-1 0 0 0,0 1 0 0 0,1-1 0 0 0,-1 1 0 0 0,0 0 0 0 0,0-1 0 0 0,1 1-1 0 0,-1 0 1 0 0,0 0 0 0 0,0 0 0 0 0,0 0 0 0 0,0 0 0 0 0,0 0 0 0 0,0 0 0 0 0,0 0 0 0 0,0 1 0 0 0,-1-1 0 0 0,1 0-1 0 0,0 0 1 0 0,-1 1 0 0 0,1-1 0 0 0,-1 0 0 0 0,1 3 0 0 0,9 44 283 0 0,-9-39-212 0 0,2 22 116 0 0,-1 0 1 0 0,-1 0-1 0 0,-2 0 1 0 0,-1 0-1 0 0,-11 52 1 0 0,11-65-88 0 0,0-1 1 0 0,1 27 0 0 0,1-31-13 0 0,0-13-112 0 0,0 1 0 0 0,-1 0 0 0 0,1-1-1 0 0,0 1 1 0 0,-1-1 0 0 0,1 1 0 0 0,0 0 0 0 0,-1-1-1 0 0,1 1 1 0 0,-1-1 0 0 0,1 1 0 0 0,-1-1 0 0 0,0 1-1 0 0,1-1 1 0 0,-1 0 0 0 0,1 1 0 0 0,-1-1 0 0 0,0 1-1 0 0,1-1 1 0 0,-1 0 0 0 0,0 0 0 0 0,-1 1 0 0 0,-22 6 29 0 0,13-4-31 0 0,-9 2 2 0 0,0 0 0 0 0,0-1 1 0 0,-33 1-1 0 0,52-4-10 0 0,0-1-1 0 0,-1 0 1 0 0,1 0-1 0 0,-1 0 1 0 0,1 0 0 0 0,0-1-1 0 0,-1 1 1 0 0,1 0 0 0 0,-1 0-1 0 0,1-1 1 0 0,0 1-1 0 0,-1-1 1 0 0,1 1 0 0 0,0-1-1 0 0,0 0 1 0 0,-2-1 0 0 0,2 2 0 0 0,1-1 0 0 0,0 1 1 0 0,0-1-1 0 0,0 1 0 0 0,0 0 1 0 0,0-1-1 0 0,0 1 0 0 0,-1-1 1 0 0,1 1-1 0 0,0-1 0 0 0,0 1 1 0 0,1-1-1 0 0,-1 1 0 0 0,0-1 1 0 0,0 1-1 0 0,0 0 0 0 0,0-1 1 0 0,0 1-1 0 0,0-1 0 0 0,1 1 1 0 0,-1 0-1 0 0,0-1 0 0 0,0 1 1 0 0,0-1-1 0 0,1 1 0 0 0,-1 0 1 0 0,0-1-1 0 0,1 1 0 0 0,0-1 1 0 0,9-10 22 0 0,-9 10-20 0 0,1 0 0 0 0,-1 0 0 0 0,1 0 0 0 0,0 0 0 0 0,-1 0 0 0 0,1 1 0 0 0,-1-1 0 0 0,1 0 0 0 0,0 1 0 0 0,0-1 1 0 0,-1 1-1 0 0,1 0 0 0 0,0 0 0 0 0,0 0 0 0 0,0 0 0 0 0,-1 0 0 0 0,1 0 0 0 0,0 0 0 0 0,0 0 0 0 0,0 1 0 0 0,-1-1 0 0 0,1 1 1 0 0,2 0-1 0 0,10 9-3200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3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7 112 18191 0 0,'1'-6'2704'0'0,"0"-2"-1826"0"0,0 1-1 0 0,-1-1 1 0 0,0 1-1 0 0,0-1 1 0 0,-1 1-1 0 0,0 0 1 0 0,0-1-1 0 0,-3-10 0 0 0,3 17-749 0 0,1 0-1 0 0,-1-1 0 0 0,1 1 0 0 0,0 0 0 0 0,0-1 0 0 0,-1 1 1 0 0,1-1-1 0 0,0 1 0 0 0,0-1 0 0 0,1 1 0 0 0,-1 0 0 0 0,0-1 0 0 0,0 1 1 0 0,1-1-1 0 0,-1 1 0 0 0,2-3 0 0 0,-2 4-115 0 0,0 0 0 0 0,0 0 0 0 0,0 0 1 0 0,0 0-1 0 0,0-1 0 0 0,1 1 0 0 0,-1 0 0 0 0,0 0 0 0 0,0 0 0 0 0,0 0 0 0 0,0 0 1 0 0,1 0-1 0 0,-1 0 0 0 0,0 0 0 0 0,0 0 0 0 0,0 0 0 0 0,0 0 0 0 0,1 0 0 0 0,-1 0 1 0 0,0 0-1 0 0,0 0 0 0 0,0 0 0 0 0,1 0 0 0 0,-1 0 0 0 0,0 0 0 0 0,0 0 0 0 0,0 0 1 0 0,1 0-1 0 0,-1 0 0 0 0,0 0 0 0 0,0 0 0 0 0,0 0 0 0 0,0 0 0 0 0,1 0 1 0 0,-1 0-1 0 0,0 1 0 0 0,0-1 0 0 0,0 0 0 0 0,0 0 0 0 0,10 16 224 0 0,27 89 150 0 0,36 168-1 0 0,-11-35-72 0 0,-43-184-313 0 0,2 0 0 0 0,30 51 0 0 0,-6-12 0 0 0,-44-91 0 0 0,0 1 0 0 0,0-1 0 0 0,0 0 0 0 0,0-1 0 0 0,0 1 0 0 0,1 0 0 0 0,-1 0 0 0 0,1 0 0 0 0,1 1 0 0 0,-3-3 0 0 0,0 0 0 0 0,1 0 0 0 0,-1 1 0 0 0,0-1 0 0 0,0 0 0 0 0,1 0 0 0 0,-1 0 0 0 0,0 0 0 0 0,1 0 0 0 0,-1 0 0 0 0,0 0 0 0 0,0 0 0 0 0,1 0 0 0 0,-1 0 0 0 0,0 0 0 0 0,1 0 0 0 0,-1 0 0 0 0,0 0 0 0 0,1 0 0 0 0,-1 0 0 0 0,0 0 0 0 0,0 0 0 0 0,1 0 0 0 0,-1 0 0 0 0,0 0 0 0 0,1 0 0 0 0,-1-1 0 0 0,0 1 0 0 0,0 0 0 0 0,1 0 0 0 0,-1 0 0 0 0,0-1 0 0 0,0 1 0 0 0,0 0 0 0 0,1 0 0 0 0,-1 0 0 0 0,0-1 0 0 0,3-4 0 0 0,-1 0 0 0 0,0 0 0 0 0,-1 0 0 0 0,1 0 0 0 0,-1 0 0 0 0,0 0 0 0 0,1-7 0 0 0,4-50 0 0 0,-3 0 0 0 0,-7-87 0 0 0,2-49 0 0 0,3 192 0 0 0,3-37 0 0 0,-4 40 0 0 0,1 0 0 0 0,0 1 0 0 0,-1-1 0 0 0,1 0 0 0 0,0 1 0 0 0,0-1 0 0 0,0 1 0 0 0,1 0 0 0 0,-1-1 0 0 0,1 1 0 0 0,-1 0 0 0 0,4-4 0 0 0,-3 5 0 0 0,-1 1 0 0 0,0-1 0 0 0,0 1 0 0 0,0 0 0 0 0,1 0 0 0 0,-1-1 0 0 0,0 1 0 0 0,0 0 0 0 0,1 0 0 0 0,-1 0 0 0 0,0 0 0 0 0,0 1 0 0 0,1-1 0 0 0,-1 0 0 0 0,0 0 0 0 0,2 1 0 0 0,20 7 0 0 0,-19-5 0 0 0,1-1 0 0 0,0 1 0 0 0,-1 0 0 0 0,0 0 0 0 0,0 1 0 0 0,0-1 0 0 0,0 1 0 0 0,-1 0 0 0 0,6 7 0 0 0,25 44 0 0 0,-16-25 0 0 0,-6-12 0 0 0,-4-4 0 0 0,1 0 0 0 0,0-1 0 0 0,1 0 0 0 0,13 12 0 0 0,-20-22 0 0 0,0 0 0 0 0,0 0 0 0 0,0-1 0 0 0,1 1 0 0 0,-1-1 0 0 0,1 0 0 0 0,0 0 0 0 0,0 0 0 0 0,0-1 0 0 0,-1 1 0 0 0,2-1 0 0 0,-1 0 0 0 0,0 0 0 0 0,0 0 0 0 0,0-1 0 0 0,0 1 0 0 0,0-1 0 0 0,1 0 0 0 0,-1 0 0 0 0,8-2 0 0 0,-8 1 0 0 0,0 0 0 0 0,1 0 0 0 0,-1-1 0 0 0,0 1 0 0 0,0-1 0 0 0,0 0 0 0 0,-1 0 0 0 0,1-1 0 0 0,0 1 0 0 0,-1-1 0 0 0,1 1 0 0 0,-1-1 0 0 0,5-6 0 0 0,-4 3 0 0 0,1 0 0 0 0,-2 0 0 0 0,1 0 0 0 0,-1 0 0 0 0,0 0 0 0 0,0-1 0 0 0,3-12 0 0 0,-2-1 0 0 0,0-1 0 0 0,-1 0 0 0 0,-2 1 0 0 0,-1-40 0 0 0,-2 36 0 0 0,0 0 0 0 0,-2 0 0 0 0,-12-42 0 0 0,-32-64 0 0 0,34 89 0 0 0,40 71 0 0 0,-4 1 0 0 0,-14-19 0 0 0,0 0 0 0 0,0-1 0 0 0,1 0 0 0 0,0 0 0 0 0,1-1 0 0 0,0 0 0 0 0,1 0 0 0 0,0-2 0 0 0,13 9 0 0 0,-5-6 0 0 0,-12-6 0 0 0,1-1 0 0 0,0 0 0 0 0,-1 0 0 0 0,11 2 0 0 0,-15-5 0 0 0,1 0 0 0 0,-1-1 0 0 0,1 1 0 0 0,-1-1 0 0 0,1 0 0 0 0,-1 0 0 0 0,1 0 0 0 0,-1-1 0 0 0,1 1 0 0 0,-1-1 0 0 0,1 0 0 0 0,-1 0 0 0 0,6-2 0 0 0,-4 1 63 0 0,-1 0 0 0 0,0-1 0 0 0,0 1-1 0 0,0-1 1 0 0,0 1 0 0 0,-1-1 0 0 0,1-1 0 0 0,-1 1 0 0 0,0 0 0 0 0,0-1 0 0 0,0 1-1 0 0,0-1 1 0 0,0 0 0 0 0,-1 0 0 0 0,2-4 0 0 0,0-1-901 0 0,0-1-1 0 0,-1 1 1 0 0,-1 0 0 0 0,1-1-1 0 0,0-12 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3:3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35 20703 0 0,'-7'-5'0'0'0,"-5"-2"1968"0"0,3 0 0 0 0,4 3-904 0 0,5 1 24 0 0,0-6-1672 0 0,7 9 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3:3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304 703 19295 0 0,'0'-27'3317'0'0,"1"10"-1830"0"0,-1 1 0 0 0,-3-21 0 0 0,2 31-1371 0 0,0 1 1 0 0,0-1 0 0 0,-1 1 0 0 0,0 0-1 0 0,0 0 1 0 0,0 0 0 0 0,0 0-1 0 0,-1 0 1 0 0,0 0 0 0 0,-7-8-1 0 0,-4-3 231 0 0,0 1-1 0 0,-1 0 0 0 0,-1 1 0 0 0,-31-21 0 0 0,45 34-307 0 0,0 0 0 0 0,0 0 1 0 0,0 0-1 0 0,-1 0 0 0 0,1 0 0 0 0,0 0 0 0 0,0 1 1 0 0,-1-1-1 0 0,1 1 0 0 0,0 0 0 0 0,-1 0 0 0 0,1 0 0 0 0,-1 0 1 0 0,1 0-1 0 0,0 0 0 0 0,-1 0 0 0 0,1 1 0 0 0,0-1 1 0 0,0 1-1 0 0,-1 0 0 0 0,1 0 0 0 0,0 0 0 0 0,0 0 0 0 0,0 0 1 0 0,0 0-1 0 0,0 0 0 0 0,-3 4 0 0 0,-3 1 24 0 0,1 1 0 0 0,0 1-1 0 0,1-1 1 0 0,-1 1 0 0 0,-4 9-1 0 0,3-4-8 0 0,1 0 0 0 0,0 1 0 0 0,1 0 0 0 0,0 0 0 0 0,1 1 0 0 0,1-1 0 0 0,0 1 0 0 0,1 0 0 0 0,1 0 0 0 0,0 0 0 0 0,1 1 0 0 0,1 17 0 0 0,1-16-16 0 0,0 0 1 0 0,1-1 0 0 0,1 1-1 0 0,1-1 1 0 0,0 0 0 0 0,1 0-1 0 0,1 0 1 0 0,0 0 0 0 0,1-1-1 0 0,1 0 1 0 0,9 14 0 0 0,-11-21-38 0 0,1 1 0 0 0,-1-1 1 0 0,2-1-1 0 0,-1 1 1 0 0,1-1-1 0 0,0 0 0 0 0,0-1 1 0 0,1 0-1 0 0,0-1 1 0 0,0 1-1 0 0,0-2 0 0 0,1 1 1 0 0,-1-1-1 0 0,1-1 0 0 0,0 0 1 0 0,0 0-1 0 0,1-1 1 0 0,-1 0-1 0 0,0-1 0 0 0,1 0 1 0 0,-1 0-1 0 0,1-2 1 0 0,20-1-1 0 0,-26 0-1 0 0,-1 1 0 0 0,1-1 0 0 0,0 0 0 0 0,-1 0 0 0 0,1-1 0 0 0,-1 1 0 0 0,0-1 0 0 0,1 0 0 0 0,-1 0 0 0 0,-1-1 0 0 0,1 1 0 0 0,0-1 0 0 0,-1 0 0 0 0,0 0 0 0 0,0 0 0 0 0,0 0 0 0 0,0 0 0 0 0,-1-1 0 0 0,4-7 0 0 0,0-2 0 0 0,-1 0 0 0 0,-1-1 0 0 0,0 1 0 0 0,-1-1 0 0 0,2-20 0 0 0,-3 10 0 0 0,-2 1 0 0 0,-1 0 0 0 0,0-1 0 0 0,-2 1 0 0 0,-10-42 0 0 0,-44-116 0 0 0,23 95 0 0 0,-67-122 0 0 0,57 115 0 0 0,10 21 0 0 0,32 65 0 0 0,7 9 0 0 0,14 16 0 0 0,112 176 0 0 0,-9-12 0 0 0,-88-136 0 0 0,73 76 0 0 0,-98-112 0 0 0,1 0 0 0 0,-1-1 0 0 0,2 0 0 0 0,-1 0 0 0 0,1-1 0 0 0,0-1 0 0 0,16 8 0 0 0,-24-13 0 0 0,0 0 0 0 0,0 0 0 0 0,0-1 0 0 0,0 1 0 0 0,1-1 0 0 0,-1 1 0 0 0,0-1 0 0 0,0 0 0 0 0,0 0 0 0 0,0 0 0 0 0,1-1 0 0 0,-1 1 0 0 0,0-1 0 0 0,5-1 0 0 0,-5 0 0 0 0,1 0 0 0 0,-1 0 0 0 0,0 0 0 0 0,0 0 0 0 0,0-1 0 0 0,0 1 0 0 0,-1-1 0 0 0,1 0 0 0 0,-1 1 0 0 0,1-1 0 0 0,-1 0 0 0 0,0-1 0 0 0,0 1 0 0 0,0 0 0 0 0,1-5 0 0 0,4-12 0 0 0,0 0 0 0 0,-2-1 0 0 0,0 1 0 0 0,3-41 0 0 0,-8 60 0 0 0,4-31 0 0 0,-2 0 0 0 0,-1-1 0 0 0,-7-60 0 0 0,3 74 0 0 0,0-1 0 0 0,-2 1 0 0 0,0 0 0 0 0,-1 1 0 0 0,-1-1 0 0 0,-1 1 0 0 0,-17-31 0 0 0,22 45 0 0 0,0-1 0 0 0,0 1 0 0 0,0 0 0 0 0,-1 0 0 0 0,0 1 0 0 0,1-1 0 0 0,-1 1 0 0 0,-5-4 0 0 0,8 6 0 0 0,0 1 0 0 0,0-1 0 0 0,0 1 0 0 0,0-1 0 0 0,0 1 0 0 0,0 0 0 0 0,0 0 0 0 0,0-1 0 0 0,0 1 0 0 0,0 0 0 0 0,0 0 0 0 0,0 0 0 0 0,0 0 0 0 0,0 0 0 0 0,0 0 0 0 0,0 0 0 0 0,0 0 0 0 0,-2 1 0 0 0,2 0 0 0 0,0-1 0 0 0,-1 1 0 0 0,1 0 0 0 0,0 0 0 0 0,0 0 0 0 0,0 0 0 0 0,0 0 0 0 0,0 0 0 0 0,0 0 0 0 0,0 1 0 0 0,0-1 0 0 0,0 0 0 0 0,0 0 0 0 0,1 1 0 0 0,-1-1 0 0 0,-1 3 0 0 0,0 3 0 0 0,0-1 0 0 0,0 1 0 0 0,0 0 0 0 0,0 0 0 0 0,1 0 0 0 0,1 0 0 0 0,-1 0 0 0 0,1 0 0 0 0,0 0 0 0 0,1 0 0 0 0,1 12 0 0 0,1-8 0 0 0,0-1 0 0 0,0 0 0 0 0,1 0 0 0 0,0 0 0 0 0,1-1 0 0 0,0 0 0 0 0,8 12 0 0 0,-2-6 0 0 0,0-2 0 0 0,1 0 0 0 0,0 0 0 0 0,1-1 0 0 0,0 0 0 0 0,1-1 0 0 0,1-1 0 0 0,-1 0 0 0 0,25 11 0 0 0,-25-15 0 0 0,2-1 0 0 0,-1 0 0 0 0,0-1 0 0 0,1 0 0 0 0,0-1 0 0 0,0-1 0 0 0,0-1 0 0 0,26 0 0 0 0,6 2 863 0 0,-25 1-5719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4:2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42 196 19895 0 0,'0'0'5358'0'0,"-1"-6"-3236"0"0,-26-112 2160 0 0,15 58-3180 0 0,11 49-1102 0 0,2 13 0 0 0,8 20 0 0 0,31 92 0 0 0,5 16 0 0 0,85 171 0 0 0,-110-264 0 0 0,-2 1 0 0 0,25 74 0 0 0,-42-105 0 0 0,-2-9 0 0 0,-6-17 0 0 0,-2-17-3963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4:2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76 301 21911 0 0,'8'1'537'0'0,"2"-3"3405"0"0,-2-14-686 0 0,3-5-2791 0 0,2 0 0 0 0,0 1 0 0 0,2 0 0 0 0,0 1 0 0 0,27-26 0 0 0,-22 23-205 0 0,-14 16-246 0 0,9-12-4 0 0,2 0 0 0 0,0 1 0 0 0,1 1-1 0 0,35-25 1 0 0,-93 63-10 0 0,26-15 0 0 0,-1 1 0 0 0,1 1 0 0 0,-14 10 0 0 0,7 0 0 0 0,2 0 0 0 0,0 2 0 0 0,1 0 0 0 0,1 1 0 0 0,0 0 0 0 0,-18 35 0 0 0,18-23 0 0 0,1 0 0 0 0,1 0 0 0 0,2 2 0 0 0,-11 45 0 0 0,11-10 0 0 0,12-64 0 0 0,0 0 0 0 0,1 1 0 0 0,1-1 0 0 0,-1 0 0 0 0,1 1 0 0 0,0-1 0 0 0,3 9 0 0 0,-4-14 0 0 0,1 0 0 0 0,0 0 0 0 0,-1-1 0 0 0,1 1 0 0 0,0 0 0 0 0,0-1 0 0 0,0 1 0 0 0,0 0 0 0 0,0-1 0 0 0,1 0 0 0 0,-1 1 0 0 0,0-1 0 0 0,1 0 0 0 0,-1 1 0 0 0,1-1 0 0 0,-1 0 0 0 0,1 0 0 0 0,0 0 0 0 0,2 1 0 0 0,-1-1 0 0 0,0-1 0 0 0,0 1 0 0 0,1 0 0 0 0,-1-1 0 0 0,0 0 0 0 0,1 0 0 0 0,-1 0 0 0 0,0 0 0 0 0,0 0 0 0 0,5-1 0 0 0,6-3 0 0 0,0 0 0 0 0,-1-1 0 0 0,0 0 0 0 0,16-9 0 0 0,11-11 0 0 0,-1-1 0 0 0,-1-1 0 0 0,-1-3 0 0 0,39-39 0 0 0,-2 2 0 0 0,-63 58 0 0 0,1 0 0 0 0,-1 0 0 0 0,2 1 0 0 0,23-13 0 0 0,-32 19 0 0 0,1 0 0 0 0,-1 1 0 0 0,1-1 0 0 0,-1 1 0 0 0,1 0 0 0 0,0 1 0 0 0,-1-1 0 0 0,1 1 0 0 0,0-1 0 0 0,0 1 0 0 0,-1 1 0 0 0,1-1 0 0 0,0 1 0 0 0,-1 0 0 0 0,1 0 0 0 0,0 0 0 0 0,-1 0 0 0 0,7 4 0 0 0,-4-2 0 0 0,-1 0 0 0 0,0 0 0 0 0,0 1 0 0 0,0 0 0 0 0,0 0 0 0 0,0 0 0 0 0,-1 1 0 0 0,0 0 0 0 0,0 0 0 0 0,0 0 0 0 0,-1 0 0 0 0,1 1 0 0 0,-1 0 0 0 0,-1 0 0 0 0,1 0 0 0 0,-1 0 0 0 0,0 1 0 0 0,0 0 0 0 0,-1-1 0 0 0,0 1 0 0 0,1 7 0 0 0,2 12 0 0 0,-2 1 0 0 0,-1-1 0 0 0,-1 0 0 0 0,-1 1 0 0 0,-2-1 0 0 0,-5 32 0 0 0,4-38 0 0 0,-2 0 0 0 0,0 0 0 0 0,-1 0 0 0 0,-1-1 0 0 0,-1 0 0 0 0,0 0 0 0 0,-2-1 0 0 0,-16 26 0 0 0,11-25 0 0 0,0-1 0 0 0,-1-1 0 0 0,0 0 0 0 0,-2-1 0 0 0,0-1 0 0 0,0 0 0 0 0,-29 16 0 0 0,31-22 0 0 0,-1 0 0 0 0,0-1 0 0 0,-1-1 0 0 0,0-1 0 0 0,0-1 0 0 0,0 0 0 0 0,0-1 0 0 0,-1-1 0 0 0,-30 1 0 0 0,30-3 0 0 0,11 0 0 0 0,0-1 0 0 0,0 1 0 0 0,0-2 0 0 0,-13-1 0 0 0,25-6 857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5:4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94 21407 0 0,'-3'-6'2648'0'0,"-1"-3"-1581"0"0,0 1 1 0 0,1-1-1 0 0,0-1 0 0 0,1 1 0 0 0,0 0 0 0 0,1-1 0 0 0,-1-11 0 0 0,2 21-1064 0 0,0 0 0 0 0,0 0 0 0 0,0 0-1 0 0,0-1 1 0 0,0 1 0 0 0,0 0-1 0 0,0 0 1 0 0,-1 0 0 0 0,1 0 0 0 0,1 0-1 0 0,-1 0 1 0 0,0 0 0 0 0,0 0 0 0 0,0 0-1 0 0,0 0 1 0 0,0-1 0 0 0,0 1 0 0 0,0 0-1 0 0,0 0 1 0 0,0 0 0 0 0,0 0-1 0 0,0 0 1 0 0,0 0 0 0 0,0 0 0 0 0,0 0-1 0 0,0 0 1 0 0,0 0 0 0 0,0 0 0 0 0,0 0-1 0 0,0-1 1 0 0,0 1 0 0 0,0 0 0 0 0,1 0-1 0 0,-1 0 1 0 0,0 0 0 0 0,0 0-1 0 0,0 0 1 0 0,0 0 0 0 0,0 0 0 0 0,0 0-1 0 0,0 0 1 0 0,0 0 0 0 0,0 0 0 0 0,0 0-1 0 0,1 0 1 0 0,-1 0 0 0 0,0 0-1 0 0,0 0 1 0 0,0 0 0 0 0,0 0 0 0 0,0 0-1 0 0,0 0 1 0 0,0 0 0 0 0,0 0 0 0 0,0 0-1 0 0,0 0 1 0 0,1 0 0 0 0,-1 0 0 0 0,0 0-1 0 0,0 1 1 0 0,7 5 39 0 0,7 14-84 0 0,-5-4 42 0 0,-2 2 0 0 0,0-1 0 0 0,-2 1 0 0 0,5 22 0 0 0,10 80 0 0 0,-1-8 0 0 0,-13-84 0 0 0,-2-5 0 0 0,1-1 0 0 0,1 0 0 0 0,1 0 0 0 0,15 32 0 0 0,-21-51 0 0 0,1-1 0 0 0,-1 1 0 0 0,1 0 0 0 0,0-1 0 0 0,0 1 0 0 0,0-1 0 0 0,4 4 0 0 0,-5-6 0 0 0,-1 1 0 0 0,1-1 0 0 0,0 0 0 0 0,-1 1 0 0 0,1-1 0 0 0,-1 0 0 0 0,1 0 0 0 0,0 0 0 0 0,-1 0 0 0 0,1 0 0 0 0,-1 0 0 0 0,1 0 0 0 0,0 0 0 0 0,-1 0 0 0 0,1 0 0 0 0,-1 0 0 0 0,1 0 0 0 0,0 0 0 0 0,-1 0 0 0 0,1 0 0 0 0,-1-1 0 0 0,1 1 0 0 0,0 0 0 0 0,-1 0 0 0 0,1-1 0 0 0,-1 1 0 0 0,1 0 0 0 0,-1-1 0 0 0,1 1 0 0 0,-1-1 0 0 0,0 1 0 0 0,1-1 0 0 0,-1 1 0 0 0,1-1 0 0 0,-1 1 0 0 0,0-1 0 0 0,1 1 0 0 0,-1-1 0 0 0,0 1 0 0 0,0-1 0 0 0,1 1 0 0 0,-1-1 0 0 0,0 0 0 0 0,0 1 0 0 0,0-2 0 0 0,12-24 0 0 0,1 0 0 0 0,-2 0 0 0 0,0 0 0 0 0,-2-1 0 0 0,-1-1 0 0 0,5-31 0 0 0,-3-87 0 0 0,-3 35 0 0 0,-7 108 0 0 0,0 1 0 0 0,0-1 0 0 0,1 1 0 0 0,-1-1 0 0 0,1 1 0 0 0,-1-1 0 0 0,1 1 0 0 0,0 0 0 0 0,0-1 0 0 0,0 1 0 0 0,0 0 0 0 0,0 0 0 0 0,0-1 0 0 0,0 1 0 0 0,1 0 0 0 0,0 0 0 0 0,-1 0 0 0 0,1 1 0 0 0,0-1 0 0 0,0 0 0 0 0,0 1 0 0 0,0-1 0 0 0,0 1 0 0 0,0-1 0 0 0,0 1 0 0 0,0 0 0 0 0,0 0 0 0 0,1 0 0 0 0,-1 0 0 0 0,1 1 0 0 0,-1-1 0 0 0,0 1 0 0 0,1-1 0 0 0,-1 1 0 0 0,1 0 0 0 0,-1 0 0 0 0,1 0 0 0 0,-1 0 0 0 0,5 1 0 0 0,3 0 0 0 0,-1 1 0 0 0,0 1 0 0 0,1 0 0 0 0,-1 0 0 0 0,0 1 0 0 0,-1 0 0 0 0,1 0 0 0 0,-1 1 0 0 0,11 7 0 0 0,-7-3 0 0 0,0 1 0 0 0,-1 0 0 0 0,0 0 0 0 0,-1 1 0 0 0,0 1 0 0 0,11 17 0 0 0,-15-20 0 0 0,-1 1 0 0 0,0-1 0 0 0,-1 0 0 0 0,0 1 0 0 0,-1 0 0 0 0,0 0 0 0 0,0 0 0 0 0,-1 0 0 0 0,0 1 0 0 0,0 16 0 0 0,-2-5 0 0 0,-1-1 0 0 0,-2 1 0 0 0,0-1 0 0 0,-1 0 0 0 0,-1 0 0 0 0,-1 0 0 0 0,0-1 0 0 0,-15 30 0 0 0,13-34 0 0 0,0 0 0 0 0,-1-1 0 0 0,-1 0 0 0 0,0-1 0 0 0,-1 0 0 0 0,-1-1 0 0 0,0 0 0 0 0,0-1 0 0 0,-1 0 0 0 0,-27 18 0 0 0,33-26 0 0 0,1-1 0 0 0,0 0 0 0 0,-1 0 0 0 0,0-1 0 0 0,0 0 0 0 0,0 0 0 0 0,0-1 0 0 0,0 1 0 0 0,0-2 0 0 0,0 1 0 0 0,0-1 0 0 0,0 0 0 0 0,0 0 0 0 0,0-1 0 0 0,0 0 0 0 0,0 0 0 0 0,0-1 0 0 0,0 1 0 0 0,0-2 0 0 0,-10-4 0 0 0,15 7 71 0 0,1-1 1 0 0,-1 0-1 0 0,1 0 0 0 0,0 0 1 0 0,-1 0-1 0 0,1 0 1 0 0,0 0-1 0 0,-1 0 0 0 0,1 0 1 0 0,0 0-1 0 0,-2-3 0 0 0,0-9-4892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5:4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2342 22103 0 0,'1'1'104'0'0,"-1"0"-1"0"0,0-1 0 0 0,0 1 0 0 0,1 0 0 0 0,-1 0 1 0 0,0 0-1 0 0,1-1 0 0 0,-1 1 0 0 0,1 0 0 0 0,-1 0 0 0 0,1-1 1 0 0,0 1-1 0 0,-1-1 0 0 0,1 1 0 0 0,0 0 0 0 0,-1-1 1 0 0,1 1-1 0 0,0-1 0 0 0,0 1 0 0 0,-1-1 0 0 0,1 0 1 0 0,0 1-1 0 0,0-1 0 0 0,0 0 0 0 0,-1 0 0 0 0,1 1 1 0 0,0-1-1 0 0,0 0 0 0 0,0 0 0 0 0,0 0 0 0 0,0 0 1 0 0,0 0-1 0 0,-1 0 0 0 0,1 0 0 0 0,0 0 0 0 0,0-1 1 0 0,0 1-1 0 0,0 0 0 0 0,0 0 0 0 0,-1-1 0 0 0,1 1 1 0 0,0-1-1 0 0,0 1 0 0 0,0-1 0 0 0,3-2 442 0 0,-1 0-1 0 0,0 0 0 0 0,0 0 1 0 0,-1 0-1 0 0,1 0 1 0 0,-1-1-1 0 0,1 1 1 0 0,2-7-1 0 0,11-22-372 0 0,-1-1-1 0 0,20-65 1 0 0,-31 83-116 0 0,-1-1 1 0 0,-1 1-1 0 0,0-1 0 0 0,-1 0 0 0 0,-1 1 0 0 0,0-1 1 0 0,-1 0-1 0 0,-1 1 0 0 0,-5-24 0 0 0,1 17-51 0 0,-1 0-1 0 0,-1 1 0 0 0,0 0 1 0 0,-2 1-1 0 0,0 0 0 0 0,-2 0 1 0 0,-23-31-1 0 0,35 51-4 0 0,0-1 0 0 0,-1 1 0 0 0,1-1 0 0 0,0 1 0 0 0,0 0 0 0 0,-1-1 0 0 0,1 1 0 0 0,0-1 0 0 0,-1 1 0 0 0,1 0 0 0 0,-1-1 0 0 0,1 1 0 0 0,-1 0 0 0 0,1-1 0 0 0,0 1 0 0 0,-1 0 0 0 0,1 0 0 0 0,-1-1 0 0 0,1 1 0 0 0,-1 0 0 0 0,1 0 0 0 0,-1 0 0 0 0,0 0 0 0 0,1 0 0 0 0,-1 0 0 0 0,1 0 0 0 0,-1 0 0 0 0,1 0 0 0 0,-1 0 0 0 0,1 0 0 0 0,-1 0 0 0 0,1 0 0 0 0,-1 0 0 0 0,1 0 0 0 0,-1 0 0 0 0,1 1 0 0 0,-1-1 0 0 0,1 0 0 0 0,-1 0 0 0 0,1 1 0 0 0,-1-1 0 0 0,1 0 0 0 0,-1 1 0 0 0,1-1 0 0 0,0 0 0 0 0,-1 1 0 0 0,1-1 0 0 0,0 1 0 0 0,-1-1 0 0 0,1 0 0 0 0,0 1 0 0 0,0-1 0 0 0,-1 1 0 0 0,1-1 0 0 0,0 1 0 0 0,0-1 0 0 0,0 1 0 0 0,-1 0 0 0 0,0 3 0 0 0,0 0 0 0 0,-1 0 0 0 0,1 1 0 0 0,1-1 0 0 0,-1 0 0 0 0,0 6 0 0 0,2 0 0 0 0,0 0 0 0 0,0-1 0 0 0,1 1 0 0 0,1 0 0 0 0,0-1 0 0 0,0 0 0 0 0,0 0 0 0 0,1 0 0 0 0,1 0 0 0 0,0 0 0 0 0,0-1 0 0 0,0 0 0 0 0,10 11 0 0 0,-12-15 0 0 0,1 0 0 0 0,0 0 0 0 0,1-1 0 0 0,-1 1 0 0 0,1-1 0 0 0,-1 0 0 0 0,1 0 0 0 0,0 0 0 0 0,0 0 0 0 0,0-1 0 0 0,6 2 0 0 0,-7-3 0 0 0,0 0 0 0 0,1-1 0 0 0,-1 1 0 0 0,0-1 0 0 0,0 0 0 0 0,0 0 0 0 0,1 0 0 0 0,-1-1 0 0 0,0 0 0 0 0,0 1 0 0 0,0-1 0 0 0,0-1 0 0 0,0 1 0 0 0,0 0 0 0 0,0-1 0 0 0,4-3 0 0 0,1-1 0 0 0,0 0 0 0 0,0 0 0 0 0,-1-1 0 0 0,0 0 0 0 0,-1-1 0 0 0,0 0 0 0 0,0 0 0 0 0,-1-1 0 0 0,1 1 0 0 0,-2-1 0 0 0,1-1 0 0 0,-2 1 0 0 0,1-1 0 0 0,-1 0 0 0 0,0 0 0 0 0,3-18 0 0 0,0-3 0 0 0,-2 0 0 0 0,-1 0 0 0 0,-2 0 0 0 0,-1-45 0 0 0,-2 67 0 0 0,1-1 0 0 0,-1 1 0 0 0,-1 0 0 0 0,0 0 0 0 0,-4-14 0 0 0,3 21 0 0 0,-1 9 0 0 0,0 16 0 0 0,3 0 0 0 0,1 1 0 0 0,0 0 0 0 0,2 0 0 0 0,1 0 0 0 0,1-1 0 0 0,8 25 0 0 0,-9-37 0 0 0,1 1 0 0 0,1-1 0 0 0,-1 0 0 0 0,2 0 0 0 0,-1-1 0 0 0,2 1 0 0 0,-1-1 0 0 0,1-1 0 0 0,1 1 0 0 0,0-1 0 0 0,0-1 0 0 0,1 1 0 0 0,0-1 0 0 0,13 9 0 0 0,-16-14 0 0 0,-1 0 0 0 0,1 0 0 0 0,0 0 0 0 0,0-1 0 0 0,0 0 0 0 0,0 0 0 0 0,0 0 0 0 0,1-1 0 0 0,-1 0 0 0 0,0 0 0 0 0,1 0 0 0 0,-1-1 0 0 0,1 0 0 0 0,-1-1 0 0 0,0 1 0 0 0,1-1 0 0 0,-1 0 0 0 0,0-1 0 0 0,1 1 0 0 0,-1-1 0 0 0,0-1 0 0 0,0 1 0 0 0,10-7 0 0 0,-6 3 0 0 0,0-1 0 0 0,0-1 0 0 0,0 1 0 0 0,-1-2 0 0 0,0 1 0 0 0,-1-1 0 0 0,0-1 0 0 0,0 1 0 0 0,-1-2 0 0 0,-1 1 0 0 0,10-19 0 0 0,-8 10 0 0 0,0-1 0 0 0,-2 0 0 0 0,0 0 0 0 0,-1-1 0 0 0,-2 0 0 0 0,0 1 0 0 0,-1-1 0 0 0,-1 0 0 0 0,-1 0 0 0 0,0 0 0 0 0,-2 0 0 0 0,-1 0 0 0 0,0 0 0 0 0,-1 1 0 0 0,-2-1 0 0 0,-12-32 0 0 0,14 44 0 0 0,0-1 0 0 0,0 2 0 0 0,-1-1 0 0 0,0 0 0 0 0,-1 1 0 0 0,0 0 0 0 0,0 0 0 0 0,-1 1 0 0 0,-9-10 0 0 0,14 17 0 0 0,1-1 0 0 0,0 1 0 0 0,0-1 0 0 0,0 1 0 0 0,-1 0 0 0 0,1 0 0 0 0,0-1 0 0 0,0 1 0 0 0,-1 0 0 0 0,1 0 0 0 0,0 0 0 0 0,0 0 0 0 0,-1 0 0 0 0,1 1 0 0 0,0-1 0 0 0,0 0 0 0 0,-1 1 0 0 0,1-1 0 0 0,0 0 0 0 0,0 1 0 0 0,0-1 0 0 0,-1 1 0 0 0,1 0 0 0 0,0-1 0 0 0,0 1 0 0 0,0 0 0 0 0,0 0 0 0 0,0 0 0 0 0,1 0 0 0 0,-1 0 0 0 0,0 0 0 0 0,0 0 0 0 0,0 0 0 0 0,1 0 0 0 0,-1 0 0 0 0,1 0 0 0 0,-1 0 0 0 0,1 0 0 0 0,-1 1 0 0 0,1-1 0 0 0,0 0 0 0 0,-1 0 0 0 0,1 1 0 0 0,0 1 0 0 0,-1 4 0 0 0,1 0 0 0 0,0 0 0 0 0,0 0 0 0 0,1 0 0 0 0,0 0 0 0 0,0 0 0 0 0,0 0 0 0 0,1 0 0 0 0,0-1 0 0 0,0 1 0 0 0,7 11 0 0 0,-4-9 0 0 0,1 1 0 0 0,0-1 0 0 0,0-1 0 0 0,1 1 0 0 0,0-1 0 0 0,1 0 0 0 0,10 8 0 0 0,-7-7 0 0 0,0-1 0 0 0,0 0 0 0 0,1-1 0 0 0,0-1 0 0 0,0 0 0 0 0,1 0 0 0 0,0-1 0 0 0,0-1 0 0 0,0 0 0 0 0,0-1 0 0 0,1 0 0 0 0,22 1 0 0 0,-23-4 0 0 0,0-2 0 0 0,0 1 0 0 0,-1-2 0 0 0,1 0 0 0 0,-1 0 0 0 0,0-1 0 0 0,0-1 0 0 0,0 0 0 0 0,0 0 0 0 0,-1-2 0 0 0,14-8 0 0 0,-8 3 0 0 0,-1 0 0 0 0,-1-1 0 0 0,0 0 0 0 0,0-1 0 0 0,-1-1 0 0 0,18-25 0 0 0,-19 21 0 0 0,-2-1 0 0 0,0 0 0 0 0,-1-1 0 0 0,-1 0 0 0 0,0-1 0 0 0,-2 0 0 0 0,6-32 0 0 0,-10 41 0 0 0,-2-1 0 0 0,1 0 0 0 0,-2 1 0 0 0,0-1 0 0 0,-4-26 0 0 0,3 31 0 0 0,-1 1 0 0 0,-1-1 0 0 0,1 1 0 0 0,-1-1 0 0 0,-1 1 0 0 0,1 0 0 0 0,-2 1 0 0 0,1-1 0 0 0,-1 1 0 0 0,-5-8 0 0 0,7 13 0 0 0,1-1 0 0 0,-1 0 0 0 0,1 1 0 0 0,-1-1 0 0 0,0 1 0 0 0,0 0 0 0 0,0 0 0 0 0,0 0 0 0 0,0 0 0 0 0,0 0 0 0 0,-7-2 0 0 0,8 4 0 0 0,0-1 0 0 0,0 1 0 0 0,-1 0 0 0 0,1 0 0 0 0,0 0 0 0 0,0 0 0 0 0,0 0 0 0 0,-1 0 0 0 0,1 1 0 0 0,0-1 0 0 0,0 1 0 0 0,0-1 0 0 0,0 1 0 0 0,0 0 0 0 0,0 0 0 0 0,0 0 0 0 0,0 0 0 0 0,0 0 0 0 0,0 1 0 0 0,1-1 0 0 0,-4 3 0 0 0,-4 5 0 0 0,0 1 0 0 0,1 0 0 0 0,0 1 0 0 0,1 0 0 0 0,0 0 0 0 0,0 0 0 0 0,1 1 0 0 0,1 0 0 0 0,0 0 0 0 0,1 1 0 0 0,0 0 0 0 0,0-1 0 0 0,2 1 0 0 0,0 0 0 0 0,0 0 0 0 0,1 0 0 0 0,1 1 0 0 0,0-1 0 0 0,3 23 0 0 0,-2-30 0 0 0,1 0 0 0 0,0 0 0 0 0,0 0 0 0 0,0 0 0 0 0,1 0 0 0 0,0-1 0 0 0,0 1 0 0 0,0-1 0 0 0,0 0 0 0 0,1 0 0 0 0,0 0 0 0 0,0-1 0 0 0,1 1 0 0 0,-1-1 0 0 0,1 0 0 0 0,10 7 0 0 0,-12-9 0 0 0,1 0 0 0 0,-1 0 0 0 0,1-1 0 0 0,-1 0 0 0 0,1 1 0 0 0,0-1 0 0 0,0-1 0 0 0,0 1 0 0 0,-1 0 0 0 0,1-1 0 0 0,0 0 0 0 0,0 0 0 0 0,0 0 0 0 0,0 0 0 0 0,0-1 0 0 0,0 1 0 0 0,-1-1 0 0 0,1 0 0 0 0,0 0 0 0 0,0-1 0 0 0,-1 1 0 0 0,1-1 0 0 0,-1 1 0 0 0,1-1 0 0 0,-1 0 0 0 0,0-1 0 0 0,4-2 0 0 0,-1-1 0 0 0,0 0 0 0 0,-1 0 0 0 0,1-1 0 0 0,-2 1 0 0 0,1-1 0 0 0,-1 0 0 0 0,0-1 0 0 0,0 1 0 0 0,-1-1 0 0 0,0 0 0 0 0,0 1 0 0 0,-1-1 0 0 0,0 0 0 0 0,0-1 0 0 0,0-11 0 0 0,0 0 0 0 0,-1 0 0 0 0,-1 1 0 0 0,-1-1 0 0 0,-1 0 0 0 0,-6-26 0 0 0,6 23 0 0 0,2 20 0 0 0,-1 0 0 0 0,1-1 0 0 0,0 1 0 0 0,-1 0 0 0 0,1 0 0 0 0,-1-1 0 0 0,0 1 0 0 0,0 0 0 0 0,-1 0 0 0 0,1 0 0 0 0,0 0 0 0 0,-3-3 0 0 0,0 5 0 0 0,4 9 0 0 0,5 8 0 0 0,-1-8 0 0 0,-1-1 0 0 0,2 0 0 0 0,-1 0 0 0 0,1-1 0 0 0,0 1 0 0 0,0-1 0 0 0,0 0 0 0 0,1 0 0 0 0,0-1 0 0 0,0 0 0 0 0,1 0 0 0 0,0 0 0 0 0,-1-1 0 0 0,1 0 0 0 0,11 4 0 0 0,-11-5 0 0 0,0-1 0 0 0,-1 0 0 0 0,2-1 0 0 0,-1 0 0 0 0,0 0 0 0 0,0 0 0 0 0,0-1 0 0 0,0 0 0 0 0,0-1 0 0 0,0 1 0 0 0,1-1 0 0 0,-1-1 0 0 0,0 1 0 0 0,-1-1 0 0 0,1 0 0 0 0,0-1 0 0 0,9-4 0 0 0,-4 1 0 0 0,-1-1 0 0 0,0 0 0 0 0,0-1 0 0 0,0 0 0 0 0,-1 0 0 0 0,0-1 0 0 0,-1-1 0 0 0,0 1 0 0 0,0-2 0 0 0,-1 1 0 0 0,11-19 0 0 0,-11 14 0 0 0,-1 0 0 0 0,0-1 0 0 0,-1 0 0 0 0,-1 0 0 0 0,-1-1 0 0 0,0 1 0 0 0,-1-1 0 0 0,2-23 0 0 0,-4 16 0 0 0,-1-1 0 0 0,-2 0 0 0 0,0 1 0 0 0,-1-1 0 0 0,-1 1 0 0 0,-2 0 0 0 0,0 0 0 0 0,-2 0 0 0 0,0 1 0 0 0,-2 0 0 0 0,0 1 0 0 0,-20-30 0 0 0,-7 0 0 0 0,33 48 0 0 0,0-1 0 0 0,0 1 0 0 0,0 0 0 0 0,0 1 0 0 0,-1-1 0 0 0,1 1 0 0 0,-1 0 0 0 0,-10-5 0 0 0,14 7 0 0 0,-1 0 0 0 0,1 1 0 0 0,-1-1 0 0 0,0 1 0 0 0,1 0 0 0 0,-1-1 0 0 0,1 1 0 0 0,-1 0 0 0 0,0 0 0 0 0,1 0 0 0 0,-1 0 0 0 0,0 0 0 0 0,1 0 0 0 0,-1 1 0 0 0,0-1 0 0 0,1 0 0 0 0,-1 1 0 0 0,1 0 0 0 0,-1-1 0 0 0,1 1 0 0 0,-1 0 0 0 0,1-1 0 0 0,-1 1 0 0 0,1 0 0 0 0,0 0 0 0 0,0 0 0 0 0,-1 1 0 0 0,0 0 0 0 0,1 0 0 0 0,-1 0 0 0 0,1 0 0 0 0,0 0 0 0 0,0 0 0 0 0,0 0 0 0 0,0 0 0 0 0,1 1 0 0 0,-1-1 0 0 0,0 0 0 0 0,1 0 0 0 0,0 1 0 0 0,-1-1 0 0 0,1 0 0 0 0,0 1 0 0 0,0-1 0 0 0,1 0 0 0 0,-1 1 0 0 0,0-1 0 0 0,2 4 0 0 0,4 13 0 0 0,1 0 0 0 0,1-1 0 0 0,17 30 0 0 0,40 52 0 0 0,-33-53 0 0 0,26 48 0 0 0,-29-45 0 0 0,56 73 0 0 0,-82-120 0 0 0,-1 0 0 0 0,1 0 0 0 0,0 0 0 0 0,0 0 0 0 0,0 0 0 0 0,0-1 0 0 0,5 4 0 0 0,-7-7 0 0 0,-1 1 0 0 0,0 0 0 0 0,1 0 0 0 0,-1-1 0 0 0,0 1 0 0 0,0 0 0 0 0,1-1 0 0 0,-1 1 0 0 0,0 0 0 0 0,0-1 0 0 0,1 1 0 0 0,-1 0 0 0 0,0-1 0 0 0,0 1 0 0 0,0 0 0 0 0,0-1 0 0 0,1 1 0 0 0,-1-1 0 0 0,0 1 0 0 0,0 0 0 0 0,0-1 0 0 0,0 1 0 0 0,0-1 0 0 0,0 1 0 0 0,0-1 0 0 0,0 1 0 0 0,0 0 0 0 0,0-1 0 0 0,-1 1 0 0 0,1-1 0 0 0,0 1 0 0 0,0 0 0 0 0,0-1 0 0 0,-1-1 0 0 0,-19-218 0 0 0,-2-40 0 0 0,22 237 0 0 0,1 0 0 0 0,0 0 0 0 0,2 0 0 0 0,0 0 0 0 0,2 0 0 0 0,11-35 0 0 0,-16 57 0 0 0,0 0 0 0 0,0 1 0 0 0,1-1 0 0 0,-1 0 0 0 0,0 1 0 0 0,0-1 0 0 0,0 0 0 0 0,0 1 0 0 0,1-1 0 0 0,-1 1 0 0 0,0-1 0 0 0,1 0 0 0 0,-1 1 0 0 0,0-1 0 0 0,1 1 0 0 0,-1-1 0 0 0,1 1 0 0 0,-1-1 0 0 0,1 1 0 0 0,-1 0 0 0 0,1-1 0 0 0,-1 1 0 0 0,1 0 0 0 0,0-1 0 0 0,-1 1 0 0 0,1 0 0 0 0,-1-1 0 0 0,1 1 0 0 0,0 0 0 0 0,-1 0 0 0 0,1 0 0 0 0,0 0 0 0 0,-1 0 0 0 0,1 0 0 0 0,0 0 0 0 0,-1 0 0 0 0,1 0 0 0 0,-1 0 0 0 0,1 0 0 0 0,0 0 0 0 0,-1 0 0 0 0,1 0 0 0 0,0 1 0 0 0,0-1 0 0 0,1 2 0 0 0,0-1 0 0 0,0 1 0 0 0,0-1 0 0 0,-1 1 0 0 0,1 0 0 0 0,-1-1 0 0 0,1 1 0 0 0,-1 0 0 0 0,0 0 0 0 0,0 0 0 0 0,2 4 0 0 0,2 9 0 0 0,0 0 0 0 0,-1 0 0 0 0,-1 1 0 0 0,-1-1 0 0 0,0 1 0 0 0,-1-1 0 0 0,-1 27 0 0 0,-17 111 0 0 0,17-148 0 0 0,-2 3 0 0 0,-1 12 0 0 0,-1 30 0 0 0,4-43 0 0 0,1-1 0 0 0,-1 1 0 0 0,1-1 0 0 0,0 1 0 0 0,1-1 0 0 0,-1 0 0 0 0,1 0 0 0 0,5 11 0 0 0,-6-16 0 0 0,-1-1 0 0 0,0 1 0 0 0,1 0 0 0 0,-1-1 0 0 0,1 1 0 0 0,-1 0 0 0 0,1-1 0 0 0,-1 1 0 0 0,1-1 0 0 0,-1 1 0 0 0,1-1 0 0 0,-1 1 0 0 0,1-1 0 0 0,0 0 0 0 0,-1 1 0 0 0,1-1 0 0 0,0 1 0 0 0,0-1 0 0 0,-1 0 0 0 0,1 0 0 0 0,0 0 0 0 0,0 1 0 0 0,-1-1 0 0 0,1 0 0 0 0,0 0 0 0 0,0 0 0 0 0,-1 0 0 0 0,1 0 0 0 0,0 0 0 0 0,0 0 0 0 0,1-1 0 0 0,24-11 0 0 0,-11 1 0 0 0,-1 0 0 0 0,0-1 0 0 0,0 0 0 0 0,-1-1 0 0 0,-1-1 0 0 0,0 0 0 0 0,9-16 0 0 0,-1 4 0 0 0,109-150 0 0 0,-121 163 0 0 0,1-2 0 0 0,-2 1 0 0 0,0-1 0 0 0,-1 0 0 0 0,0 0 0 0 0,-1-1 0 0 0,-1 0 0 0 0,-1 0 0 0 0,0 0 0 0 0,-1 0 0 0 0,0 0 0 0 0,-2-30 0 0 0,-1 28 0 0 0,-1 0 0 0 0,-1 0 0 0 0,-1 0 0 0 0,0 1 0 0 0,-1-1 0 0 0,-1 1 0 0 0,-1 0 0 0 0,0 1 0 0 0,-1-1 0 0 0,-1 1 0 0 0,-12-17 0 0 0,5 17 0 0 0,16 16 0 0 0,0-1 0 0 0,-1 1 0 0 0,1 0 0 0 0,0 0 0 0 0,-1 0 0 0 0,1 0 0 0 0,0 0 0 0 0,-1 0 0 0 0,1-1 0 0 0,-1 1 0 0 0,1 0 0 0 0,0 0 0 0 0,-1 0 0 0 0,1 0 0 0 0,0 0 0 0 0,-1 0 0 0 0,1 0 0 0 0,0 1 0 0 0,-1-1 0 0 0,1 0 0 0 0,-1 0 0 0 0,1 0 0 0 0,0 0 0 0 0,-1 0 0 0 0,1 0 0 0 0,0 1 0 0 0,-1-1 0 0 0,1 0 0 0 0,0 0 0 0 0,0 1 0 0 0,-1-1 0 0 0,1 0 0 0 0,0 0 0 0 0,0 1 0 0 0,-1-1 0 0 0,1 0 0 0 0,0 1 0 0 0,0-1 0 0 0,0 0 0 0 0,0 1 0 0 0,-1-1 0 0 0,1 0 0 0 0,0 1 0 0 0,0-1 0 0 0,0 0 0 0 0,0 1 0 0 0,0-1 0 0 0,0 0 0 0 0,0 1 0 0 0,0-1 0 0 0,0 1 0 0 0,0 1 0 0 0,0 0 0 0 0,0 0 0 0 0,0-1 0 0 0,0 1 0 0 0,0 0 0 0 0,0 0 0 0 0,1 0 0 0 0,-1-1 0 0 0,1 1 0 0 0,-1 0 0 0 0,1 0 0 0 0,0-1 0 0 0,-1 1 0 0 0,3 3 0 0 0,15 19 0 0 0,-10-16 0 0 0,0-1 0 0 0,0-1 0 0 0,0 0 0 0 0,1 0 0 0 0,0 0 0 0 0,0-1 0 0 0,0 0 0 0 0,1-1 0 0 0,-1 0 0 0 0,1 0 0 0 0,12 2 0 0 0,16 2 0 0 0,61 7 0 0 0,-92-15 0 0 0,11 2 0 0 0,0 0 0 0 0,0 2 0 0 0,0 0 0 0 0,0 0 0 0 0,0 2 0 0 0,-1 0 0 0 0,0 1 0 0 0,25 15 0 0 0,-41-22 0 0 0,0 1 0 0 0,0 1 0 0 0,0-1 0 0 0,0 0 0 0 0,0 0 0 0 0,0 0 0 0 0,0 0 0 0 0,0 1 0 0 0,0-1 0 0 0,-1 0 0 0 0,1 1 0 0 0,-1-1 0 0 0,1 1 0 0 0,-1-1 0 0 0,1 1 0 0 0,-1-1 0 0 0,0 1 0 0 0,0-1 0 0 0,0 1 0 0 0,1-1 0 0 0,-2 1 0 0 0,1-1 0 0 0,0 1 0 0 0,0-1 0 0 0,0 1 0 0 0,-1-1 0 0 0,1 1 0 0 0,-2 2 0 0 0,-1 4 0 0 0,-1 1 0 0 0,0-1 0 0 0,-8 13 0 0 0,11-20 0 0 0,-12 19 0 0 0,-1-1 0 0 0,-1-1 0 0 0,0-1 0 0 0,-2 0 0 0 0,0-1 0 0 0,-32 24 0 0 0,3-9 0 0 0,-82 44 0 0 0,117-69 0 0 0,0 0 0 0 0,-1-1 0 0 0,1 0 0 0 0,-1-1 0 0 0,0 0 0 0 0,0-1 0 0 0,0 0 0 0 0,-19 1 0 0 0,11-8 860 0 0,11-1-5634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1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27 701 17383 0 0,'1'1'255'0'0,"0"-1"0"0"0,-1 0 0 0 0,1 0-1 0 0,-1 0 1 0 0,1 0 0 0 0,0 0-1 0 0,-1 1 1 0 0,1-1 0 0 0,-1 0 0 0 0,1 0-1 0 0,-1 1 1 0 0,1-1 0 0 0,-1 0-1 0 0,1 1 1 0 0,-1-1 0 0 0,1 1-1 0 0,-1-1 1 0 0,1 0 0 0 0,-1 1 0 0 0,0-1-1 0 0,1 1 1 0 0,-1 0 0 0 0,1 0-1 0 0,11 10 2012 0 0,8 2-1464 0 0,-16-10-716 0 0,-1-1 1 0 0,1 1 0 0 0,-1-1 0 0 0,1 0 0 0 0,0 0 0 0 0,0 0 0 0 0,7 2 0 0 0,-9-4-73 0 0,-1 0 0 0 0,0 0 0 0 0,1 0 1 0 0,-1 0-1 0 0,0-1 0 0 0,0 1 0 0 0,0 0 0 0 0,1-1 1 0 0,-1 1-1 0 0,0 0 0 0 0,0-1 0 0 0,0 1 0 0 0,0-1 1 0 0,1 0-1 0 0,-1 1 0 0 0,0-1 0 0 0,0 0 0 0 0,0 0 1 0 0,-1 0-1 0 0,1 0 0 0 0,0 0 0 0 0,0 0 1 0 0,0 0-1 0 0,-1 0 0 0 0,1 0 0 0 0,0 0 0 0 0,-1 0 1 0 0,1 0-1 0 0,-1 0 0 0 0,1-1 0 0 0,-1 1 0 0 0,0 0 1 0 0,1-2-1 0 0,4-17 23 0 0,-1-1 0 0 0,0 0 0 0 0,-2 0 1 0 0,0 0-1 0 0,-1-28 0 0 0,-1 15-20 0 0,1 3-9 0 0,-2-1 1 0 0,-1 1 0 0 0,-2 0-1 0 0,-1 0 1 0 0,-10-37-1 0 0,9 49-4 0 0,0 0 0 0 0,-2 1 0 0 0,0 0 0 0 0,-1 0-1 0 0,-1 1 1 0 0,0 1 0 0 0,-1-1 0 0 0,-1 2-1 0 0,-21-23 1 0 0,33 38-4 0 0,0-1 0 0 0,-1 1 0 0 0,1-1 0 0 0,-1 1 0 0 0,1-1-1 0 0,-1 1 1 0 0,1-1 0 0 0,-1 1 0 0 0,0 0 0 0 0,1-1 0 0 0,-1 1 0 0 0,1 0-1 0 0,-1-1 1 0 0,0 1 0 0 0,1 0 0 0 0,-1 0 0 0 0,0 0 0 0 0,1-1 0 0 0,-1 1 0 0 0,-1 0-1 0 0,1 0 1 0 0,1 1 0 0 0,0-1 0 0 0,-1 0-1 0 0,1 1 1 0 0,-1-1 0 0 0,1 0 0 0 0,0 1-1 0 0,-1-1 1 0 0,1 0 0 0 0,0 1-1 0 0,0-1 1 0 0,-1 1 0 0 0,1-1 0 0 0,0 0-1 0 0,0 1 1 0 0,-1-1 0 0 0,1 1-1 0 0,0-1 1 0 0,0 1 0 0 0,0-1 0 0 0,0 2-1 0 0,-1 31-11 0 0,2-29 10 0 0,-1 12 2 0 0,2 0 0 0 0,0 0 0 0 0,1 0-1 0 0,0 0 1 0 0,11 29 0 0 0,-12-40 0 0 0,1-1 0 0 0,-1 1 0 0 0,1-1 0 0 0,-1 0 0 0 0,1 1 0 0 0,0-1 0 0 0,1 0 0 0 0,-1-1 0 0 0,1 1 0 0 0,4 3 0 0 0,-5-5 0 0 0,0 0 0 0 0,0-1 0 0 0,1 1 0 0 0,-1 0 0 0 0,0-1 0 0 0,1 0 0 0 0,-1 0 0 0 0,1 0 0 0 0,-1 0 0 0 0,1-1 0 0 0,-1 1 0 0 0,1-1 0 0 0,0 0 0 0 0,-1 0 0 0 0,7-1 0 0 0,-3 0-2 0 0,0-1 1 0 0,0 0-1 0 0,-1 0 0 0 0,0-1 0 0 0,1 0 1 0 0,-1 0-1 0 0,0 0 0 0 0,0-1 1 0 0,0 0-1 0 0,-1 0 0 0 0,1 0 0 0 0,-1-1 1 0 0,0 0-1 0 0,-1 0 0 0 0,1 0 0 0 0,-1-1 1 0 0,0 1-1 0 0,0-1 0 0 0,0 0 1 0 0,2-7-1 0 0,3-5-5 0 0,-1 0 0 0 0,-1-1 0 0 0,-1 1 0 0 0,0-2 0 0 0,4-30-1 0 0,-5-23-69 0 0,5 266 229 0 0,-5-160-77 0 0,1 0 1 0 0,1 0-1 0 0,22 57 0 0 0,-26-82-36 0 0,0 0-1 0 0,1 0 1 0 0,0-1-1 0 0,6 10 0 0 0,-9-16-31 0 0,0 0-1 0 0,-1 0 0 0 0,1 0 0 0 0,0 0 0 0 0,-1 0 0 0 0,1 0 0 0 0,0-1 1 0 0,0 1-1 0 0,0 0 0 0 0,0 0 0 0 0,0-1 0 0 0,0 1 0 0 0,0 0 0 0 0,0-1 0 0 0,0 1 1 0 0,0-1-1 0 0,0 1 0 0 0,1-1 0 0 0,-1 0 0 0 0,0 1 0 0 0,0-1 0 0 0,0 0 1 0 0,1 0-1 0 0,-1 0 0 0 0,0 0 0 0 0,0 0 0 0 0,1 0 0 0 0,-1 0 0 0 0,0 0 0 0 0,0-1 1 0 0,0 1-1 0 0,0 0 0 0 0,1-1 0 0 0,-1 1 0 0 0,0-1 0 0 0,0 1 0 0 0,0-1 1 0 0,0 0-1 0 0,1-1 0 0 0,4-3 9 0 0,0-1 0 0 0,-1 0 0 0 0,0 0 0 0 0,0 0 0 0 0,0-1 0 0 0,-1 0 0 0 0,0 0 0 0 0,0 0 0 0 0,-1 0 0 0 0,4-13 0 0 0,2-6 6 0 0,7-46-1 0 0,-10 30 10 0 0,-3 0-1 0 0,0-1 0 0 0,-3 1 1 0 0,-8-63-1 0 0,8 89 0 0 0,0 15-23 0 0,0 1-1 0 0,0 0 1 0 0,0-1-1 0 0,0 1 1 0 0,1 0-1 0 0,-1-1 1 0 0,0 1-1 0 0,0 0 0 0 0,0-1 1 0 0,0 1-1 0 0,1 0 1 0 0,-1-1-1 0 0,0 1 1 0 0,0 0-1 0 0,1-1 1 0 0,-1 1-1 0 0,0 0 1 0 0,0 0-1 0 0,1-1 0 0 0,-1 1 1 0 0,0 0-1 0 0,1 0 1 0 0,-1-1-1 0 0,0 1 1 0 0,1 0-1 0 0,-1 0 1 0 0,1 0-1 0 0,-1 0 1 0 0,0 0-1 0 0,1 0 0 0 0,-1 0 1 0 0,0 0-1 0 0,1 0 1 0 0,0 0 4 0 0,-1 0 0 0 0,1 1 0 0 0,-1-1 0 0 0,1 1 0 0 0,-1-1 0 0 0,1 1 0 0 0,-1-1 0 0 0,0 1 1 0 0,1-1-1 0 0,-1 1 0 0 0,0-1 0 0 0,1 1 0 0 0,-1-1 0 0 0,0 1 0 0 0,0 0 0 0 0,1-1 0 0 0,-1 1 0 0 0,0 0 0 0 0,0-1 1 0 0,0 1-1 0 0,0 1 0 0 0,1 3 32 0 0,21 82 236 0 0,11 110-1 0 0,-5-24-2 0 0,-26-160-254 0 0,1 0 8 0 0,-1 0 0 0 0,2 0 0 0 0,7 20-1 0 0,-10-31-24 0 0,-1 0 0 0 0,1 0-1 0 0,0 0 1 0 0,0-1 0 0 0,0 1 0 0 0,0 0-1 0 0,0-1 1 0 0,0 1 0 0 0,1 0-1 0 0,-1-1 1 0 0,0 0 0 0 0,1 1-1 0 0,-1-1 1 0 0,1 0 0 0 0,0 0 0 0 0,-1 0-1 0 0,1 0 1 0 0,0 0 0 0 0,0 0-1 0 0,-1 0 1 0 0,1 0 0 0 0,0-1-1 0 0,0 1 1 0 0,0-1 0 0 0,0 0 0 0 0,0 1-1 0 0,0-1 1 0 0,0 0 0 0 0,0 0-1 0 0,4-1 1 0 0,-4 1-2 0 0,0-1 0 0 0,0 0-1 0 0,0 0 1 0 0,-1 0 0 0 0,1 0 0 0 0,0 0-1 0 0,0 0 1 0 0,0 0 0 0 0,-1-1 0 0 0,1 1-1 0 0,-1-1 1 0 0,1 1 0 0 0,-1-1 0 0 0,0 0-1 0 0,1 0 1 0 0,0-2 0 0 0,17-35 21 0 0,-13 26-20 0 0,6-11-16 0 0,-2-1 0 0 0,0 0 0 0 0,7-35 0 0 0,-14 46 1 0 0,-1-1 1 0 0,0 1 0 0 0,-1-1 0 0 0,0 1-1 0 0,-2-1 1 0 0,1 1 0 0 0,-6-28-1 0 0,-27-78-130 0 0,27 102 109 0 0,-1 0-1 0 0,-1 0 1 0 0,-1 1-1 0 0,-16-23 1 0 0,25 39 26 0 0,-1 1 1 0 0,1-1-1 0 0,0 1 1 0 0,-1-1-1 0 0,1 1 0 0 0,-1-1 1 0 0,1 1-1 0 0,-1-1 0 0 0,1 1 1 0 0,-1 0-1 0 0,1-1 1 0 0,-1 1-1 0 0,0-1 0 0 0,1 1 1 0 0,-1 0-1 0 0,1 0 0 0 0,-1 0 1 0 0,0-1-1 0 0,1 1 1 0 0,-1 0-1 0 0,0 0 0 0 0,1 0 1 0 0,-1 0-1 0 0,0 0 0 0 0,1 0 1 0 0,-1 0-1 0 0,0 0 1 0 0,1 0-1 0 0,-1 0 0 0 0,0 1 1 0 0,1-1-1 0 0,-1 0 0 0 0,0 0 1 0 0,1 0-1 0 0,-1 1 1 0 0,1-1-1 0 0,-1 1 0 0 0,0-1 1 0 0,1 0-1 0 0,-1 1 0 0 0,-21 23-68 0 0,19-21 49 0 0,-11 18-71 0 0,0 0-1 0 0,-21 41 1 0 0,29-48 26 0 0,0-1 0 0 0,1 1 0 0 0,1 1 0 0 0,0-1 0 0 0,1 0 0 0 0,-2 18-1 0 0,5-29 55 0 0,0 0 0 0 0,-1 0 0 0 0,2 0 0 0 0,-1 0-1 0 0,0 0 1 0 0,1 0 0 0 0,-1 0 0 0 0,1 0 0 0 0,0 0-1 0 0,0-1 1 0 0,0 1 0 0 0,0 0 0 0 0,0 0 0 0 0,1-1 0 0 0,2 4-1 0 0,-3-4 3 0 0,0-1 0 0 0,1 1 0 0 0,0-1 1 0 0,-1 0-1 0 0,1 0 0 0 0,0 0 0 0 0,-1 0 0 0 0,1 0 0 0 0,0 0 0 0 0,0 0 0 0 0,0 0 0 0 0,0-1 0 0 0,0 1 0 0 0,0-1 0 0 0,0 1 0 0 0,0-1 0 0 0,0 0 0 0 0,0 0 0 0 0,0 0 0 0 0,0 0 0 0 0,3-1 0 0 0,7 0-2 0 0,-1-2 0 0 0,0 0 0 0 0,0 0-1 0 0,-1-1 1 0 0,1 0 0 0 0,18-10 0 0 0,1-7-3674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5:4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22103 0 0,'7'-1'741'0'0,"0"0"-1"0"0,0-1 1 0 0,-1 1-1 0 0,1-1 0 0 0,0 0 1 0 0,-1-1-1 0 0,13-6 1 0 0,-9 4 605 0 0,0 0 0 0 0,20-5 1 0 0,-11 6-1288 0 0,1 2 1 0 0,-1 0 0 0 0,1 1-1 0 0,0 1 1 0 0,-1 0-1 0 0,1 2 1 0 0,0 0 0 0 0,21 6-1 0 0,-1 2-6 0 0,-1 2-1 0 0,76 33 0 0 0,-88-31-52 0 0,1 1 0 0 0,-2 1 0 0 0,0 2 0 0 0,-2 0 0 0 0,1 2 0 0 0,-2 0 0 0 0,-1 2 0 0 0,-1 1 0 0 0,0 0 0 0 0,-2 1 0 0 0,-1 2 0 0 0,-1-1 0 0 0,-1 2 0 0 0,-1 0 0 0 0,20 54 0 0 0,-21-41 0 0 0,-2 0 0 0 0,-1 0 0 0 0,-3 1 0 0 0,-1 0 0 0 0,-2 0 0 0 0,-1 1 0 0 0,-3 0 0 0 0,-1-1 0 0 0,-3 1 0 0 0,-1 0 0 0 0,-12 52 0 0 0,0-25 0 0 0,-45 115 0 0 0,42-139 0 0 0,-2 0 0 0 0,-1-2 0 0 0,-39 54 0 0 0,-3-14-3972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5:4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 20207 0 0,'0'-1'49'0'0,"1"1"-1"0"0,-1 0 1 0 0,0 0-1 0 0,0-1 1 0 0,0 1 0 0 0,0 0-1 0 0,0 0 1 0 0,0-1-1 0 0,0 1 1 0 0,0 0-1 0 0,0 0 1 0 0,0-1-1 0 0,0 1 1 0 0,0 0-1 0 0,-1 0 1 0 0,1-1-1 0 0,0 1 1 0 0,0 0-1 0 0,0 0 1 0 0,0 0 0 0 0,0-1-1 0 0,0 1 1 0 0,0 0-1 0 0,-1 0 1 0 0,1 0-1 0 0,0-1 1 0 0,0 1-1 0 0,0 0 1 0 0,0 0-1 0 0,-1 0 1 0 0,1 0-1 0 0,0 0 1 0 0,0-1-1 0 0,-1 1 1 0 0,1 0-1 0 0,-8 6 3807 0 0,-9 16 1856 0 0,-2 13-5598 0 0,1 1-1 0 0,2 0 1 0 0,2 1-1 0 0,1 1 0 0 0,-10 49 1 0 0,13-35 28 0 0,2-1 0 0 0,2 1 0 0 0,2 85 0 0 0,6-97-141 0 0,2 0 0 0 0,2 1 0 0 0,1-2 0 0 0,2 1 0 0 0,18 49 0 0 0,-16-61 0 0 0,0-1 0 0 0,2-1 0 0 0,1 0 0 0 0,1-1 0 0 0,1 0 0 0 0,1-1 0 0 0,1-1 0 0 0,23 23 0 0 0,-28-34 0 0 0,1-1 0 0 0,0 0 0 0 0,1-1 0 0 0,0 0 0 0 0,1-1 0 0 0,0-1 0 0 0,0-1 0 0 0,1 0 0 0 0,0-1 0 0 0,0-1 0 0 0,1 0 0 0 0,-1-1 0 0 0,1-1 0 0 0,0-1 0 0 0,0-1 0 0 0,24 0 0 0 0,-13-3 0 0 0,0 0 0 0 0,0-2 0 0 0,-1-2 0 0 0,1 0 0 0 0,-1-2 0 0 0,-1-1 0 0 0,1-1 0 0 0,-2-1 0 0 0,36-20 0 0 0,-40 16 0 0 0,0-1 0 0 0,-2 0 0 0 0,0-2 0 0 0,0 0 0 0 0,16-21 0 0 0,-28 27 863 0 0,-7 6-5722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17687 0 0,'0'0'6352'0'0,"1"-6"-4688"0"0,5-102 3529 0 0,0 113-4972 0 0,-1 0-1 0 0,0 1 1 0 0,0-1-1 0 0,8 12 1 0 0,9 24-60 0 0,-2 1-1 0 0,24 73 1 0 0,-25-62-22 0 0,34 66 0 0 0,-52-117-139 0 0,11 17 0 0 0,-12-19 0 0 0,1 1 0 0 0,-1-1 0 0 0,0 0 0 0 0,0 0 0 0 0,1 0 0 0 0,-1 1 0 0 0,0-1 0 0 0,1 0 0 0 0,-1 0 0 0 0,0 0 0 0 0,0 1 0 0 0,1-1 0 0 0,-1 0 0 0 0,0 0 0 0 0,1 0 0 0 0,-1 0 0 0 0,0 0 0 0 0,1 0 0 0 0,-1 0 0 0 0,0 0 0 0 0,1 0 0 0 0,-1 0 0 0 0,1 0 0 0 0,-1 0 0 0 0,0 0 0 0 0,1 0 0 0 0,-1 0 0 0 0,0 0 0 0 0,1-1 0 0 0,-1 1 0 0 0,0 0 0 0 0,0 0 0 0 0,1 0 0 0 0,-1 0 0 0 0,0-1 0 0 0,1 1 0 0 0,-1 0 0 0 0,0 0 0 0 0,0 0 0 0 0,1-1 0 0 0,-1 1 0 0 0,0 0 0 0 0,0-1 0 0 0,0 1 0 0 0,0 0 0 0 0,1 0 0 0 0,-1-1 0 0 0,0 1 0 0 0,0 0 0 0 0,0-1 0 0 0,0 1 0 0 0,0 0 0 0 0,0-1 0 0 0,0 1 0 0 0,0 0 0 0 0,0-1 0 0 0,0 1 0 0 0,0-1 0 0 0,0 1 0 0 0,0-1 0 0 0,4-15 0 0 0,-1 0 0 0 0,2-26 0 0 0,-2 14 0 0 0,4-55 0 0 0,-4 39 0 0 0,1-1 0 0 0,16-60 0 0 0,-19 100 0 0 0,0 1 0 0 0,0 0 0 0 0,0 0 0 0 0,1-1 0 0 0,0 1 0 0 0,0 0 0 0 0,0 0 0 0 0,0 1 0 0 0,1-1 0 0 0,-1 0 0 0 0,1 1 0 0 0,0-1 0 0 0,0 1 0 0 0,1 0 0 0 0,-1 0 0 0 0,0 0 0 0 0,1 1 0 0 0,0-1 0 0 0,0 1 0 0 0,0 0 0 0 0,0 0 0 0 0,0 0 0 0 0,0 1 0 0 0,0-1 0 0 0,0 1 0 0 0,1 0 0 0 0,-1 0 0 0 0,1 0 0 0 0,-1 1 0 0 0,0 0 0 0 0,1 0 0 0 0,-1 0 0 0 0,7 1 0 0 0,3 1 0 0 0,-1 0 0 0 0,0 1 0 0 0,0 1 0 0 0,0 0 0 0 0,0 1 0 0 0,-1 0 0 0 0,1 1 0 0 0,-1 0 0 0 0,-1 1 0 0 0,19 14 0 0 0,-25-17 0 0 0,0 0 0 0 0,0 0 0 0 0,0 1 0 0 0,0-1 0 0 0,-1 1 0 0 0,0 1 0 0 0,0-1 0 0 0,0 0 0 0 0,-1 1 0 0 0,0 0 0 0 0,0 0 0 0 0,0 0 0 0 0,-1 0 0 0 0,0 0 0 0 0,0 0 0 0 0,0 1 0 0 0,-1-1 0 0 0,0 1 0 0 0,0-1 0 0 0,-1 1 0 0 0,0 0 0 0 0,0-1 0 0 0,0 1 0 0 0,-2 7 0 0 0,-1-4 0 0 0,0 1 0 0 0,-1-1 0 0 0,0 0 0 0 0,-1-1 0 0 0,0 1 0 0 0,0-1 0 0 0,-1 0 0 0 0,0 0 0 0 0,-1 0 0 0 0,0-1 0 0 0,0 0 0 0 0,-14 11 0 0 0,-10 6 0 0 0,-1-1 0 0 0,-39 21 0 0 0,7-4 0 0 0,-33 26 0 0 0,96-67 375 0 0,-2 2-248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21103 0 0,'-5'-2'677'0'0,"-3"-3"4965"0"0,8 5-5554 0 0,0 0 0 0 0,0 0-1 0 0,-1-1 1 0 0,1 1 0 0 0,0 0 0 0 0,0 0 0 0 0,0 0 0 0 0,0 0-1 0 0,0 0 1 0 0,0 0 0 0 0,0-1 0 0 0,0 1 0 0 0,0 0 0 0 0,0 0-1 0 0,0 0 1 0 0,0 0 0 0 0,0 0 0 0 0,0-1 0 0 0,0 1-1 0 0,0 0 1 0 0,0 0 0 0 0,0 0 0 0 0,0 0 0 0 0,0 0 0 0 0,0-1-1 0 0,0 1 1 0 0,1 0 0 0 0,-1 0 0 0 0,0 0 0 0 0,0 0-1 0 0,0 0 1 0 0,0 0 88 0 0,0-1-88 0 0,0 1 0 0 0,0 0-1 0 0,0 0 1 0 0,1 0 0 0 0,-1 0 0 0 0,0 0 0 0 0,0 0-1 0 0,0 0 1 0 0,0 0 0 0 0,0 0 0 0 0,1 0 0 0 0,0 0-48 0 0,1 0 0 0 0,-1 0 1 0 0,1 1-1 0 0,-1-1 0 0 0,1 1 1 0 0,-1-1-1 0 0,1 1 0 0 0,-1 0 1 0 0,0-1-1 0 0,1 1 0 0 0,-1 0 1 0 0,0 0-1 0 0,0 0 1 0 0,3 2-1 0 0,-2-1 32 0 0,19 14 17 0 0,-1 0-1 0 0,0 2 1 0 0,-2 0-1 0 0,0 1 1 0 0,-1 1-1 0 0,16 23 1 0 0,1 12-89 0 0,27 59 0 0 0,-40-70 0 0 0,41 91 0 0 0,-59-129 873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21503 0 0,'3'11'9223'0'0,"9"6"-8133"0"0,0-1-810 0 0,41 91 142 0 0,11 19-181 0 0,-61-121-241 0 0,0 0 0 0 0,0-1 0 0 0,0 0 0 0 0,0 1 0 0 0,1-1 0 0 0,0 0 0 0 0,0-1 0 0 0,0 1 0 0 0,0-1 0 0 0,7 5 0 0 0,-9-7 0 0 0,0 0 0 0 0,0-1 0 0 0,0 1 0 0 0,0 0 0 0 0,0-1 0 0 0,1 1 0 0 0,-1-1 0 0 0,0 0 0 0 0,0 0 0 0 0,0 0 0 0 0,1 0 0 0 0,-1 0 0 0 0,0 0 0 0 0,0-1 0 0 0,0 1 0 0 0,1-1 0 0 0,-1 1 0 0 0,0-1 0 0 0,0 0 0 0 0,0 0 0 0 0,0 0 0 0 0,0 0 0 0 0,0 0 0 0 0,-1-1 0 0 0,1 1 0 0 0,0 0 0 0 0,2-3 0 0 0,2-3 0 0 0,1 0 0 0 0,-1 0 0 0 0,0-1 0 0 0,0 1 0 0 0,-1-2 0 0 0,0 1 0 0 0,-1 0 0 0 0,0-1 0 0 0,0 0 0 0 0,0 0 0 0 0,-2 0 0 0 0,1 0 0 0 0,-1-1 0 0 0,0 1 0 0 0,-1-1 0 0 0,0 1 0 0 0,-1-19 0 0 0,0 8 0 0 0,-2 0 0 0 0,0 1 0 0 0,-2-1 0 0 0,0 1 0 0 0,-1-1 0 0 0,-1 1 0 0 0,-13-29 0 0 0,1 4 0 0 0,11 26 0 0 0,-17-31 0 0 0,5 31 0 0 0,27 35 0 0 0,0 1 0 0 0,2-1 0 0 0,0-1 0 0 0,13 17 0 0 0,0 0 0 0 0,-6-4 0 0 0,-10-17 0 0 0,1 0 0 0 0,14 18 0 0 0,-18-26 0 0 0,0-1 0 0 0,0 1 0 0 0,0-1 0 0 0,0 0 0 0 0,0 0 0 0 0,1 0 0 0 0,-1 0 0 0 0,1-1 0 0 0,0 1 0 0 0,9 2 0 0 0,-8-3 0 0 0,0 0 0 0 0,1 0 0 0 0,-1-1 0 0 0,0 0 0 0 0,0 0 0 0 0,1 0 0 0 0,-1-1 0 0 0,0 0 0 0 0,1 0 0 0 0,-1 0 0 0 0,0-1 0 0 0,1 0 0 0 0,-1-1 0 0 0,0 1 0 0 0,0-1 0 0 0,0 0 0 0 0,0-1 0 0 0,0 1 0 0 0,0-1 0 0 0,-1 0 0 0 0,6-4 0 0 0,2-3 431 0 0,23-22 0 0 0,-13 5-5285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21311 0 0,'0'0'9264'0'0,"5"5"-8216"0"0,1 0-995 0 0,-2 1 1 0 0,1-1-1 0 0,-1 1 0 0 0,1 0 0 0 0,4 10 1 0 0,-6-10 35 0 0,1 0 0 0 0,-1 0 0 0 0,1 0 0 0 0,1-1 0 0 0,8 10 0 0 0,-11-14-76 0 0,0 1 0 0 0,0-1-1 0 0,0 0 1 0 0,0 0 0 0 0,0 0 0 0 0,0 0 0 0 0,1 0 0 0 0,-1 0-1 0 0,0 0 1 0 0,1-1 0 0 0,-1 1 0 0 0,0-1 0 0 0,1 0-1 0 0,-1 0 1 0 0,1 1 0 0 0,-1-2 0 0 0,0 1 0 0 0,1 0 0 0 0,-1 0-1 0 0,1-1 1 0 0,2 0 0 0 0,-2 0-13 0 0,0 0 0 0 0,1-1 0 0 0,-1 1 0 0 0,0-1 0 0 0,0 1 0 0 0,0-1 0 0 0,0 0 0 0 0,0 0 0 0 0,0 0 0 0 0,-1-1 0 0 0,1 1 0 0 0,-1-1 0 0 0,1 1 0 0 0,-1-1 0 0 0,0 0 0 0 0,0 0 0 0 0,0 0 0 0 0,0 0 0 0 0,1-4 0 0 0,-1 1 0 0 0,0 0 0 0 0,0 0 0 0 0,0 0 0 0 0,-1 0 0 0 0,0 0 0 0 0,-1 0 0 0 0,1 0 0 0 0,-1 0 0 0 0,0-1 0 0 0,-2-11 0 0 0,1 13 0 0 0,0 0 0 0 0,0 0 0 0 0,0 0 0 0 0,-1 1 0 0 0,0-1 0 0 0,0 0 0 0 0,0 1 0 0 0,-1-1 0 0 0,1 1 0 0 0,-1-1 0 0 0,0 1 0 0 0,0 0 0 0 0,-4-3 0 0 0,4 5 0 0 0,1-1 0 0 0,-1 2 0 0 0,1-1 0 0 0,-1 0 0 0 0,0 0 0 0 0,0 1 0 0 0,0 0 0 0 0,0 0 0 0 0,0-1 0 0 0,0 2 0 0 0,0-1 0 0 0,0 0 0 0 0,-1 1 0 0 0,1-1 0 0 0,0 1 0 0 0,0 0 0 0 0,-1 0 0 0 0,1 0 0 0 0,0 1 0 0 0,0-1 0 0 0,-6 2 0 0 0,6-1 0 0 0,0 1 0 0 0,0-1 0 0 0,-1 1 0 0 0,2 0 0 0 0,-1 0 0 0 0,0 0 0 0 0,0 0 0 0 0,1 1 0 0 0,-1-1 0 0 0,1 1 0 0 0,0-1 0 0 0,-1 1 0 0 0,1 0 0 0 0,1 0 0 0 0,-1 0 0 0 0,-2 6 0 0 0,-3 5 0 0 0,2 0 0 0 0,-7 22 0 0 0,8-20 0 0 0,2 0 0 0 0,-1 0 0 0 0,2 0 0 0 0,0 1 0 0 0,1-1 0 0 0,1 1 0 0 0,0-1 0 0 0,4 18 0 0 0,-3-25 0 0 0,-1 0 0 0 0,2 0 0 0 0,-1 0 0 0 0,1-1 0 0 0,0 1 0 0 0,1-1 0 0 0,0 0 0 0 0,0 0 0 0 0,1 0 0 0 0,0 0 0 0 0,1-1 0 0 0,-1 0 0 0 0,1 0 0 0 0,1-1 0 0 0,13 12 0 0 0,-14-15 0 0 0,0 0 0 0 0,0 0 0 0 0,0 0 0 0 0,1-1 0 0 0,-1 0 0 0 0,1 0 0 0 0,0-1 0 0 0,-1 0 0 0 0,1 0 0 0 0,0 0 0 0 0,0-1 0 0 0,0 0 0 0 0,-1 0 0 0 0,1-1 0 0 0,0 0 0 0 0,0 0 0 0 0,-1-1 0 0 0,11-3 0 0 0,-2 0 0 0 0,-1-1 0 0 0,0 0 0 0 0,0-1 0 0 0,-1-1 0 0 0,0 0 0 0 0,-1-1 0 0 0,14-11 0 0 0,4-6 0 0 0,35-39 0 0 0,-56 55 0 0 0,-1-1 0 0 0,0 1 0 0 0,-1-2 0 0 0,0 1 0 0 0,-1-1 0 0 0,0 0 0 0 0,8-24 0 0 0,-13 23 780 0 0,-8 13-1142 0 0,-4 2-4063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1108 17887 0 0,'0'0'10225'0'0,"-1"-7"-9111"0"0,1 3-937 0 0,-1 2-141 0 0,1 0 0 0 0,-1 0 0 0 0,1 1-1 0 0,0-1 1 0 0,0 0 0 0 0,0 0 0 0 0,0 0 0 0 0,0 0 0 0 0,0 0-1 0 0,0 0 1 0 0,1 0 0 0 0,-1 1 0 0 0,1-1 0 0 0,-1 0 0 0 0,1 0-1 0 0,0 0 1 0 0,0 1 0 0 0,-1-1 0 0 0,1 0 0 0 0,1 1-1 0 0,-1-1 1 0 0,1-1 0 0 0,30-17 328 0 0,-23 15-275 0 0,-1-1 1 0 0,1 0 0 0 0,8-7 0 0 0,-7 3-31 0 0,-1-1 1 0 0,0 0-1 0 0,0 0 0 0 0,-2-1 1 0 0,1 1-1 0 0,-1-2 1 0 0,-1 1-1 0 0,0-1 1 0 0,-1 0-1 0 0,-1 0 0 0 0,0-1 1 0 0,0 1-1 0 0,-1-1 1 0 0,-1 0-1 0 0,0 0 1 0 0,-1 0-1 0 0,-1 0 1 0 0,0 0-1 0 0,-1 0 0 0 0,0 0 1 0 0,-1 0-1 0 0,-1 1 1 0 0,0-1-1 0 0,-1 0 1 0 0,-9-20-1 0 0,3 11-15 0 0,-2 1 0 0 0,0 1 0 0 0,-2 0 0 0 0,0 1 0 0 0,-30-32 0 0 0,45 52-44 0 0,-1 0 0 0 0,0 0 0 0 0,0 0 0 0 0,0 0 0 0 0,0-1 0 0 0,0 1 0 0 0,1 0 0 0 0,-1 0 0 0 0,0 0 0 0 0,0 0 0 0 0,0 0 0 0 0,0 0 0 0 0,0 0 0 0 0,1 0 0 0 0,-1 0 0 0 0,0 0 0 0 0,0 0 0 0 0,0 0 0 0 0,0-1 0 0 0,0 1 0 0 0,0 0 0 0 0,0 0 0 0 0,1 0 0 0 0,-1 0 0 0 0,0 0 0 0 0,0 0 0 0 0,0-1 0 0 0,0 1 0 0 0,0 0 0 0 0,0 0 0 0 0,0 0 0 0 0,0 0 0 0 0,0-1 0 0 0,0 1 0 0 0,0 0 0 0 0,0 0 0 0 0,0 0 0 0 0,0 0 0 0 0,0 0 0 0 0,0-1 0 0 0,0 1 0 0 0,0 0 0 0 0,0 0 0 0 0,0 0 0 0 0,0 0 0 0 0,0-1 0 0 0,0 1 0 0 0,0 0 0 0 0,0 0 0 0 0,-1 0 0 0 0,1 0 0 0 0,0 0 0 0 0,0 0 0 0 0,0-1 0 0 0,0 1 0 0 0,0 0 0 0 0,0 0 0 0 0,0 0 0 0 0,-1 0 0 0 0,1 0 0 0 0,0 0 0 0 0,0 0 0 0 0,0 0 0 0 0,0 0 0 0 0,0 0 0 0 0,-1 0 0 0 0,1-1 0 0 0,0 1 0 0 0,11 1 0 0 0,-11-1 0 0 0,13 3 0 0 0,-1 1 0 0 0,1 0 0 0 0,19 10 0 0 0,19 5 0 0 0,-2-8 0 0 0,0-1 0 0 0,54 2 0 0 0,-47-6 0 0 0,-44-5 0 0 0,0 1 0 0 0,23 7 0 0 0,-31-8 0 0 0,0 1 0 0 0,0 0 0 0 0,0 0 0 0 0,0 0 0 0 0,0 0 0 0 0,0 0 0 0 0,-1 1 0 0 0,1 0 0 0 0,-1 0 0 0 0,0 0 0 0 0,5 4 0 0 0,-7-4 0 0 0,0 0 0 0 0,0-1 0 0 0,0 1 0 0 0,0 0 0 0 0,0-1 0 0 0,-1 1 0 0 0,1 0 0 0 0,-1 0 0 0 0,0 0 0 0 0,0-1 0 0 0,0 1 0 0 0,0 0 0 0 0,0 0 0 0 0,0 0 0 0 0,-1 0 0 0 0,1-1 0 0 0,-1 1 0 0 0,0 0 0 0 0,0-1 0 0 0,-1 4 0 0 0,-4 6 0 0 0,1 0 0 0 0,-14 22 0 0 0,6-14 0 0 0,-1-1 0 0 0,-1 0 0 0 0,-1-1 0 0 0,0-1 0 0 0,-1 0 0 0 0,-1-2 0 0 0,0 0 0 0 0,-1-1 0 0 0,-1 0 0 0 0,-37 18 0 0 0,57-32 0 0 0,0 0 0 0 0,0 0 0 0 0,0-1 0 0 0,0 1 0 0 0,0 0 0 0 0,0 0 0 0 0,0 0 0 0 0,0 0 0 0 0,0 0 0 0 0,0 0 0 0 0,0 0 0 0 0,0 0 0 0 0,0 0 0 0 0,0-1 0 0 0,0 1 0 0 0,0 0 0 0 0,0 0 0 0 0,0 0 0 0 0,0 0 0 0 0,0 0 0 0 0,0 0 0 0 0,0 0 0 0 0,0 0 0 0 0,0 0 0 0 0,0 0 0 0 0,0 0 0 0 0,-1 0 0 0 0,1 0 0 0 0,0-1 0 0 0,0 1 0 0 0,0 0 0 0 0,0 0 0 0 0,0 0 0 0 0,0 0 0 0 0,0 0 0 0 0,0 0 0 0 0,0 0 0 0 0,0 0 0 0 0,-1 0 0 0 0,1 0 0 0 0,0 0 0 0 0,0 0 0 0 0,0 0 0 0 0,0 0 0 0 0,0 0 0 0 0,0 0 0 0 0,0 0 0 0 0,0 0 0 0 0,0 0 0 0 0,0 0 0 0 0,-1 0 0 0 0,1 0 0 0 0,0 1 0 0 0,10-16 0 0 0,28-31 0 0 0,-19 24 0 0 0,63-85 0 0 0,-69 87 0 0 0,-1 0 0 0 0,0-1 0 0 0,15-42 0 0 0,-17 32 0 0 0,-2 0 0 0 0,-1 0 0 0 0,-1 0 0 0 0,1-41 0 0 0,-5 47 0 0 0,-2 0 0 0 0,-1 0 0 0 0,-1 1 0 0 0,-2-1 0 0 0,-11-47 0 0 0,7 51 0 0 0,-1 1 0 0 0,-1 0 0 0 0,-1 0 0 0 0,0 1 0 0 0,-1 0 0 0 0,-22-24 0 0 0,-5-9 0 0 0,39 52 0 0 0,0-1 0 0 0,0 1 0 0 0,0 0 0 0 0,0 0 0 0 0,0 0 0 0 0,0 0 0 0 0,0 0 0 0 0,0-1 0 0 0,0 1 0 0 0,0 0 0 0 0,0 0 0 0 0,0 0 0 0 0,0 0 0 0 0,0 0 0 0 0,-1 0 0 0 0,1-1 0 0 0,0 1 0 0 0,0 0 0 0 0,0 0 0 0 0,0 0 0 0 0,0 0 0 0 0,0 0 0 0 0,0 0 0 0 0,0 0 0 0 0,0 0 0 0 0,-1-1 0 0 0,1 1 0 0 0,0 0 0 0 0,0 0 0 0 0,0 0 0 0 0,0 0 0 0 0,0 0 0 0 0,-1 0 0 0 0,1 0 0 0 0,0 0 0 0 0,0 0 0 0 0,0 0 0 0 0,0 0 0 0 0,0 0 0 0 0,-1 0 0 0 0,1 0 0 0 0,0 0 0 0 0,0 0 0 0 0,0 0 0 0 0,0 0 0 0 0,0 0 0 0 0,0 0 0 0 0,-1 0 0 0 0,1 0 0 0 0,0 0 0 0 0,0 1 0 0 0,0-1 0 0 0,0 0 0 0 0,0 0 0 0 0,0 0 0 0 0,-1 0 0 0 0,1 12 0 0 0,5 23 0 0 0,6 11 0 0 0,2-1 0 0 0,22 48 0 0 0,48 91 0 0 0,-52-117 0 0 0,-20-45 0 0 0,1 0 0 0 0,0-1 0 0 0,22 27 0 0 0,-34-48 0 0 0,1 1 0 0 0,-1-1 0 0 0,0 1 0 0 0,1-1 0 0 0,-1 1 0 0 0,0-1 0 0 0,1 0 0 0 0,-1 1 0 0 0,1-1 0 0 0,-1 1 0 0 0,0-1 0 0 0,1 0 0 0 0,-1 1 0 0 0,1-1 0 0 0,-1 0 0 0 0,1 0 0 0 0,-1 1 0 0 0,1-1 0 0 0,0 0 0 0 0,-1 0 0 0 0,1 0 0 0 0,-1 0 0 0 0,2 0 0 0 0,3-9 0 0 0,-4-24 0 0 0,-1 33 0 0 0,1-239 0 0 0,3 123 0 0 0,-3 100 0 0 0,0 0 0 0 0,1 0 0 0 0,1-1 0 0 0,8-27 0 0 0,-10 44 0 0 0,-1-1 0 0 0,0 1 0 0 0,0-1 0 0 0,1 1 0 0 0,-1-1 0 0 0,0 1 0 0 0,1 0 0 0 0,-1-1 0 0 0,0 1 0 0 0,1 0 0 0 0,-1-1 0 0 0,1 1 0 0 0,-1 0 0 0 0,1-1 0 0 0,-1 1 0 0 0,0 0 0 0 0,1 0 0 0 0,-1 0 0 0 0,1-1 0 0 0,-1 1 0 0 0,1 0 0 0 0,0 0 0 0 0,-1 0 0 0 0,1 0 0 0 0,-1 0 0 0 0,1 0 0 0 0,-1 0 0 0 0,1 0 0 0 0,-1 0 0 0 0,1 0 0 0 0,-1 0 0 0 0,1 0 0 0 0,-1 0 0 0 0,1 1 0 0 0,-1-1 0 0 0,1 0 0 0 0,21 10 0 0 0,-9 0 0 0 0,0 1 0 0 0,0 1 0 0 0,-1 0 0 0 0,0 1 0 0 0,-1 0 0 0 0,-1 1 0 0 0,16 27 0 0 0,-7-14 0 0 0,22 27 0 0 0,-35-46 0 0 0,1-1 0 0 0,1 0 0 0 0,-1 0 0 0 0,1-1 0 0 0,0 0 0 0 0,1 0 0 0 0,15 8 0 0 0,-19-12 145 0 0,1 0 0 0 0,0 0-1 0 0,0 0 1 0 0,-1-1 0 0 0,10 2 0 0 0,11-4-5035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291 736 21407 0 0,'1'0'290'0'0,"0"0"0"0"0,1 0 0 0 0,-1 0-1 0 0,0-1 1 0 0,0 1 0 0 0,0 0 0 0 0,0-1-1 0 0,1 1 1 0 0,-1-1 0 0 0,0 1 0 0 0,0-1-1 0 0,0 0 1 0 0,0 1 0 0 0,0-1 0 0 0,0 0-1 0 0,-1 0 1 0 0,1 0 0 0 0,0 0 0 0 0,0 0-1 0 0,0 0 1 0 0,-1 0 0 0 0,1 0-1 0 0,-1 0 1 0 0,1 0 0 0 0,-1 0 0 0 0,1 0-1 0 0,-1 0 1 0 0,1 0 0 0 0,-1-1 0 0 0,0 1-1 0 0,0-2 1 0 0,1 2-254 0 0,-1-1-1 0 0,0 1 1 0 0,0-1 0 0 0,0 1-1 0 0,0 0 1 0 0,0-1 0 0 0,0 1-1 0 0,-1-1 1 0 0,1 1-1 0 0,0 0 1 0 0,-1-1 0 0 0,1 1-1 0 0,-1 0 1 0 0,0-1 0 0 0,1 1-1 0 0,-1 0 1 0 0,0 0-1 0 0,0-1 1 0 0,0 1 0 0 0,1 0-1 0 0,-1 0 1 0 0,0 0 0 0 0,-1 0-1 0 0,1 0 1 0 0,0 0 0 0 0,0 1-1 0 0,0-1 1 0 0,-3-1-1 0 0,-6-1 16 0 0,0 1 1 0 0,0 0-1 0 0,0 1 0 0 0,0 0 0 0 0,-1 0 0 0 0,1 1 0 0 0,0 1 0 0 0,0-1 0 0 0,-1 2 0 0 0,1-1 1 0 0,-10 4-1 0 0,11-3-44 0 0,1 1 1 0 0,-1 0 0 0 0,1 1-1 0 0,0-1 1 0 0,0 2 0 0 0,0-1-1 0 0,1 1 1 0 0,-1 0 0 0 0,1 1-1 0 0,0-1 1 0 0,1 1-1 0 0,0 1 1 0 0,-11 13 0 0 0,10-11 6 0 0,1 1 1 0 0,1 0-1 0 0,0 1 1 0 0,0 0-1 0 0,1-1 1 0 0,0 2-1 0 0,1-1 0 0 0,0 0 1 0 0,-2 21-1 0 0,3-13-1 0 0,2 0 0 0 0,0-1 0 0 0,1 1 0 0 0,0 0 0 0 0,2-1 0 0 0,0 1 0 0 0,1-1 0 0 0,1 0 0 0 0,1 0 0 0 0,1 0 0 0 0,0-1 0 0 0,1 0 0 0 0,12 19 0 0 0,-18-33-13 0 0,6 10 0 0 0,1-1 0 0 0,-1 0 0 0 0,2-1 0 0 0,0 0 0 0 0,12 11 0 0 0,-20-20 0 0 0,1 0 0 0 0,-1 0 0 0 0,1 0 0 0 0,-1-1 0 0 0,1 1 0 0 0,0-1 0 0 0,0 1 0 0 0,-1-1 0 0 0,1 0 0 0 0,0 0 0 0 0,0-1 0 0 0,0 1 0 0 0,0-1 0 0 0,0 1 0 0 0,0-1 0 0 0,0 0 0 0 0,1 0 0 0 0,-1 0 0 0 0,0 0 0 0 0,0-1 0 0 0,0 1 0 0 0,0-1 0 0 0,0 0 0 0 0,0 0 0 0 0,-1 0 0 0 0,1 0 0 0 0,0 0 0 0 0,0-1 0 0 0,-1 1 0 0 0,1-1 0 0 0,4-3 0 0 0,0-2 0 0 0,0 0 0 0 0,0 0 0 0 0,0-1 0 0 0,-1 0 0 0 0,0 0 0 0 0,-1 0 0 0 0,0-1 0 0 0,0 1 0 0 0,-1-1 0 0 0,0-1 0 0 0,0 1 0 0 0,-1 0 0 0 0,3-20 0 0 0,1-9 0 0 0,-2-1 0 0 0,-1-46 0 0 0,-3 66 0 0 0,-1 4 0 0 0,-1-1 0 0 0,-1 1 0 0 0,0 0 0 0 0,-1 0 0 0 0,-1 0 0 0 0,0 0 0 0 0,-12-25 0 0 0,16 39 0 0 0,0 0 0 0 0,-1 0 0 0 0,1 0 0 0 0,-1 0 0 0 0,1 0 0 0 0,-1 1 0 0 0,1-1 0 0 0,-1 0 0 0 0,0 0 0 0 0,1 0 0 0 0,-1 0 0 0 0,0 1 0 0 0,0-1 0 0 0,1 0 0 0 0,-1 1 0 0 0,-2-2 0 0 0,0 5 0 0 0,6 10 0 0 0,2 0 0 0 0,1-1 0 0 0,0 0 0 0 0,1-1 0 0 0,1 0 0 0 0,-1 0 0 0 0,2 0 0 0 0,12 12 0 0 0,-17-19 0 0 0,1 1 0 0 0,-1-1 0 0 0,1-1 0 0 0,1 1 0 0 0,-1-1 0 0 0,0 1 0 0 0,1-1 0 0 0,0-1 0 0 0,-1 1 0 0 0,1-1 0 0 0,0 0 0 0 0,0-1 0 0 0,1 1 0 0 0,-1-1 0 0 0,0 0 0 0 0,0-1 0 0 0,1 0 0 0 0,6 0 0 0 0,-4-1 0 0 0,-1 0 0 0 0,0-1 0 0 0,0 0 0 0 0,0 0 0 0 0,-1-1 0 0 0,1 0 0 0 0,-1-1 0 0 0,1 1 0 0 0,-1-1 0 0 0,0-1 0 0 0,0 0 0 0 0,7-6 0 0 0,-5 3 0 0 0,-1-1 0 0 0,0 0 0 0 0,0 0 0 0 0,-1 0 0 0 0,0-1 0 0 0,-1 0 0 0 0,0-1 0 0 0,4-10 0 0 0,-4 6 0 0 0,0 0 0 0 0,-1 0 0 0 0,-1 0 0 0 0,-1-1 0 0 0,0 1 0 0 0,-1-1 0 0 0,0 0 0 0 0,-1 1 0 0 0,-1-1 0 0 0,-1 0 0 0 0,0 0 0 0 0,-1 0 0 0 0,-5-18 0 0 0,6 30 0 0 0,-1 1 0 0 0,1 0 0 0 0,-1-1 0 0 0,0 1 0 0 0,0 0 0 0 0,0 0 0 0 0,-1 0 0 0 0,1 1 0 0 0,-1-1 0 0 0,1 1 0 0 0,-1-1 0 0 0,0 1 0 0 0,0 0 0 0 0,0 0 0 0 0,0 0 0 0 0,0 0 0 0 0,-1 0 0 0 0,1 1 0 0 0,0 0 0 0 0,-1-1 0 0 0,1 1 0 0 0,-1 1 0 0 0,1-1 0 0 0,-1 0 0 0 0,-4 1 0 0 0,4-1 0 0 0,0 1 0 0 0,0 0 0 0 0,0 0 0 0 0,0 0 0 0 0,-1 0 0 0 0,1 1 0 0 0,0-1 0 0 0,0 1 0 0 0,0 0 0 0 0,0 0 0 0 0,0 1 0 0 0,0-1 0 0 0,0 1 0 0 0,0 0 0 0 0,1 0 0 0 0,-1 0 0 0 0,1 1 0 0 0,-1-1 0 0 0,1 1 0 0 0,0 0 0 0 0,0 0 0 0 0,-3 3 0 0 0,1 2 0 0 0,1 1 0 0 0,0-1 0 0 0,0 1 0 0 0,0 0 0 0 0,1 0 0 0 0,0 0 0 0 0,1 0 0 0 0,0 1 0 0 0,1-1 0 0 0,0 1 0 0 0,0 10 0 0 0,1 14 0 0 0,9 59 0 0 0,-8-85 0 0 0,1 2 0 0 0,-1-1 0 0 0,1 1 0 0 0,1-1 0 0 0,0 1 0 0 0,0-1 0 0 0,7 14 0 0 0,-8-20 0 0 0,0 0 0 0 0,0 0 0 0 0,0 0 0 0 0,0 0 0 0 0,0-1 0 0 0,0 1 0 0 0,1-1 0 0 0,-1 1 0 0 0,1-1 0 0 0,0 0 0 0 0,-1 0 0 0 0,1 0 0 0 0,0 0 0 0 0,0-1 0 0 0,1 1 0 0 0,-1-1 0 0 0,0 0 0 0 0,0 1 0 0 0,1-2 0 0 0,-1 1 0 0 0,7 1 0 0 0,-8-2 0 0 0,0 0 0 0 0,1 0 0 0 0,-1 0 0 0 0,0-1 0 0 0,0 1 0 0 0,0 0 0 0 0,0-1 0 0 0,0 0 0 0 0,0 1 0 0 0,0-1 0 0 0,-1 0 0 0 0,1 0 0 0 0,0 0 0 0 0,0 0 0 0 0,-1 0 0 0 0,1 0 0 0 0,0-1 0 0 0,2-2 0 0 0,-1 1 0 0 0,-1-1 0 0 0,1 0 0 0 0,-1 0 0 0 0,1 0 0 0 0,-1 0 0 0 0,0 0 0 0 0,-1 0 0 0 0,2-6 0 0 0,2-6 0 0 0,-2-1 0 0 0,-1 0 0 0 0,2-27 0 0 0,-4 5 0 0 0,-1 0 0 0 0,-13-76 0 0 0,-28-76 0 0 0,29 134 0 0 0,-9-24 0 0 0,-45-112 0 0 0,65 186 0 0 0,-8-16 0 0 0,9 17 0 0 0,5 9 0 0 0,17 35 0 0 0,0 1 0 0 0,-3 1 0 0 0,22 65 0 0 0,-29-73 0 0 0,13 36 0 0 0,-9-23 0 0 0,1 0 0 0 0,28 51 0 0 0,-37-84 0 0 0,0 0 0 0 0,0-1 0 0 0,1 0 0 0 0,1 0 0 0 0,0-1 0 0 0,0 0 0 0 0,1 0 0 0 0,0-1 0 0 0,1-1 0 0 0,-1 0 0 0 0,2 0 0 0 0,16 8 0 0 0,-26-15 0 0 0,1 0 0 0 0,0 0 0 0 0,0 0 0 0 0,0 0 0 0 0,0-1 0 0 0,-1 1 0 0 0,1-1 0 0 0,0 0 0 0 0,0 0 0 0 0,0 0 0 0 0,0 0 0 0 0,0 0 0 0 0,0-1 0 0 0,0 1 0 0 0,4-2 0 0 0,-2 0 0 0 0,1 0 0 0 0,0-1 0 0 0,-1 0 0 0 0,0 0 0 0 0,1 0 0 0 0,8-8 0 0 0,-2 0 0 0 0,0-1 0 0 0,-1 0 0 0 0,-1 0 0 0 0,14-21 0 0 0,3-10-4000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93 20503 0 0,'0'7'554'0'0,"1"0"-1"0"0,-1 0 1 0 0,1 0 0 0 0,1 0-1 0 0,-1-1 1 0 0,1 1-1 0 0,0-1 1 0 0,3 7-1 0 0,-3-9-235 0 0,0-1-1 0 0,0 1 1 0 0,0-1 0 0 0,0 0-1 0 0,0 0 1 0 0,1 0 0 0 0,-1 0-1 0 0,1 0 1 0 0,0-1-1 0 0,0 1 1 0 0,0-1 0 0 0,0 0-1 0 0,0 0 1 0 0,1 0-1 0 0,6 3 1 0 0,-10-5-298 0 0,1 0-1 0 0,0 0 1 0 0,-1 0 0 0 0,1 0 0 0 0,0 0-1 0 0,-1 0 1 0 0,1 0 0 0 0,-1 0-1 0 0,1 0 1 0 0,0 0 0 0 0,-1 0-1 0 0,1-1 1 0 0,-1 1 0 0 0,1 0 0 0 0,0 0-1 0 0,-1-1 1 0 0,1 1 0 0 0,-1 0-1 0 0,1-1 1 0 0,-1 1 0 0 0,1-1-1 0 0,-1 1 1 0 0,0 0 0 0 0,1-1 0 0 0,-1 1-1 0 0,1-2 1 0 0,13-19 116 0 0,1 1 171 0 0,-12 16-275 0 0,-1 1-1 0 0,1 0 1 0 0,-1-1 0 0 0,0 0 0 0 0,0 1 0 0 0,0-1 0 0 0,-1 0 0 0 0,1 0 0 0 0,-1 0-1 0 0,0 0 1 0 0,0 0 0 0 0,0-1 0 0 0,-1 1 0 0 0,0 0 0 0 0,1 0 0 0 0,-1 0-1 0 0,-1-1 1 0 0,0-4 0 0 0,1 4-11 0 0,-1 1 0 0 0,1 0 0 0 0,-1 0-1 0 0,0 0 1 0 0,0 0 0 0 0,0 0 0 0 0,-1 1 0 0 0,1-1-1 0 0,-1 0 1 0 0,0 1 0 0 0,0-1 0 0 0,0 1-1 0 0,-1-1 1 0 0,1 1 0 0 0,-1 0 0 0 0,0 0 0 0 0,0 0-1 0 0,0 0 1 0 0,-4-2 0 0 0,5 4-17 0 0,0 0 0 0 0,0 1 1 0 0,0-1-1 0 0,0 0 0 0 0,0 1 0 0 0,-1 0 0 0 0,1-1 0 0 0,0 1 1 0 0,0 0-1 0 0,0 0 0 0 0,-1 0 0 0 0,1 0 0 0 0,0 1 1 0 0,0-1-1 0 0,-1 1 0 0 0,1-1 0 0 0,0 1 0 0 0,0 0 0 0 0,0 0 1 0 0,0 0-1 0 0,0 0 0 0 0,0 0 0 0 0,0 0 0 0 0,0 0 0 0 0,0 1 1 0 0,1-1-1 0 0,-3 3 0 0 0,-2 2 7 0 0,0 0 1 0 0,1 0-1 0 0,0 1 0 0 0,0 0 0 0 0,0 0 1 0 0,-4 9-1 0 0,2 0-11 0 0,2-1 0 0 0,-1 1 0 0 0,2 1 0 0 0,0-1 0 0 0,1 1 0 0 0,0-1 0 0 0,2 1 0 0 0,0 21 0 0 0,1-11 0 0 0,2 0 0 0 0,1 0 0 0 0,1-1 0 0 0,11 39 0 0 0,-12-52 0 0 0,1-1 0 0 0,1 0 0 0 0,0 0 0 0 0,1 0 0 0 0,0 0 0 0 0,12 16 0 0 0,-15-25 0 0 0,-1 0 0 0 0,1 0 0 0 0,-1 0 0 0 0,1 0 0 0 0,0-1 0 0 0,0 1 0 0 0,0-1 0 0 0,1 1 0 0 0,-1-1 0 0 0,0 0 0 0 0,1 0 0 0 0,-1-1 0 0 0,1 1 0 0 0,0-1 0 0 0,0 0 0 0 0,-1 0 0 0 0,1 0 0 0 0,0 0 0 0 0,0-1 0 0 0,0 1 0 0 0,0-1 0 0 0,0 0 0 0 0,0-1 0 0 0,0 1 0 0 0,0 0 0 0 0,5-2 0 0 0,2-2 0 0 0,-1 1 0 0 0,0-2 0 0 0,0 1 0 0 0,0-1 0 0 0,-1-1 0 0 0,0 1 0 0 0,0-2 0 0 0,0 1 0 0 0,-1-1 0 0 0,0-1 0 0 0,0 1 0 0 0,-1-1 0 0 0,13-17 0 0 0,-2-3 0 0 0,-2 0 0 0 0,0 0 0 0 0,15-44 0 0 0,-23 50 0 0 0,-1-1 0 0 0,8-44 0 0 0,-10 42 0 0 0,-5 17 1008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20599 0 0,'0'0'118'0'0,"0"0"0"0"0,1 0 0 0 0,-1 0 0 0 0,0 0-1 0 0,0 0 1 0 0,0 0 0 0 0,1 0 0 0 0,-1 0 0 0 0,0 0 0 0 0,0 0-1 0 0,0 0 1 0 0,1 0 0 0 0,-1 0 0 0 0,0 0 0 0 0,0-1 0 0 0,0 1-1 0 0,1 0 1 0 0,-1 0 0 0 0,0 0 0 0 0,0 0 0 0 0,0 0 0 0 0,0 0-1 0 0,0 0 1 0 0,1-1 0 0 0,-1 1 0 0 0,0 0 0 0 0,0 0-1 0 0,0 0 1 0 0,0 0 0 0 0,0-1 0 0 0,0 1 0 0 0,0 0 0 0 0,0 0-1 0 0,0-1 1 0 0,1 1-26 0 0,-1 0 0 0 0,0-1 0 0 0,0 1 0 0 0,0 0-1 0 0,0 0 1 0 0,0 0 0 0 0,0-1 0 0 0,0 1 0 0 0,0 0-1 0 0,1 0 1 0 0,-1 0 0 0 0,0-1 0 0 0,0 1 0 0 0,0 0 0 0 0,1 0-1 0 0,-1 0 1 0 0,0 0 0 0 0,0-1 0 0 0,0 1 0 0 0,1 0 0 0 0,-1 0-1 0 0,0 0 1 0 0,0 0 0 0 0,1 0 0 0 0,-1 0 0 0 0,0 0 0 0 0,0 0-1 0 0,1 0 1 0 0,-1 0 0 0 0,0 0 0 0 0,11 0 244 0 0,-1 1-1 0 0,1 0 1 0 0,-1 1 0 0 0,0 0-1 0 0,0 1 1 0 0,0 0 0 0 0,0 0-1 0 0,18 10 1 0 0,-5-2-147 0 0,-1 1 1 0 0,-1 1-1 0 0,0 1 0 0 0,-1 1 0 0 0,22 21 1 0 0,87 96 697 0 0,-88-88-757 0 0,-7-8-124 0 0,-2 2 1 0 0,46 70-1 0 0,-67-89-7 0 0,0 0 1 0 0,-1 1-1 0 0,-1 1 1 0 0,-1-1 0 0 0,-1 1-1 0 0,-1 1 1 0 0,-1-1-1 0 0,4 33 1 0 0,-7-28 0 0 0,-2 1 0 0 0,0-1 0 0 0,-1 0 0 0 0,-2 1 0 0 0,-1-1 0 0 0,0 0 0 0 0,-15 41 0 0 0,7-34 0 0 0,-2 0 0 0 0,-1-1 0 0 0,-2 0 0 0 0,-1-1 0 0 0,-26 33 0 0 0,-39 51 868 0 0,41-57-5753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15 11552 0 0,'0'0'14362'0'0,"-7"-1"-13390"0"0,-1-2-679 0 0,3 1-95 0 0,0 0 1 0 0,0 0 0 0 0,0 1 0 0 0,0 0-1 0 0,0 0 1 0 0,-6 0 0 0 0,12 8 1018 0 0,14 37-801 0 0,58 198 591 0 0,54 407 491 0 0,-125-634-1476 0 0,-1-6-18 0 0,1 1-1 0 0,0-1 1 0 0,0 0-1 0 0,0 1 1 0 0,1-1 0 0 0,1 0-1 0 0,5 10 1 0 0,-9-19-4 0 0,0 1 0 0 0,0-1 0 0 0,0 0 0 0 0,0 0 0 0 0,0 0 0 0 0,0 1 0 0 0,0-1 0 0 0,0 0 0 0 0,1 0 0 0 0,-1 0 0 0 0,0 1 0 0 0,0-1 0 0 0,0 0 0 0 0,0 0 0 0 0,1 0 0 0 0,-1 0 0 0 0,0 1 0 0 0,0-1 0 0 0,0 0 0 0 0,1 0 0 0 0,-1 0 0 0 0,0 0 0 0 0,0 0 0 0 0,1 0 0 0 0,-1 0 0 0 0,0 0 0 0 0,0 0 0 0 0,0 0 0 0 0,1 1 0 0 0,-1-1 0 0 0,0 0 0 0 0,0 0 0 0 0,1 0 0 0 0,-1-1 0 0 0,0 1 0 0 0,0 0 0 0 0,1 0 0 0 0,-1 0 0 0 0,0 0 0 0 0,0 0 0 0 0,1 0 0 0 0,-1 0 0 0 0,0 0 0 0 0,0 0 0 0 0,0-1 0 0 0,1 1 0 0 0,-1 0 0 0 0,0 0 0 0 0,0 0 0 0 0,0 0 0 0 0,0-1 0 0 0,1 1 0 0 0,-1 0 0 0 0,0 0 0 0 0,0 0 0 0 0,0-1 0 0 0,0 1 0 0 0,0 0 0 0 0,0 0 0 0 0,0 0 0 0 0,1-1 0 0 0,2-9-154 0 0,0 0 0 0 0,-1 0 0 0 0,1-1 0 0 0,0-20 1 0 0,-2 21-3162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2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24 19199 0 0,'0'-1'355'0'0,"0"0"-1"0"0,0 0 1 0 0,0 0-1 0 0,1 0 1 0 0,-2 0-1 0 0,1 0 0 0 0,0 0 1 0 0,0 0-1 0 0,0 0 1 0 0,0 0-1 0 0,0 0 1 0 0,-1 0-1 0 0,1 0 1 0 0,-1 0-1 0 0,1 0 0 0 0,0 0 1 0 0,-1 0-1 0 0,0 0 1 0 0,1 0-1 0 0,-1 1 1 0 0,1-1-1 0 0,-1 0 0 0 0,-1-1 1 0 0,1 2-272 0 0,0 1-1 0 0,0-1 1 0 0,0 0 0 0 0,0 0-1 0 0,0 1 1 0 0,0-1 0 0 0,0 1 0 0 0,0-1-1 0 0,0 1 1 0 0,0-1 0 0 0,1 1-1 0 0,-1 0 1 0 0,0-1 0 0 0,0 1 0 0 0,1 0-1 0 0,-1-1 1 0 0,0 1 0 0 0,1 0-1 0 0,-1 0 1 0 0,0 0 0 0 0,1 0 0 0 0,0 0-1 0 0,-1 0 1 0 0,0 1 0 0 0,-21 37 140 0 0,2 0 0 0 0,1 2 0 0 0,2 0 0 0 0,2 1 0 0 0,-19 84 0 0 0,17-17 122 0 0,4 1 0 0 0,2 135 0 0 0,12-211-317 0 0,1 0-1 0 0,2 0 1 0 0,1 0-1 0 0,2-1 1 0 0,1 0 0 0 0,2 0-1 0 0,1-1 1 0 0,1 0-1 0 0,2-1 1 0 0,1 0-1 0 0,38 55 1 0 0,-39-68-4 0 0,1 1 1 0 0,0-2-1 0 0,2 0 0 0 0,0-1 1 0 0,0 0-1 0 0,2-2 0 0 0,38 24 1 0 0,-39-28-17 0 0,0-2-1 0 0,0 0 1 0 0,0-1 0 0 0,1-1 0 0 0,0-1 0 0 0,0-1 0 0 0,0 0-1 0 0,1-2 1 0 0,-1 0 0 0 0,27-1 0 0 0,-8-3-8 0 0,-1-1 0 0 0,0-3 0 0 0,0-1 0 0 0,-1-1 0 0 0,0-2 0 0 0,0-2 0 0 0,41-19 0 0 0,-46 16 0 0 0,-1 0 0 0 0,-1-3 0 0 0,0 0 0 0 0,-1-2 0 0 0,-1-1 0 0 0,-1-1 0 0 0,-1-1 0 0 0,25-30 0 0 0,-31 30 0 0 0,-4 7 0 0 0,-1-1 0 0 0,-1 0 0 0 0,0-1 0 0 0,-1-1 0 0 0,14-30 0 0 0,-14 11 0 0 0,-14 31 970 0 0,0 1-6021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5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30 303 18991 0 0,'-15'2'1474'0'0,"14"-2"-1278"0"0,1 1 1 0 0,-1-1-1 0 0,1 0 1 0 0,-1 0-1 0 0,1 0 1 0 0,-1 0-1 0 0,0 0 1 0 0,1 0-1 0 0,-1 0 0 0 0,1 0 1 0 0,-1 0-1 0 0,1 0 1 0 0,-1 0-1 0 0,1 0 1 0 0,-1 0-1 0 0,0 0 1 0 0,1 0-1 0 0,-1 0 0 0 0,1-1 1 0 0,-1 1-1 0 0,0-1-7 0 0,1 0-1 0 0,0-1 1 0 0,-1 1-1 0 0,1 0 0 0 0,0 0 1 0 0,0 0-1 0 0,0-1 1 0 0,0 1-1 0 0,0 0 0 0 0,0 0 1 0 0,0 0-1 0 0,0-1 1 0 0,0 1-1 0 0,1-2 0 0 0,1-2 7 0 0,0 0 0 0 0,0 0 0 0 0,0 0 0 0 0,1 0 0 0 0,0 1 0 0 0,0-1-1 0 0,0 1 1 0 0,0 0 0 0 0,1 0 0 0 0,-1 0 0 0 0,1 0 0 0 0,5-3 0 0 0,6-8 134 0 0,37-43 519 0 0,-18 20-235 0 0,47-41-1 0 0,-76 75-575 0 0,0-1-1 0 0,0 1 0 0 0,1 1 1 0 0,-1-1-1 0 0,1 1 0 0 0,0 0 0 0 0,8-3 1 0 0,-13 6-34 0 0,1-1 0 0 0,-1 1 0 0 0,1 0 0 0 0,0 0 0 0 0,-1-1 0 0 0,1 1 0 0 0,-1 0 0 0 0,1 1 0 0 0,-1-1-1 0 0,1 0 1 0 0,-1 0 0 0 0,1 1 0 0 0,-1-1 0 0 0,1 0 0 0 0,-1 1 0 0 0,1 0 0 0 0,-1-1 0 0 0,0 1 0 0 0,1 0 0 0 0,-1 0 0 0 0,0 0 0 0 0,0 0 0 0 0,0 0 0 0 0,1 0 0 0 0,-1 0 0 0 0,0 0 0 0 0,0 0 0 0 0,0 0 0 0 0,-1 1 0 0 0,1-1 0 0 0,0 0 0 0 0,0 1 0 0 0,-1-1 0 0 0,1 0 0 0 0,-1 1 0 0 0,1-1 0 0 0,-1 1 0 0 0,1 2 0 0 0,2 11-3 0 0,-1 0 0 0 0,0 1 0 0 0,-2-1 0 0 0,1 1 0 0 0,-2-1 0 0 0,0 1 0 0 0,-6 27 0 0 0,3-12 0 0 0,-76 349 0 0 0,51-269 0 0 0,28-105 0 0 0,-1 2 0 0 0,0 0 0 0 0,0 0 0 0 0,1 0 0 0 0,0 0 0 0 0,0 0 0 0 0,1 0 0 0 0,0 9 0 0 0,0-17 0 0 0,0 0 0 0 0,0 1 0 0 0,0-1 0 0 0,0 0 0 0 0,1 0 0 0 0,-1 0 0 0 0,0 0 0 0 0,0 0 0 0 0,0 0 0 0 0,0 0 0 0 0,0 1 0 0 0,0-1 0 0 0,0 0 0 0 0,0 0 0 0 0,0 0 0 0 0,1 0 0 0 0,-1 0 0 0 0,0 0 0 0 0,0 0 0 0 0,0 0 0 0 0,0 0 0 0 0,0 0 0 0 0,1 0 0 0 0,-1 0 0 0 0,0 1 0 0 0,0-1 0 0 0,0 0 0 0 0,0 0 0 0 0,0 0 0 0 0,1 0 0 0 0,-1 0 0 0 0,0 0 0 0 0,0 0 0 0 0,0 0 0 0 0,0-1 0 0 0,0 1 0 0 0,1 0 0 0 0,-1 0 0 0 0,0 0 0 0 0,0 0 0 0 0,0 0 0 0 0,0 0 0 0 0,0 0 0 0 0,0 0 0 0 0,1 0 0 0 0,-1 0 0 0 0,0 0 0 0 0,0 0 0 0 0,0-1 0 0 0,0 1 0 0 0,0 0 0 0 0,0 0 0 0 0,9-7 0 0 0,9-17 0 0 0,-2 1 0 0 0,0-2 0 0 0,-1 0 0 0 0,21-53 0 0 0,-8 20 0 0 0,-10 23 0 0 0,2 1 0 0 0,1 1 0 0 0,1 2 0 0 0,2 0 0 0 0,42-43 0 0 0,3 2 0 0 0,-67 69 62 0 0,0-1-1 0 0,0 0 1 0 0,-1 1 0 0 0,1-1-1 0 0,-1 0 1 0 0,1 0 0 0 0,-1 0-1 0 0,0 0 1 0 0,0-5-1 0 0,3-9-4697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6:5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47 854 21503 0 0,'-10'9'4568'0'0,"10"-9"-4402"0"0,0 0 1 0 0,1 0-1 0 0,-1 0 0 0 0,1 0 0 0 0,-1 0 0 0 0,0 0 1 0 0,1 1-1 0 0,-1-1 0 0 0,1 0 0 0 0,-1 0 1 0 0,0 0-1 0 0,1 0 0 0 0,-1 0 0 0 0,1 1 0 0 0,-1-1 1 0 0,0 0-1 0 0,1 0 0 0 0,-1 0 0 0 0,0 1 1 0 0,0-1-1 0 0,1 0 0 0 0,-1 1 0 0 0,0-1 0 0 0,1 0 1 0 0,-1 1-1 0 0,0-1 0 0 0,0 0 0 0 0,0 1 1 0 0,1 0-1 0 0,-1 0-114 0 0,1 1 0 0 0,0-1 0 0 0,0 0 0 0 0,0 1 0 0 0,0-1 0 0 0,0 0 0 0 0,0 1 0 0 0,0-1 0 0 0,1 0 0 0 0,-1 0 0 0 0,0 0 0 0 0,1 0 0 0 0,-1 0 0 0 0,1 0 0 0 0,-1-1 0 0 0,1 1 0 0 0,1 0 0 0 0,-1-1-18 0 0,-1 0-1 0 0,1 0 0 0 0,-1 0 0 0 0,0 0 1 0 0,1-1-1 0 0,-1 1 0 0 0,1 0 0 0 0,-1-1 1 0 0,0 0-1 0 0,0 1 0 0 0,1-1 0 0 0,-1 0 1 0 0,0 1-1 0 0,0-1 0 0 0,0 0 0 0 0,0 0 1 0 0,0 0-1 0 0,0 0 0 0 0,0 0 0 0 0,0 0 1 0 0,0 0-1 0 0,1-2 0 0 0,5-6-33 0 0,-1 0 0 0 0,0-1 0 0 0,0 0 0 0 0,-1 0 0 0 0,8-18 0 0 0,-12 24 0 0 0,0 0 0 0 0,1 0 0 0 0,-1 0 0 0 0,0-1 0 0 0,-1 1 0 0 0,1 0 0 0 0,-1 0 0 0 0,0 0 0 0 0,0-1 0 0 0,0 1 0 0 0,-1 0 0 0 0,1 0 0 0 0,-1-1 0 0 0,0 1 0 0 0,0 0 0 0 0,0 0 0 0 0,-1 0 0 0 0,0 0 0 0 0,-2-4 0 0 0,4 8 0 0 0,-1-1 0 0 0,1 1 0 0 0,-1 0 0 0 0,1-1 0 0 0,-1 1 0 0 0,0-1 0 0 0,1 1 0 0 0,-1 0 0 0 0,1 0 0 0 0,-1-1 0 0 0,0 1 0 0 0,1 0 0 0 0,-1 0 0 0 0,1 0 0 0 0,-1 0 0 0 0,0 0 0 0 0,1 0 0 0 0,-1 0 0 0 0,0 0 0 0 0,1 0 0 0 0,-1 0 0 0 0,0 0 0 0 0,1 0 0 0 0,-1 0 0 0 0,0 1 0 0 0,0-1 0 0 0,-17 8 0 0 0,10-3 0 0 0,1 0 0 0 0,-1 1 0 0 0,2 0 0 0 0,-1 0 0 0 0,0 1 0 0 0,1 0 0 0 0,1 0 0 0 0,-1 0 0 0 0,1 1 0 0 0,0 0 0 0 0,1 0 0 0 0,0 0 0 0 0,0 0 0 0 0,0 1 0 0 0,1 0 0 0 0,1-1 0 0 0,0 1 0 0 0,0 0 0 0 0,-1 14 0 0 0,2-11 0 0 0,0 0 0 0 0,1 0 0 0 0,0 0 0 0 0,1 0 0 0 0,1 0 0 0 0,-1 0 0 0 0,2 0 0 0 0,0-1 0 0 0,0 1 0 0 0,1-1 0 0 0,1 0 0 0 0,0 0 0 0 0,0 0 0 0 0,12 16 0 0 0,-15-24 0 0 0,0 0 0 0 0,0 0 0 0 0,1 0 0 0 0,-1-1 0 0 0,1 1 0 0 0,0-1 0 0 0,0 0 0 0 0,-1 0 0 0 0,2 0 0 0 0,-1 0 0 0 0,0 0 0 0 0,0-1 0 0 0,0 1 0 0 0,1-1 0 0 0,-1 0 0 0 0,1 0 0 0 0,-1 0 0 0 0,1 0 0 0 0,0-1 0 0 0,-1 0 0 0 0,1 1 0 0 0,-1-1 0 0 0,1 0 0 0 0,0-1 0 0 0,-1 1 0 0 0,1-1 0 0 0,-1 0 0 0 0,1 0 0 0 0,-1 0 0 0 0,1 0 0 0 0,-1 0 0 0 0,6-4 0 0 0,3-2 0 0 0,-1-1 0 0 0,0-1 0 0 0,-1 0 0 0 0,0 0 0 0 0,0-1 0 0 0,-1 0 0 0 0,-1 0 0 0 0,1-1 0 0 0,-2-1 0 0 0,1 1 0 0 0,6-16 0 0 0,-5 8 0 0 0,-1-2 0 0 0,0 1 0 0 0,-1-1 0 0 0,-2 0 0 0 0,0 0 0 0 0,3-28 0 0 0,-7 39 0 0 0,0-1 0 0 0,-1 1 0 0 0,0-1 0 0 0,-1 1 0 0 0,0 0 0 0 0,-1-1 0 0 0,0 1 0 0 0,0 0 0 0 0,-1 0 0 0 0,-1 0 0 0 0,1 0 0 0 0,-2 1 0 0 0,1-1 0 0 0,-1 1 0 0 0,-9-12 0 0 0,1 11 0 0 0,12 10 0 0 0,1 0 0 0 0,0 0 0 0 0,-1 0 0 0 0,1 0 0 0 0,-1 0 0 0 0,1 0 0 0 0,0 0 0 0 0,-1 0 0 0 0,1 0 0 0 0,0 0 0 0 0,-1 0 0 0 0,1 1 0 0 0,-1-1 0 0 0,1 0 0 0 0,0 0 0 0 0,-1 0 0 0 0,1 0 0 0 0,0 1 0 0 0,-1-1 0 0 0,1 0 0 0 0,0 0 0 0 0,0 1 0 0 0,-1-1 0 0 0,1 0 0 0 0,0 0 0 0 0,0 1 0 0 0,-1-1 0 0 0,1 0 0 0 0,0 1 0 0 0,0-1 0 0 0,0 0 0 0 0,-1 1 0 0 0,1-1 0 0 0,0 0 0 0 0,0 1 0 0 0,0-1 0 0 0,0 1 0 0 0,0-1 0 0 0,0 0 0 0 0,0 1 0 0 0,0-1 0 0 0,0 1 0 0 0,0 1 0 0 0,0 0 0 0 0,0-1 0 0 0,1 1 0 0 0,-1 0 0 0 0,0 0 0 0 0,1-1 0 0 0,-1 1 0 0 0,1 0 0 0 0,0-1 0 0 0,-1 1 0 0 0,1-1 0 0 0,0 1 0 0 0,0-1 0 0 0,0 1 0 0 0,0-1 0 0 0,0 1 0 0 0,1-1 0 0 0,0 1 0 0 0,26 21 0 0 0,-25-22 0 0 0,1 1 0 0 0,0-1 0 0 0,0 0 0 0 0,0 0 0 0 0,0 0 0 0 0,0 0 0 0 0,0-1 0 0 0,0 0 0 0 0,0 0 0 0 0,0 0 0 0 0,0 0 0 0 0,0 0 0 0 0,0-1 0 0 0,0 0 0 0 0,0 0 0 0 0,-1 0 0 0 0,1 0 0 0 0,0 0 0 0 0,0-1 0 0 0,-1 0 0 0 0,1 0 0 0 0,4-2 0 0 0,1-2 0 0 0,1-1 0 0 0,-1 1 0 0 0,0-1 0 0 0,0-1 0 0 0,-1 1 0 0 0,13-16 0 0 0,-13 10 0 0 0,0 0 0 0 0,-1 0 0 0 0,0 0 0 0 0,-1-1 0 0 0,0 0 0 0 0,-2 0 0 0 0,1-1 0 0 0,-2 1 0 0 0,3-16 0 0 0,-6 24 0 0 0,-1-1 0 0 0,1 1 0 0 0,-1 0 0 0 0,0 0 0 0 0,0 0 0 0 0,-1 0 0 0 0,0 1 0 0 0,0-1 0 0 0,0 0 0 0 0,-1 1 0 0 0,-3-7 0 0 0,6 12 0 0 0,0-1 0 0 0,0 1 0 0 0,0 0 0 0 0,0 0 0 0 0,0-1 0 0 0,0 1 0 0 0,0 0 0 0 0,0-1 0 0 0,0 1 0 0 0,0 0 0 0 0,-1 0 0 0 0,1-1 0 0 0,0 1 0 0 0,0 0 0 0 0,0 0 0 0 0,0 0 0 0 0,0-1 0 0 0,-1 1 0 0 0,1 0 0 0 0,0 0 0 0 0,0 0 0 0 0,0-1 0 0 0,-1 1 0 0 0,1 0 0 0 0,0 0 0 0 0,0 0 0 0 0,-1 0 0 0 0,1 0 0 0 0,0-1 0 0 0,0 1 0 0 0,-1 0 0 0 0,1 0 0 0 0,0 0 0 0 0,-1 0 0 0 0,1 0 0 0 0,0 0 0 0 0,0 0 0 0 0,-1 0 0 0 0,1 0 0 0 0,0 0 0 0 0,0 0 0 0 0,-1 0 0 0 0,1 0 0 0 0,0 0 0 0 0,0 1 0 0 0,-1-1 0 0 0,1 0 0 0 0,0 0 0 0 0,0 0 0 0 0,-1 0 0 0 0,1 0 0 0 0,0 1 0 0 0,-1-1 0 0 0,-5 18 0 0 0,6-8 0 0 0,0 0 0 0 0,1 0 0 0 0,0 0 0 0 0,0 0 0 0 0,1 0 0 0 0,1 0 0 0 0,-1 0 0 0 0,6 10 0 0 0,0 1 0 0 0,1-1 0 0 0,21 34 0 0 0,-26-49 0 0 0,-1 1 0 0 0,1 0 0 0 0,0-1 0 0 0,1 0 0 0 0,-1 0 0 0 0,7 4 0 0 0,-10-8 0 0 0,0 0 0 0 0,0 0 0 0 0,0-1 0 0 0,1 1 0 0 0,-1 0 0 0 0,0-1 0 0 0,0 1 0 0 0,1-1 0 0 0,-1 0 0 0 0,0 1 0 0 0,0-1 0 0 0,1 0 0 0 0,-1 0 0 0 0,0 0 0 0 0,1 0 0 0 0,-1 0 0 0 0,1 0 0 0 0,-1 0 0 0 0,0 0 0 0 0,0-1 0 0 0,1 1 0 0 0,-1 0 0 0 0,0-1 0 0 0,1 1 0 0 0,-1-1 0 0 0,0 0 0 0 0,0 1 0 0 0,0-1 0 0 0,0 0 0 0 0,0 0 0 0 0,0 1 0 0 0,0-1 0 0 0,0 0 0 0 0,0 0 0 0 0,0 0 0 0 0,0 0 0 0 0,0-1 0 0 0,1-1 0 0 0,2-3 0 0 0,0 0 0 0 0,-1-1 0 0 0,1 0 0 0 0,-1 0 0 0 0,0 0 0 0 0,-1 0 0 0 0,0 0 0 0 0,0-1 0 0 0,1-12 0 0 0,1-9 0 0 0,-2-32 0 0 0,-2 47 0 0 0,-5-110 0 0 0,8 86 0 0 0,-3 44 0 0 0,1 27 0 0 0,3-10 0 0 0,2-1 0 0 0,1 1 0 0 0,0-1 0 0 0,12 22 0 0 0,-15-36 0 0 0,0-1 0 0 0,0 1 0 0 0,1-1 0 0 0,0 0 0 0 0,0 0 0 0 0,0 0 0 0 0,1-1 0 0 0,0 0 0 0 0,1 0 0 0 0,-1 0 0 0 0,1-1 0 0 0,0 0 0 0 0,1 0 0 0 0,10 4 0 0 0,-12-6 0 0 0,1 0 0 0 0,0-1 0 0 0,0 0 0 0 0,0 0 0 0 0,0-1 0 0 0,0 0 0 0 0,0 0 0 0 0,0 0 0 0 0,0-1 0 0 0,13-2 0 0 0,-15 1 0 0 0,0 0 0 0 0,-1 0 0 0 0,1-1 0 0 0,-1 0 0 0 0,1 0 0 0 0,-1 0 0 0 0,0 0 0 0 0,0-1 0 0 0,0 0 0 0 0,0 1 0 0 0,0-2 0 0 0,0 1 0 0 0,-1 0 0 0 0,1-1 0 0 0,-1 1 0 0 0,0-1 0 0 0,3-6 0 0 0,4-7 0 0 0,0 0 0 0 0,-1 0 0 0 0,-1-1 0 0 0,-1-1 0 0 0,-1 1 0 0 0,0-1 0 0 0,-1 0 0 0 0,-1 0 0 0 0,1-23 0 0 0,-3 24 0 0 0,-1 0 0 0 0,-1 1 0 0 0,-1-1 0 0 0,-1 0 0 0 0,0 0 0 0 0,-1 1 0 0 0,-1 0 0 0 0,0-1 0 0 0,-2 1 0 0 0,-10-23 0 0 0,14 35 0 0 0,-1 1 0 0 0,0-1 0 0 0,1 1 0 0 0,-2 0 0 0 0,1 0 0 0 0,0 0 0 0 0,-1 0 0 0 0,0 1 0 0 0,0-1 0 0 0,0 1 0 0 0,0 0 0 0 0,-1 0 0 0 0,-5-2 0 0 0,3 2 0 0 0,-1-1 0 0 0,0 2 0 0 0,0-1 0 0 0,0 1 0 0 0,0 1 0 0 0,0-1 0 0 0,-15 0 0 0 0,8 2 0 0 0,0 1 0 0 0,0 0 0 0 0,0 1 0 0 0,0 1 0 0 0,0 0 0 0 0,0 1 0 0 0,1 1 0 0 0,-24 10 0 0 0,32-12 0 0 0,-1 1 0 0 0,1 0 0 0 0,0 0 0 0 0,0 0 0 0 0,0 1 0 0 0,0 0 0 0 0,1 0 0 0 0,0 1 0 0 0,0 0 0 0 0,1-1 0 0 0,-1 2 0 0 0,1-1 0 0 0,0 0 0 0 0,1 1 0 0 0,0 0 0 0 0,0-1 0 0 0,0 1 0 0 0,1 1 0 0 0,0-1 0 0 0,0 0 0 0 0,1 0 0 0 0,0 1 0 0 0,0-1 0 0 0,1 1 0 0 0,0-1 0 0 0,0 0 0 0 0,1 1 0 0 0,-1-1 0 0 0,2 1 0 0 0,3 12 0 0 0,-5-18 0 0 0,1 1 0 0 0,-1-1 0 0 0,1 0 0 0 0,-1 0 0 0 0,1 0 0 0 0,0 0 0 0 0,0 0 0 0 0,0-1 0 0 0,0 1 0 0 0,0 0 0 0 0,1 0 0 0 0,-1-1 0 0 0,0 1 0 0 0,1 0 0 0 0,-1-1 0 0 0,1 0 0 0 0,0 1 0 0 0,-1-1 0 0 0,1 0 0 0 0,0 0 0 0 0,0 0 0 0 0,0 0 0 0 0,0 0 0 0 0,0 0 0 0 0,0 0 0 0 0,0-1 0 0 0,0 1 0 0 0,0-1 0 0 0,0 0 0 0 0,0 1 0 0 0,0-1 0 0 0,0 0 0 0 0,0 0 0 0 0,1 0 0 0 0,-1-1 0 0 0,3 0 0 0 0,3-1 0 0 0,1 0 0 0 0,-1-1 0 0 0,0-1 0 0 0,0 0 0 0 0,0 0 0 0 0,0 0 0 0 0,11-10 0 0 0,5-3 0 0 0,-1-2 0 0 0,32-34 0 0 0,-45 43 0 0 0,-1 0 0 0 0,-1-1 0 0 0,0 0 0 0 0,0-1 0 0 0,-1 0 0 0 0,0 0 0 0 0,-1-1 0 0 0,4-14 0 0 0,-8 19 864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4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3810 12360 0 0,'0'0'8542'0'0,"-1"5"-8378"0"0,-2 3 191 0 0,1-1 0 0 0,-1 0 0 0 0,-1 0 0 0 0,-7 12 0 0 0,8-15-48 0 0,-9 13 1187 0 0,12-17-1441 0 0,0 0 0 0 0,-1 0 1 0 0,1 1-1 0 0,0-1 0 0 0,0 0 0 0 0,-1 1 0 0 0,1-1 0 0 0,0 0 1 0 0,0 1-1 0 0,0-1 0 0 0,0 0 0 0 0,-1 1 0 0 0,1-1 0 0 0,0 1 1 0 0,0-1-1 0 0,0 0 0 0 0,0 1 0 0 0,0-1 0 0 0,0 0 0 0 0,0 1 1 0 0,0-1-1 0 0,0 1 0 0 0,0-1 0 0 0,0 0 0 0 0,0 1 0 0 0,0-1 1 0 0,1 1-1 0 0,-1-1 0 0 0,0 0 0 0 0,0 1 0 0 0,0-1 1 0 0,0 0-1 0 0,1 1 0 0 0,1-1 5 0 0,0 0 0 0 0,0-1 0 0 0,0 1 1 0 0,0-1-1 0 0,0 0 0 0 0,0 0 0 0 0,0 1 0 0 0,0-1 1 0 0,0 0-1 0 0,0-1 0 0 0,-1 1 0 0 0,4-2 0 0 0,1-2 49 0 0,37-22 284 0 0,58-49 0 0 0,-31 20-175 0 0,-12 11-52 0 0,-25 18 10 0 0,55-34 0 0 0,-58 43-110 0 0,-2-1 0 0 0,-1-1 0 0 0,0-2 0 0 0,-1-1 0 0 0,-2 0 0 0 0,23-29 0 0 0,-17 19-21 0 0,1 1 0 0 0,2 1-1 0 0,1 2 1 0 0,39-25 0 0 0,158-89 110 0 0,-47 32-18 0 0,-137 80-37 0 0,77-68-1 0 0,58-62 69 0 0,-158 138-160 0 0,0-1 1 0 0,28-38-1 0 0,-32 36-4 0 0,1 2 0 0 0,39-35 0 0 0,9 6 80 0 0,115-64 0 0 0,-106 70 8 0 0,92-71 0 0 0,11-52 18 0 0,-177 166-107 0 0,74-71 67 0 0,46-48 60 0 0,-93 91-89 0 0,2 1 0 0 0,2 1 0 0 0,0 2 0 0 0,54-31 0 0 0,-24 20-19 0 0,-5 4 51 0 0,99-76 1 0 0,-96 58-36 0 0,77-85 0 0 0,-42 43-24 0 0,-41 42 9 0 0,27-17 13 0 0,-57 49-2 0 0,-1-1 0 0 0,31-32 1 0 0,-41 36-23 0 0,-6 5-1 0 0,1 1 0 0 0,1 0-1 0 0,0 1 1 0 0,0 0 0 0 0,20-12-1 0 0,54-38 44 0 0,5-3 8 0 0,-70 49-54 0 0,-1 0-1 0 0,-1-1 1 0 0,0-2-1 0 0,25-29 1 0 0,5-4 12 0 0,33-22 1 0 0,-50 47-10 0 0,-1-2 0 0 0,34-40 0 0 0,-45 43-12 0 0,1 0 0 0 0,2 1 1 0 0,0 2-1 0 0,31-25 0 0 0,-19 22-2 0 0,97-75 4 0 0,-114 89 6 0 0,-16 10-3 0 0,0 0 0 0 0,0 0 0 0 0,1-1 0 0 0,-1 1 0 0 0,0-1-1 0 0,0 1 1 0 0,0-1 0 0 0,-1 0 0 0 0,1 1 0 0 0,0-1 0 0 0,-1 0 0 0 0,3-3 0 0 0,-4 5-2 0 0,0 0 0 0 0,0 0 0 0 0,0 0 1 0 0,0-1-1 0 0,0 1 0 0 0,0 0 1 0 0,0 0-1 0 0,0 0 0 0 0,0-1 0 0 0,0 1 1 0 0,0 0-1 0 0,0 0 0 0 0,0 0 0 0 0,0 0 1 0 0,0-1-1 0 0,0 1 0 0 0,0 0 0 0 0,0 0 1 0 0,0 0-1 0 0,0 0 0 0 0,0-1 0 0 0,0 1 1 0 0,0 0-1 0 0,0 0 0 0 0,-1 0 0 0 0,1 0 1 0 0,0 0-1 0 0,0-1 0 0 0,0 1 0 0 0,0 0 1 0 0,0 0-1 0 0,0 0 0 0 0,-1 0 0 0 0,1 0 1 0 0,0 0-1 0 0,0 0 0 0 0,0 0 1 0 0,0 0-1 0 0,0-1 0 0 0,-1 1 0 0 0,1 0 1 0 0,0 0-1 0 0,0 0 0 0 0,0 0 0 0 0,0 0 1 0 0,-1 0-1 0 0,1 0 0 0 0,0 0 0 0 0,0 0 1 0 0,0 0-1 0 0,-1 0 0 0 0,-7 2 4 0 0,4 2-280 0 0,1 0 0 0 0,-1 0 0 0 0,1 0 0 0 0,0 0 0 0 0,-3 7 0 0 0,4-8-2039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22 120 14368 0 0,'0'0'11806'0'0,"0"-5"-11473"0"0,0-12 412 0 0,-1 0 0 0 0,-1 1 0 0 0,-5-24 0 0 0,7 37-395 0 0,-1-12 1432 0 0,1 14-1759 0 0,0 1 0 0 0,0 0 1 0 0,0-1-1 0 0,0 1 0 0 0,0 0 1 0 0,0 0-1 0 0,0-1 0 0 0,0 1 0 0 0,0 0 1 0 0,0 0-1 0 0,0-1 0 0 0,-1 1 0 0 0,1 0 1 0 0,0 0-1 0 0,0 0 0 0 0,0-1 0 0 0,0 1 1 0 0,-1 0-1 0 0,1 0 0 0 0,0 0 1 0 0,0-1-1 0 0,0 1 0 0 0,-1 0 0 0 0,1 0 1 0 0,0 0-1 0 0,0 0 0 0 0,-1 0 0 0 0,1 0 1 0 0,0 0-1 0 0,0-1 0 0 0,-1 1 0 0 0,1 0 1 0 0,0 0-1 0 0,-1 0 0 0 0,1 0 1 0 0,0 0-1 0 0,0 0 0 0 0,-1 0 0 0 0,1 0 1 0 0,0 0-1 0 0,0 1 0 0 0,-1-1 0 0 0,1 0 1 0 0,0 0-1 0 0,0 0 0 0 0,-1 0 0 0 0,1 0 1 0 0,-1 1-1 0 0,1 2-23 0 0,-1 0 0 0 0,1 1 0 0 0,0-1 0 0 0,0 0 0 0 0,0 1 0 0 0,1 6 0 0 0,2-4 0 0 0,-1-1 0 0 0,0 1 0 0 0,1 0 0 0 0,7 10 0 0 0,9 22 0 0 0,16 70 0 0 0,33 185 0 0 0,-62-253 0 0 0,2 0 0 0 0,2-1 0 0 0,1 0 0 0 0,2-1 0 0 0,2 0 0 0 0,26 50 0 0 0,-39-84 0 0 0,1 0 0 0 0,-1 0 0 0 0,1 0 0 0 0,-1-1 0 0 0,1 1 0 0 0,0-1 0 0 0,1 0 0 0 0,-1 1 0 0 0,8 4 0 0 0,-9-7 0 0 0,0 0 0 0 0,1 0 0 0 0,-1 0 0 0 0,1-1 0 0 0,-1 1 0 0 0,1-1 0 0 0,-1 1 0 0 0,1-1 0 0 0,0 0 0 0 0,-1 0 0 0 0,1 0 0 0 0,-1 0 0 0 0,1-1 0 0 0,-1 1 0 0 0,1-1 0 0 0,-1 1 0 0 0,1-1 0 0 0,-1 0 0 0 0,5-2 0 0 0,4-2 0 0 0,0-1 0 0 0,0 0 0 0 0,-1-1 0 0 0,0 0 0 0 0,0-1 0 0 0,-1 0 0 0 0,0 0 0 0 0,12-15 0 0 0,7-11 0 0 0,24-41 0 0 0,7-7 0 0 0,-15 29 0 0 0,-23 30 0 0 0,-2-1 0 0 0,0-1 0 0 0,24-44 0 0 0,-22 29-4047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0 454 20903 0 0,'0'-7'0'0'0,"4"-1"880"0"0,5-13 8 0 0,8-9-392 0 0,10-6 8 0 0,12-2 1104 0 0,3 2 8 0 0,-2 8-960 0 0,-1-2 8 0 0,1-12-64 0 0,3 2 8 0 0,1 4-216 0 0,-8 2 16 0 0,-6 0-352 0 0,2 0-8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217 549 19799 0 0,'-3'-10'2775'0'0,"3"9"-2625"0"0,0 1 1 0 0,0 0 0 0 0,-1-1 0 0 0,1 1 0 0 0,0 0 0 0 0,0 0 0 0 0,0-1 0 0 0,0 1 0 0 0,0 0 0 0 0,0-1 0 0 0,0 1-1 0 0,-1 0 1 0 0,1-1 0 0 0,0 1 0 0 0,0 0 0 0 0,0-1 0 0 0,0 1 0 0 0,0 0 0 0 0,0-1 0 0 0,1 1 0 0 0,-1 0 0 0 0,0-1-1 0 0,0 1 1 0 0,0 0 0 0 0,0-1 0 0 0,0 1 0 0 0,0 0 0 0 0,0 0 0 0 0,1-1 0 0 0,-1 1 0 0 0,0 0 0 0 0,0-1 0 0 0,1 1-1 0 0,-1-1-72 0 0,0 1 0 0 0,0-1-1 0 0,0 0 1 0 0,0 1-1 0 0,0-1 1 0 0,0 1 0 0 0,0-1-1 0 0,0 0 1 0 0,0 1-1 0 0,0-1 1 0 0,0 0-1 0 0,0 1 1 0 0,0-1 0 0 0,-1 1-1 0 0,1-1 1 0 0,0 0-1 0 0,-1 1 1 0 0,1-1 0 0 0,0 1-1 0 0,-1-1 1 0 0,1 1-1 0 0,0-1 1 0 0,-1 1-1 0 0,0-1 1 0 0,-12-14 257 0 0,11 13-290 0 0,1 1 0 0 0,-1-1 0 0 0,0 1 1 0 0,0 0-1 0 0,0 0 0 0 0,0 0 0 0 0,0 0 0 0 0,0 0 0 0 0,0 0 0 0 0,0 0 0 0 0,0 0 0 0 0,-1 1 1 0 0,1-1-1 0 0,0 1 0 0 0,0 0 0 0 0,-1 0 0 0 0,1 0 0 0 0,0 0 0 0 0,-4 0 0 0 0,2 1 14 0 0,0 0 0 0 0,0 1 0 0 0,0-1 0 0 0,0 1 0 0 0,0 0-1 0 0,1 0 1 0 0,-1 0 0 0 0,1 0 0 0 0,-1 1 0 0 0,-2 2 0 0 0,-5 5 29 0 0,1 0 0 0 0,1 1 0 0 0,0 0-1 0 0,1 1 1 0 0,-9 15 0 0 0,10-15-60 0 0,1 0 1 0 0,0 0-1 0 0,1 1 0 0 0,1 0 0 0 0,0 0 0 0 0,0 0 0 0 0,2 1 0 0 0,-1-1 0 0 0,2 1 0 0 0,0-1 1 0 0,0 1-1 0 0,1 0 0 0 0,1-1 0 0 0,1 1 0 0 0,-1-1 0 0 0,2 1 0 0 0,0-1 0 0 0,1 0 0 0 0,0 0 0 0 0,1 0 1 0 0,0 0-1 0 0,1-1 0 0 0,1 0 0 0 0,14 21 0 0 0,-17-28-28 0 0,-1-1 0 0 0,1 0 0 0 0,1 1 0 0 0,-1-1 0 0 0,0-1 0 0 0,1 1 0 0 0,0-1 0 0 0,0 0 0 0 0,0 0 0 0 0,0 0 0 0 0,0-1 0 0 0,1 1 0 0 0,-1-1 0 0 0,1-1 0 0 0,9 3 0 0 0,-11-3 0 0 0,0-1 0 0 0,0 0 0 0 0,0 0 0 0 0,0 0 0 0 0,0 0 0 0 0,-1-1 0 0 0,1 1 0 0 0,0-1 0 0 0,0 0 0 0 0,0 0 0 0 0,-1 0 0 0 0,1-1 0 0 0,-1 1 0 0 0,1-1 0 0 0,-1 0 0 0 0,1 0 0 0 0,-1 0 0 0 0,0-1 0 0 0,0 1 0 0 0,0-1 0 0 0,0 1 0 0 0,-1-1 0 0 0,1 0 0 0 0,3-5 0 0 0,2-5 0 0 0,-1 0 0 0 0,0 0 0 0 0,-1 0 0 0 0,-1-1 0 0 0,0 0 0 0 0,0 0 0 0 0,-2 0 0 0 0,0-1 0 0 0,0 0 0 0 0,-1 1 0 0 0,0-18 0 0 0,-3 1 0 0 0,0 1 0 0 0,-2 0 0 0 0,-1 1 0 0 0,-12-45 0 0 0,14 64 0 0 0,0 1 0 0 0,0-1 0 0 0,1 1 0 0 0,1-12 0 0 0,1 32 0 0 0,1 0 0 0 0,0 0 0 0 0,1 0 0 0 0,0 0 0 0 0,1 0 0 0 0,0-1 0 0 0,1 1 0 0 0,0-1 0 0 0,1 0 0 0 0,0 0 0 0 0,0-1 0 0 0,13 15 0 0 0,-18-23 0 0 0,1 1 0 0 0,-1-1 0 0 0,0 1 0 0 0,1-1 0 0 0,-1 0 0 0 0,1 1 0 0 0,0-1 0 0 0,-1 0 0 0 0,1 0 0 0 0,0 0 0 0 0,0 0 0 0 0,0-1 0 0 0,0 1 0 0 0,0 0 0 0 0,0-1 0 0 0,0 1 0 0 0,0-1 0 0 0,0 0 0 0 0,0 0 0 0 0,0 1 0 0 0,0-1 0 0 0,0-1 0 0 0,0 1 0 0 0,0 0 0 0 0,0 0 0 0 0,0-1 0 0 0,0 1 0 0 0,0-1 0 0 0,0 0 0 0 0,-1 1 0 0 0,1-1 0 0 0,0 0 0 0 0,0 0 0 0 0,0 0 0 0 0,1-2 0 0 0,5-3 0 0 0,0 0 0 0 0,-1-1 0 0 0,1 0 0 0 0,-2 0 0 0 0,13-16 0 0 0,-9 8 0 0 0,-1-1 0 0 0,0 0 0 0 0,-1 0 0 0 0,0-1 0 0 0,-2 0 0 0 0,0 0 0 0 0,-1 0 0 0 0,0-1 0 0 0,-2 0 0 0 0,4-35 0 0 0,-6 13 0 0 0,-1 0 0 0 0,-2-1 0 0 0,-14-74 0 0 0,14 100 0 0 0,1 8 0 0 0,0 1 0 0 0,0 0 0 0 0,0 0 0 0 0,-1 0 0 0 0,0 0 0 0 0,0 0 0 0 0,-5-10 0 0 0,7 16 0 0 0,0 0 0 0 0,0 0 0 0 0,-1-1 0 0 0,1 1 0 0 0,0 0 0 0 0,0 0 0 0 0,0 0 0 0 0,0 0 0 0 0,0 0 0 0 0,0 0 0 0 0,-1 0 0 0 0,1 0 0 0 0,0 0 0 0 0,0 0 0 0 0,0 0 0 0 0,0 0 0 0 0,0-1 0 0 0,-1 1 0 0 0,1 0 0 0 0,0 0 0 0 0,0 0 0 0 0,0 0 0 0 0,0 0 0 0 0,0 0 0 0 0,-1 1 0 0 0,1-1 0 0 0,0 0 0 0 0,0 0 0 0 0,0 0 0 0 0,0 0 0 0 0,-1 0 0 0 0,1 0 0 0 0,0 0 0 0 0,0 0 0 0 0,0 0 0 0 0,0 0 0 0 0,0 0 0 0 0,0 0 0 0 0,0 1 0 0 0,-1-1 0 0 0,1 0 0 0 0,0 0 0 0 0,0 0 0 0 0,0 0 0 0 0,0 0 0 0 0,0 0 0 0 0,0 1 0 0 0,0-1 0 0 0,0 0 0 0 0,-4 11 0 0 0,4 24 0 0 0,1 0 0 0 0,9 51 0 0 0,-4-39 0 0 0,-3-26 0 0 0,0 0 0 0 0,13 39 0 0 0,-13-51 0 0 0,0 0 0 0 0,1 0 0 0 0,1 0 0 0 0,-1 0 0 0 0,1-1 0 0 0,1 0 0 0 0,0 0 0 0 0,9 10 0 0 0,-14-17 0 0 0,0 0 0 0 0,0 0 0 0 0,0 0 0 0 0,1 0 0 0 0,-1 0 0 0 0,0-1 0 0 0,1 1 0 0 0,-1 0 0 0 0,0-1 0 0 0,1 1 0 0 0,-1-1 0 0 0,1 0 0 0 0,-1 1 0 0 0,0-1 0 0 0,1 0 0 0 0,-1 0 0 0 0,1 0 0 0 0,-1 0 0 0 0,1 0 0 0 0,-1 0 0 0 0,1 0 0 0 0,-1-1 0 0 0,1 1 0 0 0,-1 0 0 0 0,0-1 0 0 0,1 1 0 0 0,-1-1 0 0 0,0 0 0 0 0,1 1 0 0 0,-1-1 0 0 0,0 0 0 0 0,2-1 0 0 0,1-1 0 0 0,0 0 0 0 0,0-1 0 0 0,0 0 0 0 0,-1 1 0 0 0,1-1 0 0 0,-1 0 0 0 0,0 0 0 0 0,3-7 0 0 0,7-17 0 0 0,-1-1 0 0 0,-1 0 0 0 0,12-59 0 0 0,-9 35 0 0 0,-2-7 0 0 0,-8 41 0 0 0,0 0 0 0 0,9-25 0 0 0,-11 38 0 0 0,1 0 0 0 0,0 0 0 0 0,0 0 0 0 0,1 1 0 0 0,-1-1 0 0 0,1 1 0 0 0,0 0 0 0 0,1 0 0 0 0,-1 0 0 0 0,10-7 0 0 0,-11 10 0 0 0,-1 1 0 0 0,1 0 0 0 0,-1-1 0 0 0,1 1 0 0 0,-1 0 0 0 0,1 0 0 0 0,-1 1 0 0 0,1-1 0 0 0,0 0 0 0 0,0 1 0 0 0,-1 0 0 0 0,1-1 0 0 0,4 1 0 0 0,35 6 0 0 0,-28-3 0 0 0,1-1 0 0 0,0 1 0 0 0,0 1 0 0 0,-1 0 0 0 0,1 1 0 0 0,-1 0 0 0 0,26 14 0 0 0,-36-16 0 0 0,0 0 0 0 0,0 0 0 0 0,0 0 0 0 0,0 0 0 0 0,0 0 0 0 0,-1 1 0 0 0,1 0 0 0 0,-1 0 0 0 0,0 0 0 0 0,0 0 0 0 0,-1 0 0 0 0,1 0 0 0 0,-1 1 0 0 0,0 0 0 0 0,0-1 0 0 0,-1 1 0 0 0,1 0 0 0 0,-1 0 0 0 0,0 0 0 0 0,0-1 0 0 0,-1 1 0 0 0,1 0 0 0 0,-1 0 0 0 0,0 0 0 0 0,-1 7 0 0 0,-1 5 0 0 0,-1 0 0 0 0,-1-1 0 0 0,-1 1 0 0 0,0-1 0 0 0,-1 0 0 0 0,0-1 0 0 0,-2 1 0 0 0,1-1 0 0 0,-2-1 0 0 0,0 1 0 0 0,-1-1 0 0 0,0-1 0 0 0,-1 0 0 0 0,-1-1 0 0 0,0 0 0 0 0,0 0 0 0 0,-18 11 0 0 0,-174 110 0 0 0,198-129 0 0 0,-1 0 0 0 0,0 0 0 0 0,0-1 0 0 0,1 1 0 0 0,-2-2 0 0 0,1 1 0 0 0,0-1 0 0 0,-1 0 0 0 0,-10 1 0 0 0,18-4 0 0 0,0 1 0 0 0,0-1 0 0 0,-1 0 0 0 0,1 0 0 0 0,0 1 0 0 0,0-1 0 0 0,0 0 0 0 0,0 1 0 0 0,0-1 0 0 0,0 0 0 0 0,0 1 0 0 0,0-1 0 0 0,1 0 0 0 0,-1 0 0 0 0,0 1 0 0 0,0-1 0 0 0,1 1 0 0 0,-1-1 0 0 0,0 0 0 0 0,1 1 0 0 0,-1-1 0 0 0,0 0 0 0 0,1 1 0 0 0,0-1 0 0 0,1-4 0 0 0,6-17-4027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21711 0 0,'0'0'57'0'0,"-1"0"-1"0"0,1 0 1 0 0,-1 0-1 0 0,1 0 1 0 0,0 0-1 0 0,-1 0 1 0 0,1 0-1 0 0,-1 0 1 0 0,1 0-1 0 0,0 0 1 0 0,-1 0-1 0 0,1 1 1 0 0,-1-1-1 0 0,1 0 1 0 0,0 0-1 0 0,-1 0 1 0 0,1 0-1 0 0,0 1 1 0 0,-1-1-1 0 0,1 0 1 0 0,0 0-1 0 0,-1 1 0 0 0,1-1 1 0 0,0 0-1 0 0,0 1 1 0 0,-1-1-1 0 0,1 0 1 0 0,0 1-1 0 0,0-1 1 0 0,0 0-1 0 0,-1 1 1 0 0,1-1-1 0 0,0 1 1 0 0,0-1-1 0 0,0 0 1 0 0,0 1-1 0 0,0-1 1 0 0,0 1-1 0 0,0-1 1 0 0,0 0-1 0 0,0 1 1 0 0,0-1-1 0 0,0 1 1 0 0,0 0-1 0 0,8 23 4486 0 0,0-4-2575 0 0,13 58-1383 0 0,46 105 1 0 0,-36-104-171 0 0,23 93 0 0 0,-49-150-414 0 0,1 0 0 0 0,17 42 0 0 0,-22-64 25 0 0,-1 0-1 0 0,0 1 1 0 0,0-1 0 0 0,0 0 0 0 0,0 1-1 0 0,0-1 1 0 0,1 0 0 0 0,-1 0-1 0 0,0 1 1 0 0,0-1 0 0 0,0 0-1 0 0,1 0 1 0 0,-1 1 0 0 0,0-1 0 0 0,0 0-1 0 0,1 0 1 0 0,-1 1 0 0 0,0-1-1 0 0,1 0 1 0 0,-1 0 0 0 0,0 0-1 0 0,1 0 1 0 0,-1 0 0 0 0,0 1 0 0 0,1-1-1 0 0,-1 0 1 0 0,0 0 0 0 0,1 0-1 0 0,-1 0 1 0 0,0 0 0 0 0,1 0-1 0 0,-1 0 1 0 0,0 0 0 0 0,1-1 0 0 0,5-3-4893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103 102 22607 0 0,'0'0'57'0'0,"0"0"0"0"0,0-1-1 0 0,0 1 1 0 0,0 0 0 0 0,0-1 0 0 0,0 1-1 0 0,0 0 1 0 0,0 0 0 0 0,0-1-1 0 0,0 1 1 0 0,0 0 0 0 0,0 0-1 0 0,0-1 1 0 0,0 1 0 0 0,0 0 0 0 0,1 0-1 0 0,-1-1 1 0 0,0 1 0 0 0,0 0-1 0 0,0 0 1 0 0,0 0 0 0 0,1-1-1 0 0,-1 1 1 0 0,0 0 0 0 0,0 0-1 0 0,0 0 1 0 0,1 0 0 0 0,-1-1 0 0 0,0 1-1 0 0,0 0 1 0 0,1 0 0 0 0,-1 0-1 0 0,0 0 1 0 0,0 0 0 0 0,1 0-1 0 0,-1 0 1 0 0,0 0 0 0 0,0 0 0 0 0,1 0-1 0 0,-1 0 1 0 0,0 0 0 0 0,0 0-1 0 0,1 0 1 0 0,-1 0 0 0 0,0 0-1 0 0,1 0 1 0 0,-1 0 0 0 0,0 0 0 0 0,0 0-1 0 0,1 0 1 0 0,18 9 5048 0 0,-6-2-3023 0 0,-8-6-2077 0 0,0 0 1 0 0,0-1-1 0 0,0 1 0 0 0,0-1 1 0 0,1 0-1 0 0,-1-1 1 0 0,0 1-1 0 0,0-1 0 0 0,0 0 1 0 0,10-3-1 0 0,-13 3-4 0 0,1 0 0 0 0,-1 0-1 0 0,1 0 1 0 0,-1 0-1 0 0,0 0 1 0 0,1 0-1 0 0,-1-1 1 0 0,0 1 0 0 0,0-1-1 0 0,0 0 1 0 0,0 1-1 0 0,0-1 1 0 0,0 0 0 0 0,0 0-1 0 0,-1 0 1 0 0,1-1-1 0 0,-1 1 1 0 0,1 0 0 0 0,-1-1-1 0 0,0 1 1 0 0,0 0-1 0 0,1-4 1 0 0,-1 1-1 0 0,3-34 0 0 0,-3 39 0 0 0,-1-1 0 0 0,0 0 0 0 0,0 1 0 0 0,0-1 0 0 0,0 0 0 0 0,0 1 0 0 0,0-1 0 0 0,0 0 0 0 0,0 1 0 0 0,-1-1 0 0 0,1 0 0 0 0,0 1 0 0 0,0-1 0 0 0,0 0 0 0 0,-1 1 0 0 0,1-1 0 0 0,0 1 0 0 0,-1-1 0 0 0,1 0 0 0 0,-1 1 0 0 0,1-1 0 0 0,0 1 0 0 0,-1-1 0 0 0,1 1 0 0 0,-1-1 0 0 0,0 1 0 0 0,1 0 0 0 0,-1-1 0 0 0,1 1 0 0 0,-1 0 0 0 0,0-1 0 0 0,1 1 0 0 0,-1 0 0 0 0,1 0 0 0 0,-1-1 0 0 0,0 1 0 0 0,1 0 0 0 0,-1 0 0 0 0,0 0 0 0 0,0 0 0 0 0,1 0 0 0 0,-1 0 0 0 0,0 0 0 0 0,1 0 0 0 0,-1 0 0 0 0,-1 1 0 0 0,-5 1 0 0 0,0 1 0 0 0,0 0 0 0 0,0 0 0 0 0,0 1 0 0 0,0 0 0 0 0,1 0 0 0 0,0 1 0 0 0,0 0 0 0 0,0 0 0 0 0,-8 9 0 0 0,-2 4 0 0 0,2 0 0 0 0,-16 25 0 0 0,15-18 0 0 0,1 0 0 0 0,1 1 0 0 0,1 1 0 0 0,1 0 0 0 0,-7 31 0 0 0,14-44 0 0 0,0 0 0 0 0,2 0 0 0 0,-1 1 0 0 0,2-1 0 0 0,0 1 0 0 0,1-1 0 0 0,0 1 0 0 0,1-1 0 0 0,1 1 0 0 0,0-1 0 0 0,1 0 0 0 0,5 15 0 0 0,-6-23 0 0 0,1 0 0 0 0,0 0 0 0 0,0 0 0 0 0,0 0 0 0 0,1-1 0 0 0,0 1 0 0 0,7 7 0 0 0,-9-11 0 0 0,1 0 0 0 0,-1 0 0 0 0,1 1 0 0 0,0-2 0 0 0,0 1 0 0 0,0 0 0 0 0,0-1 0 0 0,0 1 0 0 0,0-1 0 0 0,0 0 0 0 0,0 0 0 0 0,0 0 0 0 0,1 0 0 0 0,-1 0 0 0 0,1-1 0 0 0,4 0 0 0 0,2 0 0 0 0,0-1 0 0 0,0-1 0 0 0,0 0 0 0 0,0 0 0 0 0,-1-1 0 0 0,1-1 0 0 0,-1 1 0 0 0,16-10 0 0 0,69-46 0 0 0,-92 58 0 0 0,115-93 0 0 0,-5 5 0 0 0,-70 55 0 0 0,-74 33 0 0 0,-6 7 865 0 0,16-3-5737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63 193 17983 0 0,'0'0'12768'0'0,"5"-3"-12560"0"0,-2 1-212 0 0,-2 1 27 0 0,0 1-1 0 0,0-1 0 0 0,0 0 0 0 0,1 1 1 0 0,-1-1-1 0 0,0 1 0 0 0,0-1 0 0 0,0 1 1 0 0,0 0-1 0 0,1-1 0 0 0,-1 1 0 0 0,2 0 1 0 0,1 6 244 0 0,-5 10 23 0 0,-2-3-157 0 0,-16 65 632 0 0,19-77-763 0 0,-1-1 0 0 0,1 0 0 0 0,-1 0-1 0 0,1 0 1 0 0,-1 0 0 0 0,1-1 0 0 0,-1 1-1 0 0,1 0 1 0 0,0 0 0 0 0,-1 0 0 0 0,1 0-1 0 0,-1 0 1 0 0,1 0 0 0 0,-1-1 0 0 0,1 1-1 0 0,-1 0 1 0 0,1 0 0 0 0,0-1-1 0 0,-1 1 1 0 0,1 0 0 0 0,0-1 0 0 0,-1 1-1 0 0,1 0 1 0 0,0-1 0 0 0,-1 0 0 0 0,-11-10 11 0 0,6 3-13 0 0,1 1 0 0 0,0-1 0 0 0,1 0 0 0 0,0 0 0 0 0,0-1 0 0 0,1 1 0 0 0,0-1 0 0 0,0 0 0 0 0,1 0 0 0 0,0 0 0 0 0,0-10 0 0 0,0 7 0 0 0,1 0 0 0 0,1-1 0 0 0,0 1 0 0 0,1 0 0 0 0,0 0 0 0 0,1 0 0 0 0,0 0 0 0 0,4-12 0 0 0,-5 22 0 0 0,-1 0 0 0 0,1 0 0 0 0,-1 1 0 0 0,1-1 0 0 0,0 0 0 0 0,0 1 0 0 0,0-1 0 0 0,0 0 0 0 0,0 1 0 0 0,0-1 0 0 0,0 1 0 0 0,1-1 0 0 0,-1 1 0 0 0,0 0 0 0 0,1 0 0 0 0,-1 0 0 0 0,1-1 0 0 0,-1 1 0 0 0,1 0 0 0 0,0 1 0 0 0,3-2 0 0 0,-3 1 0 0 0,0 1 0 0 0,0 0 0 0 0,0 0 0 0 0,0 1 0 0 0,0-1 0 0 0,1 0 0 0 0,-1 1 0 0 0,0-1 0 0 0,0 1 0 0 0,0-1 0 0 0,0 1 0 0 0,0 0 0 0 0,0 0 0 0 0,0 0 0 0 0,-1 0 0 0 0,3 2 0 0 0,6 5 0 0 0,-1 0 0 0 0,0 0 0 0 0,0 1 0 0 0,-1 1 0 0 0,10 14 0 0 0,-6-7 0 0 0,-1 2 0 0 0,-1-1 0 0 0,0 2 0 0 0,-2-1 0 0 0,0 1 0 0 0,-1 0 0 0 0,4 23 0 0 0,-2 6 0 0 0,6 98 0 0 0,-15-119 0 0 0,-1 1 0 0 0,-1-1 0 0 0,-2 1 0 0 0,-1-1 0 0 0,-9 31 0 0 0,14-58 0 0 0,0 0 0 0 0,-1-1 0 0 0,1 1 0 0 0,0 0 0 0 0,0 0 0 0 0,0-1 0 0 0,-1 1 0 0 0,1 0 0 0 0,0-1 0 0 0,-1 1 0 0 0,1-1 0 0 0,0 1 0 0 0,-1 0 0 0 0,1-1 0 0 0,-1 1 0 0 0,1-1 0 0 0,-1 1 0 0 0,-1 0 0 0 0,2-1 0 0 0,0 0 0 0 0,-1 0 0 0 0,1 0 0 0 0,0 0 0 0 0,-1-1 0 0 0,1 1 0 0 0,0 0 0 0 0,-1 0 0 0 0,1 0 0 0 0,0 0 0 0 0,-1-1 0 0 0,1 1 0 0 0,0 0 0 0 0,-1 0 0 0 0,1-1 0 0 0,0 1 0 0 0,0 0 0 0 0,-1 0 0 0 0,1-1 0 0 0,0 1 0 0 0,0 0 0 0 0,0-1 0 0 0,-1 1 0 0 0,1 0 0 0 0,0-1 0 0 0,-11-31 0 0 0,10 29 0 0 0,-1-8 0 0 0,-1 0 0 0 0,2 0 0 0 0,-1 0 0 0 0,1-1 0 0 0,1 1 0 0 0,0-1 0 0 0,1 1 0 0 0,0 0 0 0 0,1-1 0 0 0,0 1 0 0 0,1 0 0 0 0,0 0 0 0 0,7-16 0 0 0,-8 24 0 0 0,0-1 0 0 0,0 1 0 0 0,0 0 0 0 0,1 0 0 0 0,-1 0 0 0 0,1 0 0 0 0,3-3 0 0 0,9-10 0 0 0,-15 16 0 0 0,0 0 0 0 0,1 0 0 0 0,-1-1 0 0 0,0 1 0 0 0,0 0 0 0 0,1 0 0 0 0,-1 0 0 0 0,0 0 0 0 0,1 0 0 0 0,-1 0 0 0 0,0 0 0 0 0,1-1 0 0 0,-1 1 0 0 0,0 0 0 0 0,0 0 0 0 0,1 0 0 0 0,-1 0 0 0 0,0 0 0 0 0,1 0 0 0 0,-1 1 0 0 0,0-1 0 0 0,1 0 0 0 0,-1 0 0 0 0,0 0 0 0 0,1 0 0 0 0,-1 0 0 0 0,0 0 0 0 0,0 0 0 0 0,1 1 0 0 0,-1-1 0 0 0,0 0 0 0 0,0 0 0 0 0,1 1 0 0 0,12 10 0 0 0,-3-3 0 0 0,12 6 0 0 0,-20-13 0 0 0,-1 1 0 0 0,1-1 0 0 0,0 1 0 0 0,0-1 0 0 0,0 0 0 0 0,0 0 0 0 0,0 0 0 0 0,0 0 0 0 0,0 0 0 0 0,1 0 0 0 0,-1-1 0 0 0,0 1 0 0 0,0-1 0 0 0,1 0 0 0 0,-1 1 0 0 0,0-1 0 0 0,1 0 0 0 0,-1 0 0 0 0,0 0 0 0 0,0-1 0 0 0,1 1 0 0 0,2-2 0 0 0,-1 1 0 0 0,-1 0 0 0 0,1-1 0 0 0,-1 0 0 0 0,0 0 0 0 0,0 0 0 0 0,0 0 0 0 0,0 0 0 0 0,0-1 0 0 0,0 1 0 0 0,0-1 0 0 0,-1 0 0 0 0,0 0 0 0 0,1 0 0 0 0,-1 0 0 0 0,3-5 0 0 0,2-7 0 0 0,0 0 0 0 0,7-19 0 0 0,-12 27 0 0 0,2-5 0 0 0,0 0 0 0 0,-1-1 0 0 0,0 0 0 0 0,-1 1 0 0 0,0-17 0 0 0,-1 23 0 0 0,-1 0 0 0 0,0 0 0 0 0,-1 0 0 0 0,0 0 0 0 0,1 0 0 0 0,-2 0 0 0 0,1 0 0 0 0,-1 1 0 0 0,0-1 0 0 0,0 0 0 0 0,-1 1 0 0 0,1 0 0 0 0,-6-8 0 0 0,5 9 0 0 0,-1 0 0 0 0,0 0 0 0 0,0 1 0 0 0,0-1 0 0 0,-1 1 0 0 0,1 0 0 0 0,-1 0 0 0 0,-7-3 0 0 0,5 3 0 0 0,2 0 0 0 0,-1-1 0 0 0,0 0 0 0 0,0 0 0 0 0,-5-5 0 0 0,11 9 0 0 0,-1 0 0 0 0,1 0 0 0 0,0 0 0 0 0,0 0 0 0 0,0 0 0 0 0,0 0 0 0 0,-1 0 0 0 0,1 0 0 0 0,0 0 0 0 0,0 0 0 0 0,0 0 0 0 0,0 0 0 0 0,0 0 0 0 0,-1 0 0 0 0,1 0 0 0 0,0 0 0 0 0,0 1 0 0 0,0-1 0 0 0,0 0 0 0 0,0 0 0 0 0,0 0 0 0 0,0 0 0 0 0,0 0 0 0 0,-1 0 0 0 0,1 1 0 0 0,0-1 0 0 0,0 0 0 0 0,0 0 0 0 0,0 0 0 0 0,0 0 0 0 0,0 1 0 0 0,0-1 0 0 0,0 0 0 0 0,0 0 0 0 0,0 0 0 0 0,0 0 0 0 0,0 0 0 0 0,0 1 0 0 0,0-1 0 0 0,0 0 0 0 0,0 0 0 0 0,0 0 0 0 0,0 0 0 0 0,0 1 0 0 0,0-1 0 0 0,0 0 0 0 0,1 0 0 0 0,-1 9 0 0 0,0-5 0 0 0,1 0 0 0 0,1-1 0 0 0,-1 1 0 0 0,0-1 0 0 0,1 1 0 0 0,0-1 0 0 0,0 1 0 0 0,0-1 0 0 0,0 0 0 0 0,0 0 0 0 0,1 0 0 0 0,4 4 0 0 0,42 33 0 0 0,-12-11 0 0 0,-25-17 0 0 0,-5-4 0 0 0,1-1 0 0 0,0 1 0 0 0,1-1 0 0 0,0 0 0 0 0,15 8 0 0 0,-22-14 0 0 0,0 0 0 0 0,1 0 0 0 0,-1 0 0 0 0,0-1 0 0 0,0 1 0 0 0,1-1 0 0 0,-1 1 0 0 0,0-1 0 0 0,1 0 0 0 0,-1 0 0 0 0,0 0 0 0 0,1 0 0 0 0,-1 0 0 0 0,0 0 0 0 0,1-1 0 0 0,-1 1 0 0 0,0-1 0 0 0,0 0 0 0 0,1 1 0 0 0,-1-1 0 0 0,0 0 0 0 0,0 0 0 0 0,0-1 0 0 0,0 1 0 0 0,0 0 0 0 0,0-1 0 0 0,-1 1 0 0 0,1-1 0 0 0,0 1 0 0 0,-1-1 0 0 0,1 0 0 0 0,2-4 0 0 0,5-8 0 0 0,-1-2 0 0 0,-1 1 0 0 0,0-1 0 0 0,-1-1 0 0 0,0 1 0 0 0,-2-1 0 0 0,4-23 0 0 0,-6 32 0 0 0,-1 0 0 0 0,0 0 0 0 0,-1-1 0 0 0,0 1 0 0 0,0 0 0 0 0,-1-1 0 0 0,-2-14 0 0 0,2 20 0 0 0,0 0 0 0 0,0 1 0 0 0,0-1 0 0 0,0 0 0 0 0,0 0 0 0 0,0 1 0 0 0,-1-1 0 0 0,1 1 0 0 0,-1 0 0 0 0,0-1 0 0 0,1 1 0 0 0,-1 0 0 0 0,0 0 0 0 0,-1 0 0 0 0,1 0 0 0 0,0 0 0 0 0,0 1 0 0 0,-1-1 0 0 0,1 1 0 0 0,-1-1 0 0 0,0 1 0 0 0,1 0 0 0 0,-1 0 0 0 0,0 0 0 0 0,-3-1 0 0 0,-3 1 0 0 0,0 0 0 0 0,0 0 0 0 0,0 1 0 0 0,0 0 0 0 0,0 1 0 0 0,0 0 0 0 0,0 0 0 0 0,0 1 0 0 0,1 0 0 0 0,-1 1 0 0 0,0 0 0 0 0,1 0 0 0 0,0 1 0 0 0,0 0 0 0 0,0 0 0 0 0,0 1 0 0 0,-11 8 0 0 0,19-12 0 0 0,-1-1 0 0 0,1 0 0 0 0,0 1 0 0 0,0-1 0 0 0,-1 1 0 0 0,1-1 0 0 0,0 0 0 0 0,0 1 0 0 0,0-1 0 0 0,0 1 0 0 0,-1-1 0 0 0,1 0 0 0 0,0 1 0 0 0,0-1 0 0 0,0 1 0 0 0,0-1 0 0 0,0 1 0 0 0,0-1 0 0 0,0 1 0 0 0,0-1 0 0 0,0 0 0 0 0,0 1 0 0 0,0-1 0 0 0,1 1 0 0 0,-1-1 0 0 0,0 0 0 0 0,0 1 0 0 0,0-1 0 0 0,1 1 0 0 0,-1-1 0 0 0,0 0 0 0 0,0 1 0 0 0,1-1 0 0 0,-1 0 0 0 0,0 1 0 0 0,0-1 0 0 0,1 0 0 0 0,-1 1 0 0 0,1-1 0 0 0,-1 0 0 0 0,0 0 0 0 0,1 0 0 0 0,-1 1 0 0 0,0-1 0 0 0,1 0 0 0 0,-1 0 0 0 0,1 0 0 0 0,-1 0 0 0 0,1 0 0 0 0,-1 0 0 0 0,1 1 0 0 0,26 7 0 0 0,-26-8 0 0 0,30 7-4027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39 499 21103 0 0,'-3'-1'299'0'0,"1"0"-1"0"0,-1 1 0 0 0,0-1 0 0 0,1 0 1 0 0,0-1-1 0 0,-1 1 0 0 0,1 0 1 0 0,0-1-1 0 0,0 1 0 0 0,-1-1 0 0 0,1 0 1 0 0,0 0-1 0 0,-1-2 0 0 0,2 2-54 0 0,0 1 1 0 0,0-1-1 0 0,1 0 0 0 0,-1 0 0 0 0,1 0 0 0 0,0 0 1 0 0,-1 0-1 0 0,1 0 0 0 0,0-1 0 0 0,0 1 0 0 0,0 0 1 0 0,0 0-1 0 0,1 0 0 0 0,-1 0 0 0 0,1 0 0 0 0,-1 0 1 0 0,1 0-1 0 0,1-3 0 0 0,6-14-95 0 0,2 1-1 0 0,-1 0 0 0 0,2 1 1 0 0,1 0-1 0 0,0 0 1 0 0,23-23-1 0 0,-24 27-87 0 0,47-51 206 0 0,86-74-1 0 0,-134 129-237 0 0,-1 0 0 0 0,1 1-1 0 0,0 1 1 0 0,1 0 0 0 0,0 0-1 0 0,0 1 1 0 0,1 0 0 0 0,-1 1-1 0 0,14-4 1 0 0,-23 8-24 0 0,1 1-1 0 0,0-1 1 0 0,0 1-1 0 0,-1 0 1 0 0,1 0-1 0 0,0 0 1 0 0,0 0 0 0 0,0 0-1 0 0,-1 0 1 0 0,1 1-1 0 0,0 0 1 0 0,0-1-1 0 0,-1 1 1 0 0,1 0 0 0 0,-1 0-1 0 0,1 1 1 0 0,-1-1-1 0 0,1 0 1 0 0,2 3-1 0 0,-2-1 4 0 0,0 1-1 0 0,0-1 1 0 0,0 0-1 0 0,-1 1 0 0 0,1-1 1 0 0,-1 1-1 0 0,0 0 1 0 0,0 0-1 0 0,0 0 1 0 0,-1 0-1 0 0,2 6 0 0 0,0 4 12 0 0,0 1 0 0 0,-1-1 0 0 0,-1 1 0 0 0,0 0 0 0 0,-1-1 0 0 0,-3 22 0 0 0,-7 28 42 0 0,-3-1 0 0 0,-27 78 0 0 0,-56 116 83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22911 0 0,'-2'3'471'0'0,"1"-1"0"0"0,-1 1 0 0 0,1-1 0 0 0,0 1 0 0 0,0 0 0 0 0,0-1 0 0 0,0 1 0 0 0,0 0 0 0 0,1 0 0 0 0,-1 0 0 0 0,1 0 0 0 0,0-1 0 0 0,0 1 0 0 0,0 6 0 0 0,0 2 559 0 0,0 5-908 0 0,0-1 0 0 0,2 1 0 0 0,0-1 0 0 0,1 1 0 0 0,0-1 1 0 0,1 0-1 0 0,1 0 0 0 0,0 0 0 0 0,1-1 0 0 0,1 0 0 0 0,0 0 1 0 0,15 22-1 0 0,-20-34-115 0 0,0 1 0 0 0,0-1-1 0 0,0 0 1 0 0,1 1 0 0 0,-1-1 0 0 0,1 0 0 0 0,-1-1 0 0 0,1 1 0 0 0,-1 0 0 0 0,1-1 0 0 0,0 1 0 0 0,0-1 0 0 0,0 0 0 0 0,0 0 0 0 0,0 0-1 0 0,0-1 1 0 0,3 2 0 0 0,-4-3-5 0 0,0 1-1 0 0,0 0 0 0 0,-1-1 0 0 0,1 1 1 0 0,0-1-1 0 0,-1 1 0 0 0,1-1 1 0 0,-1 0-1 0 0,1 1 0 0 0,0-1 0 0 0,-1 0 1 0 0,0 0-1 0 0,1 0 0 0 0,-1-1 0 0 0,0 1 1 0 0,1 0-1 0 0,-1 0 0 0 0,0-1 0 0 0,0 1 1 0 0,0-1-1 0 0,0 1 0 0 0,0-1 1 0 0,0 1-1 0 0,-1-1 0 0 0,1 1 0 0 0,0-1 1 0 0,-1 0-1 0 0,1 1 0 0 0,-1-1 0 0 0,0 0 1 0 0,1-2-1 0 0,0-6-1 0 0,1 1 0 0 0,-1-1 0 0 0,-1 1 0 0 0,0-1 0 0 0,0 1 0 0 0,-1-1 0 0 0,0 1 0 0 0,-1-1 0 0 0,-4-14 0 0 0,5 18 0 0 0,-1 1 0 0 0,0 0 0 0 0,0 0 0 0 0,0 0 0 0 0,-1 1 0 0 0,0-1 0 0 0,1 0 0 0 0,-2 1 0 0 0,1 0 0 0 0,-1 0 0 0 0,1 0 0 0 0,-1 0 0 0 0,0 0 0 0 0,0 1 0 0 0,-1 0 0 0 0,1 0 0 0 0,-1 0 0 0 0,-9-5 0 0 0,-3 3 0 0 0,0 0 0 0 0,-18-2 0 0 0,-26-7 0 0 0,54 9 876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22103 0 0,'0'0'176'0'0,"0"0"0"0"0,0 1 0 0 0,0-1 0 0 0,0 1 0 0 0,0-1 0 0 0,1 1 0 0 0,-1-1 0 0 0,0 0 0 0 0,0 1 0 0 0,1-1 0 0 0,-1 0 0 0 0,0 1 0 0 0,0-1 0 0 0,1 0 0 0 0,-1 1 0 0 0,0-1 0 0 0,1 0 0 0 0,-1 0 0 0 0,0 1 0 0 0,1-1 0 0 0,-1 0 0 0 0,1 0 0 0 0,-1 0 0 0 0,0 1 0 0 0,1-1 0 0 0,-1 0 0 0 0,1 0 0 0 0,-1 0 0 0 0,0 0 0 0 0,1 0 0 0 0,-1 0 0 0 0,1 0 0 0 0,20 1 1408 0 0,-7-1-543 0 0,-9 2-923 0 0,0-1-1 0 0,0 1 1 0 0,0 0-1 0 0,0 0 0 0 0,0 1 1 0 0,-1-1-1 0 0,1 1 1 0 0,-1 0-1 0 0,0 1 0 0 0,0-1 1 0 0,0 1-1 0 0,0 0 1 0 0,5 6-1 0 0,-3-3-47 0 0,0 1 0 0 0,-1 0 0 0 0,1 1 1 0 0,-2-1-1 0 0,1 1 0 0 0,4 13 0 0 0,-5-8-58 0 0,-1 0-1 0 0,0 1 1 0 0,-1-1-1 0 0,0 1 1 0 0,-1 0 0 0 0,-2 29-1 0 0,-19 87 0 0 0,4-40-15 0 0,15-69 4 0 0,2-30 0 0 0,0 1 0 0 0,0-1 0 0 0,0 1 0 0 0,1-1 0 0 0,0 1 0 0 0,0 0 0 0 0,1-1 0 0 0,0 1 0 0 0,0 1 0 0 0,6-10 0 0 0,6-7 0 0 0,29-34 0 0 0,6-8 0 0 0,-38 45 0 0 0,-8 12 0 0 0,1 0 0 0 0,0 0 0 0 0,0 1 0 0 0,1-1 0 0 0,0 1 0 0 0,0 0 0 0 0,1 1 0 0 0,-1-1 0 0 0,1 1 0 0 0,13-7 0 0 0,21-13 875 0 0,-17 7-5799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23223 0 0,'4'1'603'0'0,"0"0"-1"0"0,0 0 0 0 0,1 1 0 0 0,-1-1 1 0 0,-1 1-1 0 0,1 0 0 0 0,0 0 0 0 0,0 1 1 0 0,3 2-1 0 0,-1-1 42 0 0,6 5-426 0 0,0 1 0 0 0,-1 0 0 0 0,0 0 0 0 0,-1 1 1 0 0,0 0-1 0 0,-1 1 0 0 0,9 14 0 0 0,52 99 875 0 0,-59-105-1062 0 0,57 104-31 0 0,43 88 0 0 0,184 517 0 0 0,-254-621 0 0 0,109 229 0 0 0,-33-84 0 0 0,-72-144 0 0 0,99 206 0 0 0,-142-312 0 0 0,-1 0 0 0 0,1 0 0 0 0,0-1 0 0 0,0 1 0 0 0,0 0 0 0 0,1-1 0 0 0,3 4 0 0 0,-6-5 0 0 0,0-1 0 0 0,1 0 0 0 0,-1 0 0 0 0,0 0 0 0 0,1 0 0 0 0,-1 1 0 0 0,0-1 0 0 0,1 0 0 0 0,-1 0 0 0 0,0 0 0 0 0,1 0 0 0 0,-1 0 0 0 0,1 0 0 0 0,-1 0 0 0 0,0 0 0 0 0,1 0 0 0 0,-1 0 0 0 0,0 0 0 0 0,1 0 0 0 0,-1 0 0 0 0,0 0 0 0 0,1 0 0 0 0,-1 0 0 0 0,1-1 0 0 0,-1 1 0 0 0,9-13 0 0 0,-5-4-118 0 0,-1 0-1 0 0,-1-1 1 0 0,0 1-1 0 0,-1-29 1 0 0,-1 26-3326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21607 0 0,'-9'-6'1308'0'0,"10"6"-1258"0"0,-1 0 0 0 0,0 1 0 0 0,0-1-1 0 0,0 0 1 0 0,0 0 0 0 0,0 0-1 0 0,0 0 1 0 0,0 0 0 0 0,0 0 0 0 0,0 0-1 0 0,0 0 1 0 0,0 0 0 0 0,0 1 0 0 0,0-1-1 0 0,0 0 1 0 0,0 0 0 0 0,0 0 0 0 0,0 0-1 0 0,0 0 1 0 0,-1 0 0 0 0,1 0 0 0 0,0 0-1 0 0,0 0 1 0 0,0 0 0 0 0,0 1 0 0 0,0-1-1 0 0,0 0 1 0 0,0 0 0 0 0,0 0 0 0 0,0 0-1 0 0,0 0 1 0 0,0 0 0 0 0,0 0 0 0 0,0 0-1 0 0,0 0 1 0 0,-1 0 0 0 0,1 0 0 0 0,0 0-1 0 0,63 80 2261 0 0,-4 3 0 0 0,80 147 0 0 0,55 200-1357 0 0,-56-27-928 0 0,-70-195-29 0 0,25 93 4 0 0,-30-93 0 0 0,-58-190 0 0 0,8 24 0 0 0,-12-40 0 0 0,0 0 0 0 0,0 0 0 0 0,0 1 0 0 0,0-1 0 0 0,0 0 0 0 0,1 0 0 0 0,-1 0 0 0 0,1 0 0 0 0,-1-1 0 0 0,1 1 0 0 0,0 0 0 0 0,0-1 0 0 0,2 3 0 0 0,-3-4 0 0 0,-1 0 0 0 0,0 0 0 0 0,1 0 0 0 0,-1 0 0 0 0,1 0 0 0 0,-1 0 0 0 0,0 0 0 0 0,1 0 0 0 0,-1 0 0 0 0,0 0 0 0 0,1 0 0 0 0,-1-1 0 0 0,0 1 0 0 0,1 0 0 0 0,-1 0 0 0 0,0 0 0 0 0,1 0 0 0 0,-1-1 0 0 0,0 1 0 0 0,1 0 0 0 0,-1 0 0 0 0,0-1 0 0 0,0 1 0 0 0,1 0 0 0 0,-1 0 0 0 0,0-1 0 0 0,0 1 0 0 0,0 0 0 0 0,1-1 0 0 0,-1 1 0 0 0,0 0 0 0 0,0-1 0 0 0,0 1 0 0 0,0 0 0 0 0,0-1 0 0 0,0 1 0 0 0,0-1 0 0 0,0 1 0 0 0,0 0 0 0 0,0-1 0 0 0,0 0 0 0 0,4-23 0 0 0,-3 16 0 0 0,7-28-4024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0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19399 0 0,'-12'2'7122'0'0,"11"-10"-3981"0"0,19 7-1460 0 0,-16 2-1637 0 0,1 0 0 0 0,-1 1 1 0 0,0-1-1 0 0,1 1 0 0 0,-1 0 0 0 0,0-1 0 0 0,0 1 1 0 0,0 0-1 0 0,0 0 0 0 0,-1 0 0 0 0,1 1 0 0 0,0-1 0 0 0,-1 0 1 0 0,2 3-1 0 0,1 2 34 0 0,26 41 113 0 0,38 85-1 0 0,14 66 88 0 0,-62-150-262 0 0,175 516-16 0 0,37 89 0 0 0,-223-633 0 0 0,6 10 0 0 0,-3 0 0 0 0,0 1 0 0 0,-2 1 0 0 0,7 33 0 0 0,-16-58 402 0 0,0-9 145 0 0,0-10-2976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1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24543 0 0,'0'-2'646'0'0,"0"-1"-1"0"0,0 1 1 0 0,0-1-1 0 0,0 1 1 0 0,1-1-1 0 0,-1 1 1 0 0,2-5-1 0 0,38-49 514 0 0,-40 55-1143 0 0,0 0 1 0 0,1 0 0 0 0,-1 1 0 0 0,1-1-1 0 0,0 0 1 0 0,-1 0 0 0 0,1 0 0 0 0,0 1-1 0 0,-1-1 1 0 0,1 0 0 0 0,0 1 0 0 0,0-1-1 0 0,0 1 1 0 0,-1-1 0 0 0,1 1 0 0 0,0-1-1 0 0,0 1 1 0 0,0-1 0 0 0,0 1-1 0 0,0 0 1 0 0,0-1 0 0 0,0 1 0 0 0,0 0-1 0 0,0 0 1 0 0,0 0 0 0 0,0 0 0 0 0,0 0-1 0 0,0 0 1 0 0,0 0 0 0 0,0 0 0 0 0,0 0-1 0 0,0 1 1 0 0,0-1 0 0 0,0 0-1 0 0,0 1 1 0 0,0-1 0 0 0,0 0 0 0 0,-1 1-1 0 0,1-1 1 0 0,0 1 0 0 0,0 0 0 0 0,0-1-1 0 0,-1 1 1 0 0,1 0 0 0 0,0-1 0 0 0,0 1-1 0 0,0 1 1 0 0,2 1 23 0 0,0 1-1 0 0,0 0 0 0 0,0 0 1 0 0,-1 0-1 0 0,1 0 1 0 0,-1 1-1 0 0,0-1 1 0 0,3 9-1 0 0,-1 7 103 0 0,-1-1 0 0 0,-1 1 0 0 0,-1 30 1 0 0,0-20-70 0 0,-3 80 8 0 0,-1-25-69 0 0,33-126-12 0 0,46-104 0 0 0,-65 119 0 0 0,-1-1 0 0 0,-1 0 0 0 0,11-52 0 0 0,-19 36-167 0 0,-1 48 164 0 0,0 0 0 0 0,1 0 0 0 0,-1 0 0 0 0,1 0 0 0 0,0-1 0 0 0,1 1-1 0 0,-1 0 1 0 0,1-1 0 0 0,0 1 0 0 0,0-1 0 0 0,1 1 0 0 0,-1-1 0 0 0,1 0 0 0 0,0 0-1 0 0,0 0 1 0 0,0-1 0 0 0,0 1 0 0 0,1-1 0 0 0,0 1 0 0 0,-1-1 0 0 0,1 0-1 0 0,6 3 1 0 0,-3-2 17 0 0,-1 0 0 0 0,1 0 0 0 0,0-1 0 0 0,0 0 1 0 0,1 0-1 0 0,-1 0 0 0 0,0-1 0 0 0,14 2 0 0 0,-18-4-9 0 0,1 0 0 0 0,0 0 1 0 0,-1 0-1 0 0,1 0 0 0 0,0-1 1 0 0,-1 0-1 0 0,1 1 0 0 0,0-1 1 0 0,-1-1-1 0 0,1 1 1 0 0,-1 0-1 0 0,0-1 0 0 0,1 0 1 0 0,-1 0-1 0 0,0 0 0 0 0,0 0 1 0 0,0 0-1 0 0,0 0 0 0 0,-1-1 1 0 0,5-4-1 0 0,-3 1-5 0 0,1 0 0 0 0,-1 0 0 0 0,0-1 0 0 0,0 1 0 0 0,0-1 0 0 0,-1 0 0 0 0,0 0 0 0 0,-1-1 0 0 0,0 1 0 0 0,0-1 0 0 0,0 1 0 0 0,-1-1 0 0 0,0 1 0 0 0,0-1 0 0 0,-1-10 0 0 0,0 14 0 0 0,-1 0 0 0 0,1 0 0 0 0,-1 1 0 0 0,0-1 0 0 0,0 1 0 0 0,0-1 0 0 0,0 0 0 0 0,-1 1 0 0 0,1 0 0 0 0,-1-1 0 0 0,0 1 0 0 0,0 0 0 0 0,0 0 0 0 0,0 0 0 0 0,-1 0 0 0 0,1 0 0 0 0,-1 0 0 0 0,0 1 0 0 0,1 0 0 0 0,-1-1 0 0 0,-1 1 0 0 0,1 0 0 0 0,0 0 0 0 0,0 0 0 0 0,-1 1 0 0 0,1-1 0 0 0,-1 1 0 0 0,1 0 0 0 0,-1 0 0 0 0,1 0 0 0 0,-1 1 0 0 0,0-1 0 0 0,-6 1 0 0 0,-10-2 0 0 0,1 2 0 0 0,0 0 0 0 0,-28 4 0 0 0,40-3 0 0 0,1 1 0 0 0,-1-1 0 0 0,1 1 0 0 0,0 1 0 0 0,-1-1 0 0 0,-6 5 0 0 0,10-6 0 0 0,1 1 0 0 0,-1 0 0 0 0,1 0 0 0 0,-1 0 0 0 0,1 0 0 0 0,0 0 0 0 0,-1 1 0 0 0,1-1 0 0 0,1 1 0 0 0,-1-1 0 0 0,0 1 0 0 0,0 0 0 0 0,1 0 0 0 0,-1 3 0 0 0,1-6 29 0 0,1 1 1 0 0,0-1-1 0 0,-1 1 1 0 0,1-1-1 0 0,0 1 1 0 0,0-1-1 0 0,0 1 0 0 0,0 0 1 0 0,0-1-1 0 0,0 1 1 0 0,0-1-1 0 0,0 1 1 0 0,0 0-1 0 0,0-1 0 0 0,0 1 1 0 0,0-1-1 0 0,0 1 1 0 0,0-1-1 0 0,0 1 0 0 0,1 0 1 0 0,-1-1-1 0 0,0 1 1 0 0,0-1-1 0 0,1 1 1 0 0,-1-1-1 0 0,0 1 0 0 0,1-1 1 0 0,-1 1-1 0 0,1 0 1 0 0,7 2-5000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1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27111 0 0,'0'0'1064'0'0,"8"17"8"0"0,1 0-584 0 0,1 2 16 0 0,1 15-152 0 0,2 16 0 0 0,4 16-88 0 0,-3 4 8 0 0,-7-8 40 0 0,-5-16 8 0 0,4-6-168 0 0,3-10 0 0 0,-7-7 24 0 0,2-6-8 0 0,3-8-168 0 0,-1-9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1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26911 0 0,'8'-6'3060'0'0,"19"-15"-2739"0"0,-1-1 0 0 0,-1 0 0 0 0,-1-2 0 0 0,-2-1 0 0 0,0-1 0 0 0,23-35 0 0 0,-32 35 36 0 0,-13 26-213 0 0,0 8-104 0 0,3 37-40 0 0,2 0 0 0 0,2-1 0 0 0,21 72 0 0 0,-19-82 0 0 0,28 126 0 0 0,-27-126-886 0 0,-8-29-2273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27807 0 0,'2'-8'1440'0'0,"47"-52"0"0"0,4-5-712 0 0,-6 3 0 0 0,-3 9-720 0 0,-10 13 8 0 0,-15 14 24 0 0,-4 9-8 0 0,-6 7 32 0 0,-3 4 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53 14272 0 0,'0'0'11911'0'0,"-2"-6"-11596"0"0,-18-40 1402 0 0,52 98-793 0 0,40 84 1 0 0,11 60-507 0 0,-58-135-186 0 0,-1-7 25 0 0,57 93 0 0 0,47 42 206 0 0,5 9-83 0 0,179 392 14 0 0,-66 28-100 0 0,-196-479-294 0 0,109 219 0 0 0,13-16 0 0 0,-169-335 0 0 0,5 12 0 0 0,1 0 0 0 0,0 0 0 0 0,2-1 0 0 0,0 0 0 0 0,25 31 0 0 0,-35-49 0 0 0,-1 1 0 0 0,1-1 0 0 0,-1 1 0 0 0,0 0 0 0 0,1-1 0 0 0,-1 0 0 0 0,1 1 0 0 0,-1-1 0 0 0,1 1 0 0 0,0-1 0 0 0,-1 0 0 0 0,1 1 0 0 0,-1-1 0 0 0,1 0 0 0 0,0 1 0 0 0,-1-1 0 0 0,1 0 0 0 0,0 0 0 0 0,-1 0 0 0 0,1 0 0 0 0,0 0 0 0 0,-1 0 0 0 0,2 0 0 0 0,-1 0 0 0 0,-1-1 0 0 0,1 1 0 0 0,-1-1 0 0 0,0 1 0 0 0,1-1 0 0 0,-1 1 0 0 0,0-1 0 0 0,1 1 0 0 0,-1-1 0 0 0,0 1 0 0 0,0-1 0 0 0,1 0 0 0 0,-1 1 0 0 0,0-1 0 0 0,0 1 0 0 0,0-1 0 0 0,0 0 0 0 0,0 1 0 0 0,0-1 0 0 0,0 0 0 0 0,-5-41 0 0 0,5 36 0 0 0,-6-24-4049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22815 0 0,'1'0'69'0'0,"0"1"-1"0"0,-1 0 1 0 0,1-1 0 0 0,-1 1-1 0 0,1 0 1 0 0,-1-1-1 0 0,1 1 1 0 0,-1 0 0 0 0,1 0-1 0 0,-1-1 1 0 0,0 1-1 0 0,1 0 1 0 0,-1 0 0 0 0,0 0-1 0 0,0 0 1 0 0,0 0-1 0 0,0-1 1 0 0,0 1-1 0 0,1 0 1 0 0,-2 1 0 0 0,0 25 2556 0 0,1-19-1924 0 0,-2 21-335 0 0,-7 151 2634 0 0,10-143-2396 0 0,0-1-1 0 0,14 72 1 0 0,-13-99-604 0 0,0 1 0 0 0,1-1 0 0 0,0 1 0 0 0,0-1 0 0 0,1 0 0 0 0,1 0 0 0 0,-1 0 0 0 0,10 12 0 0 0,-13-20 0 0 0,1 1 0 0 0,-1-1 0 0 0,1 1 0 0 0,0-1 0 0 0,-1 1 0 0 0,1-1 0 0 0,0 0 0 0 0,0 0 0 0 0,0 0 0 0 0,0 0 0 0 0,0 0 0 0 0,0-1 0 0 0,0 1 0 0 0,0-1 0 0 0,0 1 0 0 0,0-1 0 0 0,0 1 0 0 0,4-1 0 0 0,-2-1 0 0 0,1 1 0 0 0,-1-1 0 0 0,0 0 0 0 0,0 0 0 0 0,0 0 0 0 0,0 0 0 0 0,0-1 0 0 0,0 0 0 0 0,4-2 0 0 0,3-3 0 0 0,0-1 0 0 0,0 0 0 0 0,-1 0 0 0 0,0-1 0 0 0,10-13 0 0 0,-10 10 0 0 0,-1-1 0 0 0,0-1 0 0 0,-1 1 0 0 0,-1-1 0 0 0,0 0 0 0 0,-1-1 0 0 0,-1 0 0 0 0,0 0 0 0 0,-1 0 0 0 0,0 0 0 0 0,-1-1 0 0 0,-1 1 0 0 0,-1-1 0 0 0,0 0 0 0 0,-1 0 0 0 0,0 1 0 0 0,-2-1 0 0 0,-3-17 0 0 0,4 27 0 0 0,-1 0 0 0 0,-1 0 0 0 0,1 0 0 0 0,-1 0 0 0 0,0 0 0 0 0,-1 1 0 0 0,1-1 0 0 0,-1 1 0 0 0,0 0 0 0 0,0 0 0 0 0,-1 0 0 0 0,1 1 0 0 0,-1 0 0 0 0,0-1 0 0 0,-1 2 0 0 0,1-1 0 0 0,0 0 0 0 0,-1 1 0 0 0,-7-3 0 0 0,1 1 0 0 0,0 1 0 0 0,0-1 0 0 0,-1 2 0 0 0,0 0 0 0 0,0 0 0 0 0,0 1 0 0 0,0 1 0 0 0,-21 0 0 0 0,30 2 64 0 0,-1-1-1 0 0,1 1 1 0 0,-1 0 0 0 0,1 0 0 0 0,-1 1-1 0 0,1-1 1 0 0,0 1 0 0 0,-1 0 0 0 0,1 1-1 0 0,0-1 1 0 0,0 0 0 0 0,1 1-1 0 0,-1 0 1 0 0,0 0 0 0 0,-3 4 0 0 0,5-5-286 0 0,0 0 0 0 0,0 0 1 0 0,0 1-1 0 0,0-1 0 0 0,1 0 1 0 0,-1 1-1 0 0,1 0 0 0 0,-1-1 1 0 0,1 1-1 0 0,0 0 0 0 0,0 0 1 0 0,0-1-1 0 0,0 1 0 0 0,1 0 1 0 0,-1 0-1 0 0,1 0 0 0 0,0 0 1 0 0,-1 0-1 0 0,1 0 0 0 0,1 0 1 0 0,-1 0-1 0 0,1 5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1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60 306 14272 0 0,'1'-1'475'0'0,"1"0"1"0"0,-1 0-1 0 0,0-1 1 0 0,0 1 0 0 0,0 0-1 0 0,0 0 1 0 0,0-1-1 0 0,0 1 1 0 0,0-1 0 0 0,0 1-1 0 0,-1-1 1 0 0,1 1-1 0 0,0-1 1 0 0,-1 0 0 0 0,1 1-1 0 0,-1-1 1 0 0,0 1 0 0 0,0-1-1 0 0,1-3 1 0 0,6-20 653 0 0,-7 25-1093 0 0,0 0-1 0 0,0 0 1 0 0,1 0 0 0 0,-1 0 0 0 0,0-1 0 0 0,0 1 0 0 0,0 0 0 0 0,0 0 0 0 0,0 0 0 0 0,0-1 0 0 0,1 1 0 0 0,-1 0 0 0 0,0 0 0 0 0,0 0 0 0 0,0-1 0 0 0,0 1 0 0 0,0 0 0 0 0,0 0 0 0 0,0-1 0 0 0,0 1 0 0 0,0 0 0 0 0,0 0 0 0 0,0 0-1 0 0,0-1 1 0 0,0 1 0 0 0,0 0 0 0 0,0 0 0 0 0,0-1 0 0 0,0 1 0 0 0,0 0 0 0 0,-1 0 0 0 0,1 0 0 0 0,0-1 0 0 0,0 1 0 0 0,0 0 0 0 0,0 0 0 0 0,0 0 0 0 0,0 0 0 0 0,-1-1 0 0 0,1 1 0 0 0,0 0 0 0 0,0 0 0 0 0,0 0 0 0 0,-1 0 0 0 0,1 0 3 0 0,0 0 0 0 0,-1 0 0 0 0,1 0 0 0 0,0 0 0 0 0,-1 0 0 0 0,1 0 0 0 0,0 1 0 0 0,0-1 0 0 0,-1 0 0 0 0,1 0 0 0 0,0 0 0 0 0,0 1 1 0 0,-1-1-1 0 0,1 0 0 0 0,0 0 0 0 0,0 1 0 0 0,0-1 0 0 0,0 0 0 0 0,-1 0 0 0 0,1 1 0 0 0,0-1 0 0 0,0 0 0 0 0,0 1 0 0 0,0-1 0 0 0,0 0 1 0 0,0 0-1 0 0,0 1 0 0 0,0-1 0 0 0,0 0 0 0 0,0 1 0 0 0,0-1 0 0 0,0 0 0 0 0,0 1 0 0 0,0-1 0 0 0,0 0 0 0 0,0 1 0 0 0,0 247 3329 0 0,1-307-3183 0 0,1 33-154 0 0,-2 0-1 0 0,0-1 0 0 0,-2 1 1 0 0,-1 0-1 0 0,-1 0 0 0 0,-7-27 1 0 0,-9 0 2 0 0,-9-30 44 0 0,26 73-55 0 0,1 0 0 0 0,0-1 0 0 0,0 1-1 0 0,1-1 1 0 0,1-20 0 0 0,0 31-20 0 0,0 0 0 0 0,0-1 0 0 0,0 1 0 0 0,-1 0 0 0 0,1-1 0 0 0,0 1 1 0 0,0 0-1 0 0,0-1 0 0 0,1 1 0 0 0,-1 0 0 0 0,0-1 0 0 0,0 1 0 0 0,0 0 0 0 0,0-1 0 0 0,0 1 0 0 0,0 0 0 0 0,0-1 0 0 0,0 1 0 0 0,1 0 1 0 0,-1 0-1 0 0,0-1 0 0 0,0 1 0 0 0,0 0 0 0 0,1 0 0 0 0,-1-1 0 0 0,0 1 0 0 0,0 0 0 0 0,1 0 0 0 0,-1 0 0 0 0,0-1 0 0 0,1 1 0 0 0,-1 0 1 0 0,0 0-1 0 0,0 0 0 0 0,1 0 0 0 0,-1 0 0 0 0,0 0 0 0 0,1 0 0 0 0,-1 0 0 0 0,0 0 0 0 0,1 0 0 0 0,-1 0 0 0 0,0 0 0 0 0,1 0 0 0 0,-1 0 1 0 0,0 0-1 0 0,1 0 0 0 0,-1 0 0 0 0,0 0 0 0 0,1 0 0 0 0,20 16 93 0 0,18 31 16 0 0,1 13-17 0 0,-24-35-29 0 0,1 0 0 0 0,1-1 0 0 0,28 29 1 0 0,99 78 43 0 0,-141-128 373 0 0,-3-4-38 0 0,-5-7-5681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2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18991 0 0,'4'-4'0'0'0,"-2"2"1584"0"0,4-3 0 0 0,5-1-624 0 0,2-7 0 0 0,14-14-8 0 0,7-7 0 0 0,11-2-648 0 0,-5 0 16 0 0,-14 8-104 0 0,-5 11 8 0 0,-8 5-32 0 0,-3 1 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2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34 348 16783 0 0,'0'-1'287'0'0,"-1"0"0"0"0,1 1-1 0 0,0-1 1 0 0,0 0 0 0 0,1 0-1 0 0,-1 0 1 0 0,0 1-1 0 0,0-1 1 0 0,0 0 0 0 0,0 0-1 0 0,1 1 1 0 0,-1-1-1 0 0,0 0 1 0 0,1 0 0 0 0,-1 1-1 0 0,1-1 1 0 0,-1 0 0 0 0,0 1-1 0 0,1-1 1 0 0,0 1-1 0 0,-1-1 1 0 0,1 0 0 0 0,-1 1-1 0 0,2-1 1 0 0,3-4 1205 0 0,-4 4-1411 0 0,-1 0 0 0 0,1 1-1 0 0,-1-1 1 0 0,0 0 0 0 0,0 0 0 0 0,1 0 0 0 0,-1 0 0 0 0,0 0 0 0 0,0 1 0 0 0,0-1 0 0 0,0 0 0 0 0,0 0 0 0 0,0 0 0 0 0,0 0 0 0 0,0 0 0 0 0,0 0 0 0 0,-1 0 0 0 0,1 1 0 0 0,0-1 0 0 0,0 0 0 0 0,-1 0 0 0 0,1 0 0 0 0,-1 1 0 0 0,1-1 0 0 0,-1 0 0 0 0,1 0 0 0 0,-1 1 0 0 0,1-1 0 0 0,-2-1 0 0 0,1 2 297 0 0,-6 5 238 0 0,3 1-542 0 0,0 0 0 0 0,0 0-1 0 0,0 1 1 0 0,1 0-1 0 0,0-1 1 0 0,0 1-1 0 0,1 0 1 0 0,0 1-1 0 0,0-1 1 0 0,1 0-1 0 0,-1 1 1 0 0,2-1 0 0 0,-1 0-1 0 0,2 14 1 0 0,0 6 118 0 0,2 0 1 0 0,11 47 0 0 0,-14-71-166 0 0,1 1 1 0 0,0 0-1 0 0,0-1 1 0 0,0 1-1 0 0,0-1 0 0 0,1 1 1 0 0,0-1-1 0 0,-1 0 1 0 0,1 0-1 0 0,0 1 1 0 0,1-1-1 0 0,-1-1 1 0 0,0 1-1 0 0,1 0 0 0 0,0 0 1 0 0,-1-1-1 0 0,1 0 1 0 0,0 1-1 0 0,0-1 1 0 0,0 0-1 0 0,1-1 1 0 0,-1 1-1 0 0,1 0 0 0 0,-1-1 1 0 0,1 0-1 0 0,-1 0 1 0 0,1 0-1 0 0,4 1 1 0 0,-6-2-19 0 0,-1 0 0 0 0,1 0 1 0 0,-1 0-1 0 0,1 0 0 0 0,-1 0 1 0 0,1 0-1 0 0,-1 0 0 0 0,1-1 1 0 0,-1 1-1 0 0,1 0 1 0 0,-1-1-1 0 0,1 1 0 0 0,-1-1 1 0 0,0 0-1 0 0,1 1 0 0 0,-1-1 1 0 0,0 0-1 0 0,0 0 0 0 0,1 0 1 0 0,-1 0-1 0 0,0 0 0 0 0,0 0 1 0 0,0 0-1 0 0,0 0 0 0 0,0-1 1 0 0,0 1-1 0 0,-1 0 0 0 0,1 0 1 0 0,0-1-1 0 0,0 1 0 0 0,-1-1 1 0 0,1 1-1 0 0,-1-1 0 0 0,1-2 1 0 0,1-5 5 0 0,1-1 1 0 0,-2-1 0 0 0,2-18 0 0 0,-3 21-6 0 0,1-5 9 0 0,-1 0 0 0 0,-1 0 0 0 0,0-1 0 0 0,-4-18 1 0 0,4 25-11 0 0,-1 0 1 0 0,0 1 0 0 0,0 0-1 0 0,-1-1 1 0 0,1 1 0 0 0,-1 0 0 0 0,-1 0-1 0 0,1 1 1 0 0,-1-1 0 0 0,-7-7-1 0 0,12 13-5 0 0,-1 1-4 0 0,1-1 0 0 0,-1 1-1 0 0,1-1 1 0 0,0 1 0 0 0,-1-1 0 0 0,1 1 0 0 0,0-1 0 0 0,0 1 0 0 0,0-1 0 0 0,-1 0 0 0 0,1 1 0 0 0,0-1 0 0 0,0 0 0 0 0,0 0 0 0 0,0 0 0 0 0,-1 0 0 0 0,1 1 0 0 0,0-1-1 0 0,0 0 1 0 0,0-1 0 0 0,0 1 0 0 0,0 0 0 0 0,-1 0 0 0 0,1 0 0 0 0,0 0 0 0 0,0-1 0 0 0,0 1 0 0 0,0 0 0 0 0,-1-1 0 0 0,1 1 0 0 0,1-1 0 0 0,4-3-8 0 0,0 1 1 0 0,0-1 0 0 0,0-1-1 0 0,-1 1 1 0 0,0-1 0 0 0,0 0-1 0 0,0 0 1 0 0,0 0 0 0 0,-1-1-1 0 0,0 0 1 0 0,0 0 0 0 0,5-10-1 0 0,5-7-3 0 0,-13 6 39 0 0,-2 13-6 0 0,2 12-9 0 0,1-6-11 0 0,-1-1 0 0 0,0 1 0 0 0,0 0 0 0 0,1-1 0 0 0,-1 1 0 0 0,1-1 0 0 0,-1 0 1 0 0,1 1-1 0 0,0-1 0 0 0,0 0 0 0 0,-1 0 0 0 0,1 0 0 0 0,0 0 0 0 0,0 0 0 0 0,4 0 0 0 0,10 8 5 0 0,-12-6-5 0 0,0 1 1 0 0,0-1-1 0 0,0 0 0 0 0,1-1 1 0 0,-1 1-1 0 0,1-1 1 0 0,0 0-1 0 0,9 3 1 0 0,-12-5-3 0 0,0 0 1 0 0,-1 0-1 0 0,1 0 1 0 0,0 0 0 0 0,0 0-1 0 0,0-1 1 0 0,0 1 0 0 0,0-1-1 0 0,0 1 1 0 0,-1-1-1 0 0,1 0 1 0 0,0 0 0 0 0,0 0-1 0 0,-1 0 1 0 0,1 0 0 0 0,-1 0-1 0 0,1 0 1 0 0,-1 0-1 0 0,1-1 1 0 0,-1 1 0 0 0,0 0-1 0 0,0-1 1 0 0,1 1 0 0 0,-1-1-1 0 0,0 0 1 0 0,0 1-1 0 0,-1-1 1 0 0,2-3 0 0 0,3-4-2 0 0,-1-1 1 0 0,-1 0 0 0 0,1 0-1 0 0,-2 0 1 0 0,0-1-1 0 0,0 1 1 0 0,1-11 0 0 0,0-79-37 0 0,-3 90 29 0 0,1 15-6 0 0,0-1 0 0 0,0 1 0 0 0,0-1-1 0 0,1 0 1 0 0,0 1 0 0 0,0-1 0 0 0,0 0 0 0 0,0 0 0 0 0,0-1 0 0 0,1 1 0 0 0,0 0 0 0 0,5 4 0 0 0,-8-7 12 0 0,1-1 0 0 0,0 0 0 0 0,0 0 0 0 0,0 0 0 0 0,0 1 0 0 0,-1-1 0 0 0,1 0 0 0 0,0 0 0 0 0,0 0 0 0 0,0-1 0 0 0,0 1 0 0 0,0 0 0 0 0,-1 0 0 0 0,1 0 0 0 0,0-1 0 0 0,0 1 0 0 0,0 0 0 0 0,-1-1 0 0 0,1 1 1 0 0,0 0-1 0 0,0-1 0 0 0,-1 1 0 0 0,1-1 0 0 0,-1 0 0 0 0,2 0 0 0 0,14-17-10 0 0,-14 11 12 0 0,0 0-1 0 0,0-1 1 0 0,-1 1-1 0 0,0-1 0 0 0,1-14 1 0 0,-2 14 5 0 0,0 1 1 0 0,1-1-1 0 0,0 0 1 0 0,1 0-1 0 0,3-11 1 0 0,-4 17 0 0 0,-1 3-4 0 0,0-1-1 0 0,0 0 1 0 0,0 0-1 0 0,0 0 1 0 0,0 0-1 0 0,1 1 1 0 0,-1-1-1 0 0,0 0 1 0 0,0 0 0 0 0,0 0-1 0 0,0 0 1 0 0,1 0-1 0 0,-1 1 1 0 0,0-1-1 0 0,0 0 1 0 0,0 0-1 0 0,0 0 1 0 0,1 0-1 0 0,-1 0 1 0 0,0 0 0 0 0,0 0-1 0 0,0 0 1 0 0,1 0-1 0 0,-1 0 1 0 0,0 0-1 0 0,0 0 1 0 0,0 0-1 0 0,1 0 1 0 0,-1 0-1 0 0,0 0 1 0 0,0 0-1 0 0,0 0 1 0 0,1 0 0 0 0,-1 0-1 0 0,0 0 1 0 0,0 0-1 0 0,0 0 1 0 0,1 0-1 0 0,-1-1 1 0 0,0 1-1 0 0,0 0 1 0 0,0 0-1 0 0,0 0 1 0 0,0 0 0 0 0,1 0-1 0 0,-1 0 1 0 0,0-1-1 0 0,0 1 1 0 0,0 0-1 0 0,0 0 1 0 0,0 0-1 0 0,0-1 1 0 0,0 1-1 0 0,1 0 1 0 0,-1 0-1 0 0,0 0 1 0 0,0-1-1 0 0,4 7-2 0 0,17 23 9 0 0,-18-24-7 0 0,0 0 0 0 0,0 0 0 0 0,0-1 0 0 0,0 1 1 0 0,1-1-1 0 0,0 0 0 0 0,0 0 0 0 0,0 0 0 0 0,0 0 1 0 0,1-1-1 0 0,0 0 0 0 0,-1 0 0 0 0,1 0 1 0 0,0 0-1 0 0,6 1 0 0 0,0 0 647 0 0,5 1-1094 0 0,-6-4-3775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2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51 14672 0 0,'0'0'12527'0'0,"-6"-2"-12151"0"0,3 1-338 0 0,0 1-1 0 0,1-1 1 0 0,-1 1 0 0 0,0-1-1 0 0,1 1 1 0 0,-1 0 0 0 0,0 0-1 0 0,0 0 1 0 0,1 1 0 0 0,-1-1-1 0 0,0 1 1 0 0,1-1 0 0 0,-1 1-1 0 0,1 0 1 0 0,-1 0 0 0 0,0 0-1 0 0,1 0 1 0 0,0 1 0 0 0,-1-1-1 0 0,1 1 1 0 0,0-1 0 0 0,0 1-1 0 0,0 0 1 0 0,0 0-1 0 0,0 0 1 0 0,0 0 0 0 0,0 0-1 0 0,-2 4 1 0 0,-2 2 42 0 0,0 1-1 0 0,1 0 1 0 0,0 1 0 0 0,0-1-1 0 0,1 1 1 0 0,0 0 0 0 0,0 0-1 0 0,1 1 1 0 0,1-1 0 0 0,0 1-1 0 0,0-1 1 0 0,1 1 0 0 0,0 0-1 0 0,2 19 1 0 0,0-17-10 0 0,0 0 1 0 0,1-1-1 0 0,0 1 0 0 0,1-1 1 0 0,0 0-1 0 0,1 0 0 0 0,1 0 1 0 0,0 0-1 0 0,0 0 0 0 0,1-1 1 0 0,1 0-1 0 0,11 14 0 0 0,-16-22-49 0 0,0-1-1 0 0,0 1 0 0 0,1-1 0 0 0,-1 1 1 0 0,1-1-1 0 0,0 0 0 0 0,0 0 0 0 0,0 0 0 0 0,0-1 1 0 0,0 1-1 0 0,0-1 0 0 0,0 1 0 0 0,1-1 1 0 0,-1 0-1 0 0,0 0 0 0 0,1-1 0 0 0,-1 1 1 0 0,1-1-1 0 0,5 1 0 0 0,-3-2 2 0 0,-1 0 0 0 0,0 0 0 0 0,0 0 0 0 0,0-1 0 0 0,0 1 0 0 0,0-1 0 0 0,0-1 0 0 0,0 1 0 0 0,0 0 0 0 0,-1-1 1 0 0,0 0-1 0 0,1 0 0 0 0,4-5 0 0 0,-1-1 1 0 0,1 1 0 0 0,-1-2 1 0 0,0 1-1 0 0,-1-1 0 0 0,0 0 1 0 0,-1 0-1 0 0,0-1 0 0 0,0 0 0 0 0,-1 0 1 0 0,-1-1-1 0 0,0 1 0 0 0,0-1 1 0 0,-1 0-1 0 0,-1 0 0 0 0,0 0 1 0 0,-1 0-1 0 0,0 0 0 0 0,-1-1 1 0 0,0 1-1 0 0,-1 0 0 0 0,0 0 0 0 0,-1-1 1 0 0,0 1-1 0 0,-1 1 0 0 0,0-1 1 0 0,-9-20-1 0 0,8 26-18 0 0,1 0-1 0 0,-1 0 1 0 0,0 0-1 0 0,-1 0 1 0 0,1 1-1 0 0,-1 0 1 0 0,0-1 0 0 0,-1 2-1 0 0,1-1 1 0 0,-1 1-1 0 0,0 0 1 0 0,0 0-1 0 0,-1 0 1 0 0,-10-4 0 0 0,11 6 0 0 0,0 0 0 0 0,0 0 0 0 0,0 0 0 0 0,0 0 0 0 0,-1 1 0 0 0,1 0 1 0 0,0 1-1 0 0,-1 0 0 0 0,1 0 0 0 0,-1 0 0 0 0,1 0 0 0 0,0 1 0 0 0,-1 0 1 0 0,1 1-1 0 0,0-1 0 0 0,-9 5 0 0 0,13-6 6 0 0,1 1 1 0 0,-1-1-1 0 0,1 1 1 0 0,-1 0-1 0 0,1 0 0 0 0,-1-1 1 0 0,1 1-1 0 0,0 0 1 0 0,-1 0-1 0 0,1 1 0 0 0,0-1 1 0 0,0 0-1 0 0,0 0 0 0 0,0 0 1 0 0,0 1-1 0 0,0-1 1 0 0,0 1-1 0 0,0-1 0 0 0,1 1 1 0 0,-1-1-1 0 0,1 1 1 0 0,-1-1-1 0 0,1 1 0 0 0,-1-1 1 0 0,1 1-1 0 0,0 0 1 0 0,0-1-1 0 0,0 1 0 0 0,0 0 1 0 0,0-1-1 0 0,0 1 1 0 0,0-1-1 0 0,0 1 0 0 0,1 0 1 0 0,0 2-1 0 0,1 1-498 0 0,0-1-1 0 0,0 1 1 0 0,1 0-1 0 0,0-1 1 0 0,0 1-1 0 0,0-1 1 0 0,0 0-1 0 0,6 6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2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21207 0 0,'1'0'6961'0'0,"9"2"-5105"0"0,0 6-1716 0 0,-1 1-1 0 0,-1 1 1 0 0,0-1-1 0 0,0 1 0 0 0,-1 1 1 0 0,0-1-1 0 0,-1 1 1 0 0,0 1-1 0 0,6 16 0 0 0,-3-9 3 0 0,74 197 518 0 0,-34-78-350 0 0,-42-119-266 0 0,10 24 12 0 0,-16-41-54 0 0,1 1 1 0 0,-1 0-1 0 0,1-1 1 0 0,0 1-1 0 0,0-1 1 0 0,0 1 0 0 0,0-1-1 0 0,1 0 1 0 0,-1 0-1 0 0,1 0 1 0 0,-1 0-1 0 0,4 1 1 0 0,-6-3 0 0 0,1 0 0 0 0,-1 0 0 0 0,0 1 0 0 0,1-1 0 0 0,-1 0 0 0 0,1 0 0 0 0,-1 0 0 0 0,0 0 0 0 0,1 0 0 0 0,-1 0 0 0 0,1 0 0 0 0,-1-1 0 0 0,1 1 0 0 0,-1 0 0 0 0,0 0 0 0 0,1 0 1 0 0,-1 0-1 0 0,0 0 0 0 0,1-1 0 0 0,-1 1 0 0 0,1 0 0 0 0,-1 0 0 0 0,0-1 0 0 0,0 1 0 0 0,1 0 0 0 0,-1 0 0 0 0,0-1 0 0 0,1 1 0 0 0,-1 0 0 0 0,0-1 0 0 0,0 1 0 0 0,1-1 0 0 0,-1 1 0 0 0,0-1 0 0 0,6-12-2908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2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2 288 19591 0 0,'-1'-14'951'0'0,"1"10"-370"0"0,0 0-1 0 0,0 0 1 0 0,0 1 0 0 0,0-1-1 0 0,0 0 1 0 0,1 1 0 0 0,0-1-1 0 0,0 0 1 0 0,0 1 0 0 0,0-1-1 0 0,3-5 1 0 0,4-8-308 0 0,51-89 854 0 0,-52 95-1016 0 0,0 1-1 0 0,2 0 0 0 0,-1 0 0 0 0,1 0 1 0 0,0 1-1 0 0,1 1 0 0 0,14-11 0 0 0,-21 17-72 0 0,1 0-1 0 0,-1 0 1 0 0,1 1-1 0 0,-1-1 1 0 0,1 1-1 0 0,6-2 0 0 0,-9 3-29 0 0,0 0 0 0 0,0-1 0 0 0,0 1 0 0 0,0 0 0 0 0,0 0-1 0 0,0 0 1 0 0,0 0 0 0 0,-1 0 0 0 0,1 0 0 0 0,0 0 0 0 0,0 1-1 0 0,0-1 1 0 0,0 0 0 0 0,0 0 0 0 0,-1 1 0 0 0,1-1-1 0 0,0 0 1 0 0,0 1 0 0 0,0-1 0 0 0,-1 1 0 0 0,1-1 0 0 0,0 1-1 0 0,-1 0 1 0 0,1-1 0 0 0,0 1 0 0 0,-1 0 0 0 0,1-1 0 0 0,-1 1-1 0 0,1 0 1 0 0,-1 0 0 0 0,1-1 0 0 0,-1 1 0 0 0,1 0 0 0 0,-1 1-1 0 0,3 10 54 0 0,0 1 0 0 0,-1-1 0 0 0,-1 1-1 0 0,0-1 1 0 0,-1 15 0 0 0,-8 64 134 0 0,4-67-127 0 0,-1 0 0 0 0,-2 0 0 0 0,0 0-1 0 0,-16 33 1 0 0,12-31 49 0 0,9-20-65 0 0,0-2-16 0 0,0 0 0 0 0,1 0 0 0 0,0 0-1 0 0,0 0 1 0 0,0 0 0 0 0,-1 5 0 0 0,0-12 56 0 0,-2-3-4147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2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35 19295 0 0,'-2'-4'4095'0'0,"-7"-14"-979"0"0,7 5-854 0 0,-4 25-1107 0 0,0-2-1011 0 0,-15 31 250 0 0,-17 45 0 0 0,33-73-334 0 0,0 0 0 0 0,2 1 0 0 0,-1 0 0 0 0,2 0-1 0 0,0 0 1 0 0,0 0 0 0 0,1 26 0 0 0,2-37-44 0 0,-1 0 0 0 0,0 0 0 0 0,0 0 0 0 0,1 0 0 0 0,0 0 1 0 0,-1-1-1 0 0,1 1 0 0 0,0 0 0 0 0,1-1 0 0 0,-1 1 0 0 0,0 0 1 0 0,1-1-1 0 0,-1 0 0 0 0,1 1 0 0 0,0-1 0 0 0,0 0 0 0 0,0 0 1 0 0,0 0-1 0 0,0 0 0 0 0,0 0 0 0 0,0 0 0 0 0,5 2 0 0 0,-3-2 2 0 0,1-1 0 0 0,-1 1 1 0 0,1-1-1 0 0,0 0 0 0 0,0 0 0 0 0,-1-1 0 0 0,1 1 0 0 0,0-1 0 0 0,0 0 0 0 0,0 0 0 0 0,-1-1 0 0 0,10-1 0 0 0,-1-2 3 0 0,-1 0 0 0 0,1 0 0 0 0,-1-1 0 0 0,0-1 1 0 0,-1 0-1 0 0,0-1 0 0 0,0 0 0 0 0,18-15 0 0 0,23-14 17 0 0,-50 34-32 0 0,0 1 1 0 0,1-1-1 0 0,-1 1 0 0 0,0 0 0 0 0,1 0 0 0 0,-1 0 0 0 0,0 0 0 0 0,1 1 0 0 0,-1-1 1 0 0,1 1-1 0 0,-1-1 0 0 0,1 1 0 0 0,0 0 0 0 0,-1 0 0 0 0,5 0 0 0 0,-6 1-2 0 0,0-1 0 0 0,0 0 0 0 0,-1 1 0 0 0,1-1 0 0 0,0 0 0 0 0,-1 1 0 0 0,1-1 0 0 0,0 1 0 0 0,-1-1 0 0 0,1 1 0 0 0,0 0 0 0 0,-1-1 0 0 0,1 1 0 0 0,-1 0 0 0 0,1-1 0 0 0,-1 1 0 0 0,1 0 0 0 0,-1-1 0 0 0,1 2 0 0 0,-1 0 1 0 0,1 1 1 0 0,-1-1 0 0 0,1 0 0 0 0,-1 0-1 0 0,0 1 1 0 0,0-1 0 0 0,0 0 0 0 0,0 1-1 0 0,0 3 1 0 0,-3 7 15 0 0,1 0 0 0 0,-1 0-1 0 0,-1-1 1 0 0,-1 1 0 0 0,1-1 0 0 0,-2 0-1 0 0,0 0 1 0 0,-14 20 0 0 0,9-16 7 0 0,-2-1 0 0 0,0 0 1 0 0,0-1-1 0 0,-1-1 0 0 0,-23 17 0 0 0,25-27 856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2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19703 0 0,'0'0'8705'0'0,"6"2"-7482"0"0,1 1-1040 0 0,1 1 0 0 0,-1 0 0 0 0,0 1-1 0 0,0-1 1 0 0,0 1 0 0 0,-1 1 0 0 0,0-1 0 0 0,9 10-1 0 0,12 14-77 0 0,5 3 27 0 0,-2 2 1 0 0,-1 1 0 0 0,26 41-1 0 0,29 54 307 0 0,-73-115-332 0 0,-6-10-26 0 0,-5-7 20 0 0,-15-25-66 0 0,-1 1 0 0 0,-35-42 0 0 0,20 28-28 0 0,-75-125 0 0 0,55 80-6 0 0,50 84-1 0 0,1 0 0 0 0,-1 0 0 0 0,0 0 0 0 0,1 0 0 0 0,-1 0 0 0 0,1 0 0 0 0,-1 0 0 0 0,1 0 0 0 0,0 0 0 0 0,-1 0 0 0 0,1 0 0 0 0,0 0 0 0 0,0 0 0 0 0,0-1 0 0 0,0 1 0 0 0,0 0 0 0 0,0 0 0 0 0,0 0 0 0 0,0 0 0 0 0,0-1 0 0 0,0 1 0 0 0,1 0 0 0 0,-1 0 0 0 0,1-1 0 0 0,0 0 0 0 0,0 1 0 0 0,0 0 0 0 0,1 0 0 0 0,-1-1 0 0 0,0 1 0 0 0,1 0 0 0 0,-1 0 0 0 0,1 1 0 0 0,-1-1 0 0 0,1 0 0 0 0,-1 0 0 0 0,1 1 0 0 0,-1-1 0 0 0,4 0 0 0 0,7-1 0 0 0,-1 0 0 0 0,1 1 0 0 0,21 0 0 0 0,-28 1 0 0 0,15 0 0 0 0,0 1 0 0 0,0 1 0 0 0,-1 1 0 0 0,1 0 0 0 0,-1 2 0 0 0,0 0 0 0 0,0 1 0 0 0,0 1 0 0 0,18 10 0 0 0,-29-14 0 0 0,-1 1 0 0 0,0 1 0 0 0,0 0 0 0 0,-1 0 0 0 0,1 0 0 0 0,-1 0 0 0 0,0 1 0 0 0,-1 0 0 0 0,1 1 0 0 0,-1-1 0 0 0,0 1 0 0 0,-1 0 0 0 0,0 0 0 0 0,0 0 0 0 0,0 1 0 0 0,-1-1 0 0 0,0 1 0 0 0,-1 0 0 0 0,1 0 0 0 0,-2 0 0 0 0,1 0 0 0 0,-1 1 0 0 0,0-1 0 0 0,-1 13 0 0 0,-1-4 0 0 0,0 0 0 0 0,-8 30 0 0 0,7-39 0 0 0,0 0 0 0 0,-1 0 0 0 0,0 0 0 0 0,0 0 0 0 0,-1 0 0 0 0,0 0 0 0 0,-7 9 0 0 0,8-15 0 0 0,1 0 0 0 0,-1 0 0 0 0,0 0 0 0 0,1 0 0 0 0,-1 0 0 0 0,0 0 0 0 0,0-1 0 0 0,-1 1 0 0 0,1-1 0 0 0,0 0 0 0 0,0 0 0 0 0,-6 1 0 0 0,7-2 0 0 0,-1 1 0 0 0,1-1 0 0 0,0 1 0 0 0,0-1 0 0 0,-1 0 0 0 0,1 0 0 0 0,0 0 0 0 0,-1 0 0 0 0,1 0 0 0 0,0-1 0 0 0,-1 1 0 0 0,1-1 0 0 0,0 0 0 0 0,0 1 0 0 0,-1-1 0 0 0,1 0 0 0 0,0 0 0 0 0,-3-2 0 0 0,2-2-4085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 18391 0 0,'35'-7'8171'0'0,"-23"2"-6292"0"0,-12 5-1857 0 0,0 0 1 0 0,0 0 0 0 0,0 0-1 0 0,0 0 1 0 0,0 0-1 0 0,0 0 1 0 0,0 0-1 0 0,0-1 1 0 0,-1 1-1 0 0,1 0 1 0 0,0 0 0 0 0,0 0-1 0 0,0 0 1 0 0,0 0-1 0 0,0 0 1 0 0,0 0-1 0 0,0 0 1 0 0,0-1-1 0 0,0 1 1 0 0,0 0 0 0 0,0 0-1 0 0,0 0 1 0 0,0 0-1 0 0,0 0 1 0 0,0 0-1 0 0,0-1 1 0 0,0 1-1 0 0,0 0 1 0 0,0 0-1 0 0,0 0 1 0 0,0 0 0 0 0,0 0-1 0 0,0 0 1 0 0,0-1-1 0 0,0 1 1 0 0,0 0-1 0 0,0 0 1 0 0,0 0-1 0 0,0 0 1 0 0,0 0 0 0 0,0 0-1 0 0,0 0 1 0 0,0-1-1 0 0,0 1 1 0 0,0 0-1 0 0,0 0 1 0 0,1 0-1 0 0,-1 0 1 0 0,0 0 0 0 0,0 0-1 0 0,-6 8 361 0 0,-27 48 127 0 0,19-34-403 0 0,1 1 1 0 0,1 0-1 0 0,-14 37 1 0 0,26-59-96 0 0,-1 1 0 0 0,0-1 1 0 0,1 1-1 0 0,0-1 0 0 0,-1 1 1 0 0,1 0-1 0 0,0-1 0 0 0,0 1 1 0 0,0-1-1 0 0,0 1 0 0 0,0 0 1 0 0,0-1-1 0 0,0 1 0 0 0,0-1 1 0 0,1 1-1 0 0,-1-1 0 0 0,1 3 1 0 0,0-4-5 0 0,-1 1 0 0 0,1-1 0 0 0,0 1-1 0 0,-1 0 1 0 0,1-1 0 0 0,-1 1 0 0 0,1-1 0 0 0,0 0 0 0 0,0 1 0 0 0,-1-1 0 0 0,1 0 0 0 0,0 1 0 0 0,0-1 0 0 0,-1 0 0 0 0,1 0 0 0 0,0 0 0 0 0,0 1 0 0 0,0-1 0 0 0,-1 0 0 0 0,1 0 0 0 0,0 0 0 0 0,0 0 0 0 0,1-1 0 0 0,4 0 14 0 0,1-1-1 0 0,-1 1 1 0 0,1-2 0 0 0,-1 1 0 0 0,0-1-1 0 0,8-4 1 0 0,6-5 27 0 0,-1 0 0 0 0,0-1 0 0 0,-1-1 0 0 0,24-22 0 0 0,-42 36-45 0 0,0-1-1 0 0,0 1 1 0 0,0 0-1 0 0,0 0 0 0 0,0 0 1 0 0,0-1-1 0 0,0 1 1 0 0,1 0-1 0 0,-1 0 1 0 0,0 0-1 0 0,0-1 0 0 0,0 1 1 0 0,0 0-1 0 0,1 0 1 0 0,-1 0-1 0 0,0 0 0 0 0,0-1 1 0 0,1 1-1 0 0,-1 0 1 0 0,0 0-1 0 0,0 0 0 0 0,0 0 1 0 0,1 0-1 0 0,-1 0 1 0 0,0 0-1 0 0,0 0 1 0 0,1 0-1 0 0,-1 0 0 0 0,0 0 1 0 0,0 0-1 0 0,1 0 1 0 0,-1 0-1 0 0,0 0 0 0 0,0 0 1 0 0,1 0-1 0 0,-1 0 1 0 0,0 0-1 0 0,0 0 1 0 0,1 0-1 0 0,-1 0 0 0 0,0 1 1 0 0,1 12 44 0 0,-12 29-42 0 0,9-34 18 0 0,-5 17 7 0 0,-26 114 82 0 0,29-114-84 0 0,0 1 1 0 0,2-1-1 0 0,2 41 0 0 0,0-61-15 0 0,1 1-1 0 0,0-1 1 0 0,0 0-1 0 0,0 0 1 0 0,1 0 0 0 0,-1 0-1 0 0,1 0 1 0 0,0 0-1 0 0,1 0 1 0 0,5 8-1 0 0,-7-12-6 0 0,0 1-1 0 0,0-1 0 0 0,0 0 0 0 0,1 0 0 0 0,-1 0 0 0 0,0 0 1 0 0,1 0-1 0 0,-1 0 0 0 0,0 0 0 0 0,1 0 0 0 0,-1 0 1 0 0,1-1-1 0 0,0 1 0 0 0,-1 0 0 0 0,1-1 0 0 0,-1 1 0 0 0,1-1 1 0 0,0 0-1 0 0,-1 0 0 0 0,1 0 0 0 0,0 0 0 0 0,-1 0 0 0 0,1 0 1 0 0,0 0-1 0 0,0 0 0 0 0,-1-1 0 0 0,1 1 0 0 0,-1 0 0 0 0,1-1 1 0 0,0 0-1 0 0,-1 1 0 0 0,1-1 0 0 0,-1 0 0 0 0,1 0 0 0 0,-1 0 1 0 0,0 0-1 0 0,3-2 0 0 0,7-6 62 0 0,-1 0 1 0 0,0 0-1 0 0,-1-2 1 0 0,0 1-1 0 0,-1-1 1 0 0,10-15-1 0 0,35-70-4498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21911 0 0,'40'123'10253'0'0,"-31"-80"-10123"0"0,11 40 64 0 0,-17-72-157 0 0,1-1 0 0 0,0 1 1 0 0,0-1-1 0 0,1 0 1 0 0,11 15-1 0 0,-14-22-35 0 0,-1-1 0 0 0,0-1 0 0 0,1 1 0 0 0,0 0 0 0 0,-1 0 0 0 0,1-1 0 0 0,0 1 0 0 0,0-1 0 0 0,0 1-1 0 0,0-1 1 0 0,0 0 0 0 0,0 0 0 0 0,1 1 0 0 0,-1-2 0 0 0,0 1 0 0 0,1 0 0 0 0,-1 0 0 0 0,0-1 0 0 0,4 1 0 0 0,-4-1-2 0 0,0-1 0 0 0,0 1 1 0 0,0 0-1 0 0,1-1 1 0 0,-1 0-1 0 0,0 1 0 0 0,0-1 1 0 0,0 0-1 0 0,-1 0 0 0 0,1 0 1 0 0,0 0-1 0 0,0 0 1 0 0,0-1-1 0 0,-1 1 0 0 0,1-1 1 0 0,0 1-1 0 0,-1-1 0 0 0,0 1 1 0 0,1-1-1 0 0,-1 0 1 0 0,2-3-1 0 0,2-5 0 0 0,0 1 0 0 0,-1-1 0 0 0,0 0 0 0 0,-1 0 0 0 0,0 0 0 0 0,-1 0 0 0 0,3-19 0 0 0,-3 4 0 0 0,-1-1 0 0 0,-2-25 0 0 0,0 41 0 0 0,-1 1 0 0 0,0-1 0 0 0,0 1 0 0 0,-1 0 0 0 0,0 0 0 0 0,-1 0 0 0 0,0 0 0 0 0,-1 1 0 0 0,1 0 0 0 0,-2 0 0 0 0,1 0 0 0 0,-1 0 0 0 0,0 1 0 0 0,-1 0 0 0 0,1 0 0 0 0,-1 1 0 0 0,-1 0 0 0 0,1 0 0 0 0,-1 0 0 0 0,-13-6 0 0 0,18 10 0 0 0,0 1 0 0 0,0-1 0 0 0,0 1 0 0 0,0 0 0 0 0,0-1 0 0 0,0 2 0 0 0,0-1 0 0 0,0 0 0 0 0,0 1 0 0 0,-1-1 0 0 0,1 1 0 0 0,0 0 0 0 0,0 0 0 0 0,-1 0 0 0 0,1 0 0 0 0,0 1 0 0 0,0-1 0 0 0,0 1 0 0 0,-1 0 0 0 0,1 0 0 0 0,0 0 0 0 0,0 0 0 0 0,0 1 0 0 0,1-1 0 0 0,-1 1 0 0 0,0 0 0 0 0,0 0 0 0 0,1 0 0 0 0,-1 0 0 0 0,1 0 0 0 0,0 0 0 0 0,0 1 0 0 0,0-1 0 0 0,-4 6 0 0 0,3-3 0 0 0,0 0 0 0 0,0 1 0 0 0,1 0 0 0 0,-1 0 0 0 0,1 0 0 0 0,1 0 0 0 0,-1 0 0 0 0,1 0 0 0 0,0 0 0 0 0,0 1 0 0 0,1-1 0 0 0,0 0 0 0 0,0 0 0 0 0,0 1 0 0 0,1-1 0 0 0,0 0 0 0 0,2 7 0 0 0,0-3 0 0 0,1 0 0 0 0,1 0 0 0 0,-1 0 0 0 0,2 0 0 0 0,-1-1 0 0 0,1 0 0 0 0,1 0 0 0 0,-1-1 0 0 0,2 1 0 0 0,-1-1 0 0 0,1-1 0 0 0,0 0 0 0 0,1 0 0 0 0,-1 0 0 0 0,1-1 0 0 0,1-1 0 0 0,-1 1 0 0 0,1-1 0 0 0,13 4 0 0 0,8 2 0 0 0,1-2 0 0 0,0-1 0 0 0,1-1 0 0 0,0-2 0 0 0,34 1 0 0 0,-37-3 683 0 0,7 0-1193 0 0,-12-2-3820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47:2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23015 0 0,'-9'12'1337'0'0,"0"0"-1"0"0,0 0 0 0 0,2 0 0 0 0,-1 1 1 0 0,-6 16-1 0 0,7-15-690 0 0,-7 15-387 0 0,2-1 1 0 0,-14 45-1 0 0,23-64-236 0 0,1 0 0 0 0,0 0 1 0 0,0 0-1 0 0,1 1 0 0 0,0-1 0 0 0,1 1 1 0 0,0-1-1 0 0,0 1 0 0 0,1-1 0 0 0,0 0 1 0 0,1 1-1 0 0,4 13 0 0 0,-5-21-23 0 0,0 0 0 0 0,0 0 0 0 0,0 0 0 0 0,0 0 0 0 0,1 0 0 0 0,-1 0 0 0 0,0 0 0 0 0,1 0 0 0 0,0-1 0 0 0,-1 1 0 0 0,1-1 0 0 0,0 1 0 0 0,0-1 0 0 0,0 0 0 0 0,0 1 0 0 0,0-1 0 0 0,0 0 0 0 0,0 0 0 0 0,0-1 0 0 0,0 1 0 0 0,1 0 0 0 0,-1-1 0 0 0,0 1 0 0 0,0-1 0 0 0,1 0 0 0 0,-1 0 0 0 0,0 0 0 0 0,5 0 0 0 0,4-2 0 0 0,0 1 0 0 0,0-2 0 0 0,-1 1 0 0 0,18-8 0 0 0,-22 8 0 0 0,29-13 0 0 0,0-1 0 0 0,56-36 0 0 0,-26 13 0 0 0,-60 36 0 0 0,-1 1 1 0 0,0 1-1 0 0,1-1 0 0 0,-1 0 1 0 0,1 1-1 0 0,8-2 0 0 0,-12 3 0 0 0,-1 0 0 0 0,1 0 0 0 0,0 0 0 0 0,-1 0 0 0 0,1 0 0 0 0,-1 0 0 0 0,1 0 0 0 0,-1 0-1 0 0,1 1 1 0 0,0-1 0 0 0,-1 0 0 0 0,1 0 0 0 0,-1 0 0 0 0,1 0 0 0 0,-1 1 0 0 0,1-1 0 0 0,-1 0 0 0 0,1 1 0 0 0,-1-1-1 0 0,1 0 1 0 0,-1 1 0 0 0,1-1 0 0 0,-1 1 0 0 0,1 0 0 0 0,-1 0 0 0 0,0 0-1 0 0,1 0 1 0 0,-1 0-1 0 0,0 0 1 0 0,0 0-1 0 0,0 1 1 0 0,0-1-1 0 0,0 0 1 0 0,0 0-1 0 0,-1 0 1 0 0,1 0-1 0 0,0 0 1 0 0,-1 0-1 0 0,1 0 1 0 0,0 1-1 0 0,-1-1 1 0 0,1 0-1 0 0,-2 1 1 0 0,-21 39-59 0 0,-50 69 1 0 0,24-39-8 0 0,29-42 29 0 0,-15 26-43 0 0,38-71-1009 0 0,-2 9-1901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19087 0 0,'1'0'229'0'0,"-1"-1"-1"0"0,1 1 0 0 0,0-1 0 0 0,0 0 0 0 0,-1 1 0 0 0,1-1 0 0 0,0 0 0 0 0,-1 0 0 0 0,1 1 0 0 0,-1-1 0 0 0,1 0 1 0 0,-1 0-1 0 0,1 0 0 0 0,-1 0 0 0 0,0 0 0 0 0,1 1 0 0 0,-1-1 0 0 0,0 0 0 0 0,0 0 0 0 0,1 0 0 0 0,-1 0 1 0 0,0 0-1 0 0,0 0 0 0 0,-1-3 2928 0 0,3 4-3021 0 0,-1 1 0 0 0,0-1 1 0 0,0 1-1 0 0,0-1 0 0 0,0 1 1 0 0,0 0-1 0 0,0-1 0 0 0,0 1 1 0 0,0 0-1 0 0,0 0 0 0 0,0 0 1 0 0,0 0-1 0 0,-1 0 0 0 0,1 0 1 0 0,0 0-1 0 0,0 0 0 0 0,-1 0 1 0 0,2 2-1 0 0,2 4 170 0 0,48 70 777 0 0,81 162 1 0 0,-131-236-1083 0 0,0 1 0 0 0,0 0 0 0 0,0 0 0 0 0,0 0 0 0 0,1 0 0 0 0,-1 0 0 0 0,1-1 0 0 0,0 1 0 0 0,4 3 0 0 0,-7-7 0 0 0,0 0 0 0 0,0 0 0 0 0,0 0 0 0 0,0 0 0 0 0,0 0 0 0 0,0 0 0 0 0,0 0 0 0 0,0 0 0 0 0,0 0 0 0 0,1 0 0 0 0,-1 0 0 0 0,0 1 0 0 0,0-1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0,0-1 0 0 0,0 1 0 0 0,1 0 0 0 0,-1 0 0 0 0,0 0 0 0 0,0 0 0 0 0,0 0 0 0 0,0 0 0 0 0,0 0 0 0 0,0 0 0 0 0,0 0 0 0 0,0 0 0 0 0,0 0 0 0 0,0-1 0 0 0,0 1 0 0 0,0 0 0 0 0,0 0 0 0 0,0 0 0 0 0,0 0 0 0 0,0 0 0 0 0,0 0 0 0 0,0-7 0 0 0,0 6 0 0 0,-8-37 881 0 0,3 18-5863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7 251 20095 0 0,'-6'7'1394'0'0,"11"-11"1690"0"0,14-16 1590 0 0,-1-12-4343 0 0,-2-1 0 0 0,19-54-1 0 0,-21 50-149 0 0,-8 19-93 0 0,5-8 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19703 0 0,'3'-4'0'0'0,"3"-2"2056"0"0,5-1 8 0 0,-1 1-672 0 0,1-9 8 0 0,2-2-856 0 0,6-6 8 0 0,6-3-624 0 0,-6 3 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70 20999 0 0,'0'-5'698'0'0,"-1"1"-1"0"0,0 0 0 0 0,0-1 1 0 0,0 1-1 0 0,0 0 0 0 0,-1 0 0 0 0,-3-7 1 0 0,-2-5 1187 0 0,7 15-1843 0 0,-1 1 0 0 0,1-1 0 0 0,0 1 0 0 0,0-1 0 0 0,0 1 0 0 0,0-1 0 0 0,0 1 0 0 0,-1-1 1 0 0,1 1-1 0 0,0-1 0 0 0,0 1 0 0 0,-1-1 0 0 0,1 1 0 0 0,0-1 0 0 0,-1 1 0 0 0,1 0 0 0 0,0-1 0 0 0,-1 1 0 0 0,1 0 0 0 0,-1-1 0 0 0,1 1 0 0 0,0 0 0 0 0,-1-1 0 0 0,1 1 0 0 0,-1 0 0 0 0,1 0 0 0 0,-1 0 0 0 0,1-1 0 0 0,-1 1 1 0 0,0 0-1 0 0,1 0 0 0 0,-1 0 0 0 0,1 0 0 0 0,-1 0 0 0 0,1 0 0 0 0,-1 0 0 0 0,1 0 0 0 0,-1 0 0 0 0,1 0 0 0 0,-1 0 0 0 0,1 0 0 0 0,-1 1 0 0 0,1-1 0 0 0,-1 0 0 0 0,1 0 0 0 0,-1 0 0 0 0,1 1 0 0 0,-1-1 0 0 0,0 1 0 0 0,-1 0 7 0 0,0 1-1 0 0,0 0 0 0 0,1 0 1 0 0,-1 0-1 0 0,1 0 0 0 0,-1 0 0 0 0,1 0 1 0 0,-1 1-1 0 0,-1 3 0 0 0,-2 8 0 0 0,0-1-1 0 0,1 1 1 0 0,1 0-1 0 0,0 0 0 0 0,1 1 1 0 0,0-1-1 0 0,1 1 1 0 0,1 17-1 0 0,0-24-28 0 0,1 0 0 0 0,0 0 0 0 0,1-1 0 0 0,0 1 0 0 0,0 0 0 0 0,0 0 0 0 0,1-1 0 0 0,0 1 0 0 0,1-1 0 0 0,0 0 0 0 0,0 0 0 0 0,0 0 0 0 0,1-1 0 0 0,0 0 0 0 0,0 0 0 0 0,12 10 0 0 0,-16-14-13 0 0,1 0 1 0 0,0 0 0 0 0,0-1-1 0 0,0 1 1 0 0,0-1 0 0 0,1 0 0 0 0,-1 0-1 0 0,0 0 1 0 0,1 0 0 0 0,-1 0-1 0 0,0 0 1 0 0,1 0 0 0 0,-1-1-1 0 0,1 0 1 0 0,-1 1 0 0 0,1-1-1 0 0,-1 0 1 0 0,1 0 0 0 0,-1 0 0 0 0,1 0-1 0 0,-1-1 1 0 0,1 1 0 0 0,-1-1-1 0 0,1 1 1 0 0,-1-1 0 0 0,1 0-1 0 0,-1 0 1 0 0,0 0 0 0 0,1 0-1 0 0,-1-1 1 0 0,0 1 0 0 0,0 0 0 0 0,0-1-1 0 0,0 0 1 0 0,0 1 0 0 0,0-1-1 0 0,-1 0 1 0 0,1 0 0 0 0,-1 0-1 0 0,1 0 1 0 0,-1 0 0 0 0,0 0-1 0 0,1-1 1 0 0,-1 1 0 0 0,0 0 0 0 0,-1-1-1 0 0,1 1 1 0 0,0-1 0 0 0,-1 1-1 0 0,1-1 1 0 0,-1 1 0 0 0,0-3-1 0 0,1-10-5 0 0,-1 0 0 0 0,-1-1-1 0 0,0 1 1 0 0,-7-24 0 0 0,6 31-5 0 0,0 0 0 0 0,-1 0 0 0 0,0 1 0 0 0,0-1 0 0 0,-1 1 0 0 0,0 0 0 0 0,0 0 0 0 0,-1 0 0 0 0,0 1 0 0 0,-7-9 0 0 0,7 12 3 0 0,6 9 2 0 0,7 9 14 0 0,-5-11-11 0 0,-1 0-1 0 0,1-1 0 0 0,0 1 1 0 0,0-1-1 0 0,1 0 1 0 0,-1 0-1 0 0,1 0 1 0 0,0 0-1 0 0,-1-1 1 0 0,1 0-1 0 0,0 1 1 0 0,0-1-1 0 0,1 0 1 0 0,-1-1-1 0 0,0 1 1 0 0,1-1-1 0 0,-1 0 1 0 0,1 0-1 0 0,-1 0 1 0 0,7-1-1 0 0,-6 0-539 0 0,-1 0-1 0 0,1 0 0 0 0,-1-1 1 0 0,0 1-1 0 0,1-1 0 0 0,-1-1 1 0 0,8-2-1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21407 0 0,'0'0'353'0'0,"-1"0"0"0"0,1 0 1 0 0,-1 0-1 0 0,1 0 0 0 0,-1 1 0 0 0,0-1 0 0 0,1 0 0 0 0,-1 0 0 0 0,1 0 0 0 0,-1 1 0 0 0,1-1 0 0 0,-1 0 0 0 0,1 0 0 0 0,-1 1 0 0 0,1-1 0 0 0,-1 0 1 0 0,1 1-1 0 0,0-1 0 0 0,-1 1 0 0 0,0 0 0 0 0,-4 13 1635 0 0,5 22-2935 0 0,0-30 1630 0 0,2 24-379 0 0,1-1 1 0 0,7 29-1 0 0,-7-45-205 0 0,1 0-1 0 0,0 0 1 0 0,1-1-1 0 0,0 1 1 0 0,1-1-1 0 0,13 22 0 0 0,-17-32-87 0 0,-1 1-1 0 0,1-1 1 0 0,0 0-1 0 0,0 0 0 0 0,0 0 1 0 0,0 0-1 0 0,0 0 1 0 0,0 0-1 0 0,0 0 0 0 0,0-1 1 0 0,1 1-1 0 0,-1-1 1 0 0,1 1-1 0 0,-1-1 0 0 0,1 0 1 0 0,0 0-1 0 0,-1 0 1 0 0,1-1-1 0 0,0 1 0 0 0,0-1 1 0 0,0 1-1 0 0,-1-1 1 0 0,1 0-1 0 0,0 0 0 0 0,0 0 1 0 0,0 0-1 0 0,-1-1 1 0 0,1 1-1 0 0,0-1 0 0 0,0 0 1 0 0,-1 1-1 0 0,4-3 1 0 0,1 0 9 0 0,-2 0 1 0 0,1-1-1 0 0,0 0 1 0 0,-1 0 0 0 0,0-1-1 0 0,0 1 1 0 0,0-1-1 0 0,0 0 1 0 0,-1 0-1 0 0,0-1 1 0 0,0 1-1 0 0,4-8 1 0 0,6-21-21 0 0,-12 27 0 0 0,1 0 0 0 0,0 0 0 0 0,6-12 0 0 0,-9 19-29 0 0,0 0 0 0 0,0-1 0 0 0,0 1 0 0 0,0 0 0 0 0,0 0 0 0 0,0-1 0 0 0,0 1-1 0 0,0 0 1 0 0,0-1 0 0 0,0 1 0 0 0,0 0 0 0 0,0-1 0 0 0,-1 1 0 0 0,1 0 0 0 0,0 0 0 0 0,0-1 0 0 0,0 1 0 0 0,0 0 0 0 0,-1 0 0 0 0,1-1 0 0 0,0 1-1 0 0,0 0 1 0 0,-1 0 0 0 0,1 0 0 0 0,0-1 0 0 0,0 1 0 0 0,-1 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15576 0 0,'0'0'15246'0'0,"9"1"-15020"0"0,-3 0-182 0 0,-1 1 0 0 0,1-1-1 0 0,-1 1 1 0 0,0 0 0 0 0,1 0-1 0 0,-1 0 1 0 0,0 1 0 0 0,0 0-1 0 0,-1 0 1 0 0,1 0 0 0 0,0 1-1 0 0,-1-1 1 0 0,0 1-1 0 0,0 0 1 0 0,0 0 0 0 0,0 1-1 0 0,-1-1 1 0 0,5 8 0 0 0,22 38 204 0 0,25 55 1 0 0,-30-53-57 0 0,37 54 0 0 0,70 91-192 0 0,-44-60 0 0 0,-31-44 0 0 0,-29-47 0 0 0,-2 1 0 0 0,20 51 0 0 0,-33-73 0 0 0,1-1 0 0 0,0 0 0 0 0,2-1 0 0 0,27 30 0 0 0,-17-21 0 0 0,23 38 0 0 0,-30-41 0 0 0,53 99 0 0 0,5 19 0 0 0,-77-147 0 0 0,0 0 0 0 0,0 0 0 0 0,0 0 0 0 0,0 1 0 0 0,0-1 0 0 0,0 0 0 0 0,0 0 0 0 0,0 0 0 0 0,0 0 0 0 0,0 0 0 0 0,0 1 0 0 0,1-1 0 0 0,-1 0 0 0 0,0 0 0 0 0,0 0 0 0 0,0 0 0 0 0,0 0 0 0 0,0 0 0 0 0,0 0 0 0 0,0 1 0 0 0,0-1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0,1-1 0 0 0,0-10 0 0 0,-4-19 0 0 0,-4 6-348 0 0,1-1-1 0 0,-4-35 1 0 0,8 47-2616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17287 0 0,'-1'0'456'0'0,"0"0"-1"0"0,0 0 1 0 0,1 0-1 0 0,-1 0 1 0 0,0 1 0 0 0,0-1-1 0 0,1 0 1 0 0,-1 0-1 0 0,0 0 1 0 0,1 1-1 0 0,-1-1 1 0 0,0 0-1 0 0,1 0 1 0 0,-1 1-1 0 0,0-1 1 0 0,0 2-1 0 0,0-2-265 0 0,1 0 0 0 0,-1 1 1 0 0,0-1-1 0 0,1 1 0 0 0,-1-1 0 0 0,0 0 0 0 0,1 1 1 0 0,-1-1-1 0 0,0 0 0 0 0,1 0 0 0 0,-1 1 0 0 0,0-1 1 0 0,0 0-1 0 0,1 0 0 0 0,-1 0 0 0 0,-1 0 0 0 0,1 0-171 0 0,1 0-1 0 0,0 0 0 0 0,-1 0 0 0 0,1 0 0 0 0,0 1 0 0 0,-1-1 0 0 0,1 0 0 0 0,0 0 0 0 0,-1 0 0 0 0,1 0 0 0 0,0 1 0 0 0,0-1 0 0 0,-1 0 0 0 0,1 0 0 0 0,0 1 0 0 0,0-1 0 0 0,-1 0 0 0 0,1 1 0 0 0,0-1 0 0 0,0 0 0 0 0,0 1 0 0 0,0-1 0 0 0,0 0 0 0 0,-1 1 0 0 0,1-1 0 0 0,0 0 0 0 0,0 1 0 0 0,0-1 0 0 0,0 0 0 0 0,0 1 0 0 0,0-1 0 0 0,0 1 0 0 0,0-1 1 0 0,0 0-1 0 0,0 1 0 0 0,0 0 0 0 0,3 17 300 0 0,-2-15-240 0 0,0 4 23 0 0,12 62 516 0 0,3-1 0 0 0,32 83 0 0 0,28 31 123 0 0,115 198-1 0 0,-151-302-739 0 0,41 116 0 0 0,-50-114 0 0 0,46 136 0 0 0,-25-68 0 0 0,-32-92 0 0 0,114 284 0 0 0,40 66 0 0 0,-29-79 0 0 0,-131-294 0 0 0,38 71 0 0 0,-52-104 0 0 0,0 0 0 0 0,0 1 0 0 0,0-1 0 0 0,0 0 0 0 0,0 0 0 0 0,0 0 0 0 0,0 1 0 0 0,0-1 0 0 0,0 0 0 0 0,1 0 0 0 0,-1 0 0 0 0,0 0 0 0 0,0 1 0 0 0,0-1 0 0 0,0 0 0 0 0,1 0 0 0 0,-1 0 0 0 0,0 0 0 0 0,0 0 0 0 0,0 0 0 0 0,0 1 0 0 0,1-1 0 0 0,-1 0 0 0 0,0 0 0 0 0,0 0 0 0 0,0 0 0 0 0,1 0 0 0 0,-1 0 0 0 0,0 0 0 0 0,0 0 0 0 0,0 0 0 0 0,1 0 0 0 0,-1 0 0 0 0,0 0 0 0 0,0 0 0 0 0,0 0 0 0 0,1 0 0 0 0,-1 0 0 0 0,0 0 0 0 0,0 0 0 0 0,0 0 0 0 0,1-1 0 0 0,-1 1 0 0 0,0 0 0 0 0,0 0 0 0 0,0 0 0 0 0,1 0 0 0 0,-1 0 0 0 0,0 0 0 0 0,0-1 0 0 0,0 1 0 0 0,0 0 0 0 0,0 0 0 0 0,1 0 0 0 0,-1 0 0 0 0,0-1 0 0 0,0 1 0 0 0,0 0 0 0 0,0 0 0 0 0,0 0 0 0 0,0-1 0 0 0,0 1 0 0 0,0 0 0 0 0,0-1 0 0 0,3-18 0 0 0,-47-154-75 0 0,31 129-3833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46 16072 0 0,'-7'-5'915'0'0,"0"0"1"0"0,-1 0 0 0 0,0 1 0 0 0,0 0 0 0 0,0 0 0 0 0,0 1 0 0 0,0 0 0 0 0,-1 0 0 0 0,-8-1 0 0 0,23 0 807 0 0,10 2-1279 0 0,-13 3-378 0 0,0 0-1 0 0,-1 1 1 0 0,1-1 0 0 0,0 0 0 0 0,-1 1-1 0 0,0 0 1 0 0,1-1 0 0 0,-1 1 0 0 0,0 0 0 0 0,0 0-1 0 0,0 0 1 0 0,0 0 0 0 0,2 3 0 0 0,21 36 428 0 0,-20-32-383 0 0,7 14 98 0 0,-2 1-1 0 0,-1 0 1 0 0,-1 1-1 0 0,-1-1 0 0 0,6 39 1 0 0,-5-24 50 0 0,16 49 1 0 0,80 205 621 0 0,14-40-213 0 0,-67-154-453 0 0,2 5-103 0 0,69 150 77 0 0,-73-142-189 0 0,6-2 0 0 0,89 135 0 0 0,-106-190 0 0 0,16 24 0 0 0,63 123 0 0 0,84 270 0 0 0,-183-428 0 0 0,72 203 0 0 0,-86-230 0 0 0,0 0 0 0 0,-1 0 0 0 0,-1 0 0 0 0,0 1 0 0 0,-2 29 0 0 0,0-51 0 0 0,-1 0 0 0 0,0 0 0 0 0,0 0 0 0 0,0 0 0 0 0,0 1 0 0 0,-4-8 0 0 0,-1-5 0 0 0,-9-24-4007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8:3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19727 0 0,'19'-6'4496'0'0,"-18"6"-4423"0"0,-1 0 0 0 0,1 0 0 0 0,-1 0 0 0 0,1 0 0 0 0,-1 1 0 0 0,1-1 0 0 0,-1 0 0 0 0,1 0-1 0 0,-1 1 1 0 0,1-1 0 0 0,-1 0 0 0 0,1 1 0 0 0,-1-1 0 0 0,0 1 0 0 0,1-1 0 0 0,-1 0 0 0 0,0 1 0 0 0,1-1 0 0 0,-1 1 0 0 0,0-1-1 0 0,1 1 1 0 0,-1-1 0 0 0,0 1 0 0 0,0-1 0 0 0,0 1 0 0 0,1 0 0 0 0,3 21 700 0 0,-1-11-269 0 0,1 6-286 0 0,2-1 1 0 0,0-1-1 0 0,0 1 1 0 0,2-1-1 0 0,0 0 1 0 0,0-1-1 0 0,2 0 1 0 0,0 0-1 0 0,0-1 1 0 0,21 21-1 0 0,0-4 68 0 0,62 63 446 0 0,-79-76-596 0 0,0 1 1 0 0,-1 0-1 0 0,21 38 0 0 0,9 41 366 0 0,37 126 1 0 0,-21-55-184 0 0,-12-61-319 0 0,-28-67 0 0 0,25 77 0 0 0,-19-37 0 0 0,62 133 0 0 0,-40-88 0 0 0,-32-80 0 0 0,28 56 0 0 0,-22-62 0 0 0,-2-4 0 0 0,-2 2 0 0 0,16 44 0 0 0,-32-80 0 0 0,11 40 0 0 0,0-1 0 0 0,6 54 0 0 0,-10-42 0 0 0,2 0 0 0 0,20 59 0 0 0,44 99 0 0 0,-13-43 0 0 0,-46-122 0 0 0,3-1 0 0 0,41 75 0 0 0,-34-78 0 0 0,-10-19 0 0 0,-2 0 0 0 0,-1 1 0 0 0,13 31 0 0 0,-18-38 0 0 0,1 0 0 0 0,0-1 0 0 0,1 0 0 0 0,1 0 0 0 0,12 13 0 0 0,4-3 0 0 0,-21-22 0 0 0,-2 0 0 0 0,1 1 0 0 0,0-1 0 0 0,-1 1 0 0 0,1 0 0 0 0,-1 0 0 0 0,5 9 0 0 0,0-2 0 0 0,-6-18 0 0 0,-6-23 0 0 0,-6-19 912 0 0,5 22-5765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59:4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258 143 21311 0 0,'0'0'5416'0'0,"-2"-6"-3383"0"0,-7-42 72 0 0,-8-26-211 0 0,17 73-1894 0 0,0 1 0 0 0,0-1 0 0 0,0 0 0 0 0,0 1 0 0 0,0-1 0 0 0,-1 0 0 0 0,1 1 0 0 0,0-1 0 0 0,-1 0 0 0 0,1 1 0 0 0,0-1 0 0 0,-1 1 0 0 0,1-1 0 0 0,-1 1 0 0 0,1-1 0 0 0,-1 1 0 0 0,1-1 0 0 0,-1 1 0 0 0,1-1 0 0 0,-1 1 0 0 0,1 0 0 0 0,-1-1 0 0 0,0 1 0 0 0,1 0 0 0 0,-1-1 0 0 0,1 1 0 0 0,-1 0 0 0 0,0 0 0 0 0,1 0 0 0 0,-1 0 0 0 0,0 0 0 0 0,0-1 0 0 0,1 1 0 0 0,-1 0 0 0 0,0 1 0 0 0,0-1 0 0 0,-2 1 0 0 0,1 0 0 0 0,-1 0 0 0 0,1 0 0 0 0,-1 1 0 0 0,1 0 0 0 0,0-1 0 0 0,0 1 0 0 0,-1 0 0 0 0,-1 3 0 0 0,-9 9 0 0 0,0 1 0 0 0,2 0 0 0 0,0 1 0 0 0,-13 23 0 0 0,-29 73 0 0 0,42-88 0 0 0,1 0 0 0 0,1 1 0 0 0,2 0 0 0 0,0 0 0 0 0,1 1 0 0 0,2-1 0 0 0,-2 35 0 0 0,6-56 0 0 0,0 1 0 0 0,0-1 0 0 0,1 0 0 0 0,-1 1 0 0 0,1-1 0 0 0,0 0 0 0 0,0 0 0 0 0,0 0 0 0 0,1 0 0 0 0,3 7 0 0 0,-4-10 0 0 0,0 0 0 0 0,0 1 0 0 0,0-1 0 0 0,0 0 0 0 0,1 1 0 0 0,-1-1 0 0 0,1 0 0 0 0,-1 0 0 0 0,1 0 0 0 0,-1 0 0 0 0,1 0 0 0 0,-1-1 0 0 0,1 1 0 0 0,0 0 0 0 0,-1-1 0 0 0,1 1 0 0 0,0-1 0 0 0,0 0 0 0 0,-1 1 0 0 0,1-1 0 0 0,0 0 0 0 0,0 0 0 0 0,0 0 0 0 0,-1-1 0 0 0,1 1 0 0 0,0 0 0 0 0,2-1 0 0 0,11-3 0 0 0,-1 0 0 0 0,-1-1 0 0 0,1-1 0 0 0,-1 0 0 0 0,0-1 0 0 0,0 0 0 0 0,15-12 0 0 0,83-70 0 0 0,-89 69 0 0 0,10-8 0 0 0,61-50 0 0 0,-82 71 0 0 0,-1 0 0 0 0,2 0 0 0 0,-1 1 0 0 0,0 0 0 0 0,1 1 0 0 0,23-7 0 0 0,-34 11 0 0 0,0 1 0 0 0,-1 0 0 0 0,1-1 0 0 0,0 1 0 0 0,0 0 0 0 0,0 0 0 0 0,0 0 0 0 0,-1 0 0 0 0,1 0 0 0 0,0 0 0 0 0,0 0 0 0 0,0 0 0 0 0,0 0 0 0 0,0 0 0 0 0,-1 0 0 0 0,1 0 0 0 0,0 1 0 0 0,0-1 0 0 0,0 0 0 0 0,-1 1 0 0 0,1-1 0 0 0,0 1 0 0 0,0-1 0 0 0,-1 0 0 0 0,1 1 0 0 0,1 1 0 0 0,-2-1 0 0 0,1 1 0 0 0,-1-1 0 0 0,1 1 0 0 0,-1-1 0 0 0,0 1 0 0 0,0-1 0 0 0,0 1 0 0 0,0-1 0 0 0,0 1 0 0 0,0-1 0 0 0,0 1 0 0 0,0-1 0 0 0,-1 1 0 0 0,1-1 0 0 0,-1 3 0 0 0,-11 28 0 0 0,-1-1 0 0 0,-1 0 0 0 0,-33 53 0 0 0,1-2 0 0 0,4 2 0 0 0,-63 113 0 0 0,103-194 41 0 0,-3 6 661 0 0,5-11-596 0 0,5-9-4968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27D5B-9807-4945-8646-BAC6DA713CA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DFA0-925C-45C2-AB0B-3B33C6F3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0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operations Irrigated acreage ad same trend</a:t>
            </a:r>
          </a:p>
          <a:p>
            <a:endParaRPr lang="en-US" dirty="0"/>
          </a:p>
          <a:p>
            <a:r>
              <a:rPr lang="en-US" dirty="0"/>
              <a:t>2002: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9716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9338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5606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4355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4158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3666</a:t>
            </a:r>
            <a:r>
              <a:rPr lang="en-US" dirty="0"/>
              <a:t> </a:t>
            </a:r>
          </a:p>
          <a:p>
            <a:r>
              <a:rPr lang="en-US" dirty="0"/>
              <a:t>2007: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9286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6508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4808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4187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3813</a:t>
            </a:r>
            <a:r>
              <a:rPr lang="en-US" b="1" dirty="0"/>
              <a:t> </a:t>
            </a:r>
          </a:p>
          <a:p>
            <a:r>
              <a:rPr lang="en-US" b="1" dirty="0"/>
              <a:t>2012: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6336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5645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b="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5370</a:t>
            </a:r>
            <a:r>
              <a:rPr lang="en-US" b="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3716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3338</a:t>
            </a:r>
            <a:r>
              <a:rPr lang="en-US" b="1" dirty="0"/>
              <a:t> </a:t>
            </a:r>
          </a:p>
          <a:p>
            <a:r>
              <a:rPr lang="en-US" b="1" dirty="0"/>
              <a:t>2017: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5858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5526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5078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4162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3570</a:t>
            </a:r>
            <a:r>
              <a:rPr lang="en-US" dirty="0"/>
              <a:t> (Most reduction </a:t>
            </a:r>
            <a:r>
              <a:rPr lang="en-US" dirty="0" err="1"/>
              <a:t>Acomack</a:t>
            </a:r>
            <a:r>
              <a:rPr lang="en-US" dirty="0"/>
              <a:t>, </a:t>
            </a:r>
            <a:r>
              <a:rPr lang="en-US" dirty="0" err="1"/>
              <a:t>northampton</a:t>
            </a:r>
            <a:r>
              <a:rPr lang="en-US" dirty="0"/>
              <a:t> Pitts and </a:t>
            </a:r>
            <a:r>
              <a:rPr lang="en-US" dirty="0" err="1"/>
              <a:t>loudon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1492 and 392</a:t>
            </a:r>
            <a:r>
              <a:rPr lang="en-US" dirty="0"/>
              <a:t>   in 2017)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Acreage decrease: 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-4638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-4114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-3480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-3274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-1556</a:t>
            </a:r>
            <a:r>
              <a:rPr lang="en-US" dirty="0"/>
              <a:t> </a:t>
            </a:r>
          </a:p>
          <a:p>
            <a:r>
              <a:rPr lang="en-US" dirty="0"/>
              <a:t>Acreage Increase 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1178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1171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1139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BLAND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666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BRUNSWICK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640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Operation increase: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LOUISA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PRINCE WILLIAM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ISLE OF WIGHT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FAUQUIER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US" dirty="0"/>
              <a:t> </a:t>
            </a:r>
          </a:p>
          <a:p>
            <a:r>
              <a:rPr lang="en-US" dirty="0"/>
              <a:t>Operation decrease: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-181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-86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SCOTT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-60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-50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-49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6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2002: Accomack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3480.674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960.526</a:t>
            </a:r>
            <a:r>
              <a:rPr lang="en-US" b="1" dirty="0"/>
              <a:t> )6</a:t>
            </a:r>
            <a:r>
              <a:rPr lang="en-US" b="1" baseline="30000" dirty="0"/>
              <a:t>th</a:t>
            </a:r>
            <a:r>
              <a:rPr lang="en-US" b="1" dirty="0"/>
              <a:t> spot in census)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742.087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461.554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Westmoreland County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311.381</a:t>
            </a:r>
            <a:r>
              <a:rPr lang="en-US" b="1" dirty="0"/>
              <a:t> (low in census)</a:t>
            </a:r>
          </a:p>
          <a:p>
            <a:r>
              <a:rPr lang="en-US" b="1" dirty="0"/>
              <a:t>2007: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1819.128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882.5956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Westmoreland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863.926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William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702.694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592.1592</a:t>
            </a:r>
            <a:r>
              <a:rPr lang="en-US" dirty="0"/>
              <a:t> </a:t>
            </a:r>
          </a:p>
          <a:p>
            <a:r>
              <a:rPr lang="en-US" b="1" dirty="0"/>
              <a:t>2012: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3465.538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881.5341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792.39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578.196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560.29</a:t>
            </a:r>
            <a:r>
              <a:rPr lang="en-US" dirty="0"/>
              <a:t> </a:t>
            </a:r>
          </a:p>
          <a:p>
            <a:r>
              <a:rPr lang="en-US" b="1" dirty="0"/>
              <a:t>2017: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1673.848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583.8264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543.92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509.6057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Nelson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474.32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Withdrawal dec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-1806.83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-416.606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-285.894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-232.481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Suffolk city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-96.69</a:t>
            </a:r>
            <a:r>
              <a:rPr lang="en-US" dirty="0"/>
              <a:t> </a:t>
            </a:r>
          </a:p>
          <a:p>
            <a:r>
              <a:rPr lang="en-US" dirty="0" err="1"/>
              <a:t>Withrawal</a:t>
            </a:r>
            <a:r>
              <a:rPr lang="en-US" dirty="0"/>
              <a:t> </a:t>
            </a:r>
            <a:r>
              <a:rPr lang="en-US" dirty="0" err="1"/>
              <a:t>inc</a:t>
            </a:r>
            <a:r>
              <a:rPr lang="en-US" dirty="0"/>
              <a:t>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347.7807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Nelson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282.19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Essex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and Queen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161.7788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Sussex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156.764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William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141.881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Facilities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-97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Dinwiddie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-16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Charles City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Prince William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Sussex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counties missing in DEQ </a:t>
            </a:r>
            <a:r>
              <a:rPr lang="en-US" dirty="0" err="1"/>
              <a:t>datset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89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Binned data and county summary for a particular year. </a:t>
            </a:r>
          </a:p>
          <a:p>
            <a:r>
              <a:rPr lang="en-US" dirty="0"/>
              <a:t>Irrigated Acres per operation = </a:t>
            </a:r>
            <a:r>
              <a:rPr lang="en-US" dirty="0" err="1"/>
              <a:t>Irr.acres</a:t>
            </a:r>
            <a:r>
              <a:rPr lang="en-US" dirty="0"/>
              <a:t> / irrigated ops</a:t>
            </a:r>
          </a:p>
          <a:p>
            <a:r>
              <a:rPr lang="en-US" dirty="0" err="1"/>
              <a:t>Irri</a:t>
            </a:r>
            <a:r>
              <a:rPr lang="en-US" dirty="0"/>
              <a:t>. </a:t>
            </a:r>
            <a:r>
              <a:rPr lang="en-US" dirty="0" err="1"/>
              <a:t>Percetage</a:t>
            </a:r>
            <a:r>
              <a:rPr lang="en-US" dirty="0"/>
              <a:t> =Irrigated Acres per operation /mean area of the size bin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Irrigated percentage </a:t>
            </a:r>
            <a:r>
              <a:rPr lang="en-US" dirty="0" err="1"/>
              <a:t>avreage</a:t>
            </a:r>
            <a:r>
              <a:rPr lang="en-US" dirty="0"/>
              <a:t> of last column from previous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</a:t>
            </a:r>
            <a:r>
              <a:rPr lang="en-US" dirty="0" err="1"/>
              <a:t>avregae</a:t>
            </a:r>
            <a:r>
              <a:rPr lang="en-US" dirty="0"/>
              <a:t> </a:t>
            </a:r>
            <a:r>
              <a:rPr lang="en-US" dirty="0" err="1"/>
              <a:t>irirgigaed</a:t>
            </a:r>
            <a:r>
              <a:rPr lang="en-US" dirty="0"/>
              <a:t> are </a:t>
            </a:r>
            <a:r>
              <a:rPr lang="en-US" dirty="0" err="1"/>
              <a:t>ain</a:t>
            </a:r>
            <a:r>
              <a:rPr lang="en-US" dirty="0"/>
              <a:t> the size bin from other counties with data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process was repeated for all the counties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Threshold Is the assumed area below which irrigation is under reported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0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Counties which resulted in 80% of withdrawals in census data but were not as high in DEQ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2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Irrigated operations were higher in 2002 . May be due to previous drought years ?</a:t>
            </a:r>
          </a:p>
          <a:p>
            <a:r>
              <a:rPr lang="en-US" dirty="0"/>
              <a:t>2002 PITTSYLVANIA 235 , ROCKINGHAM	141, HALIFAX	126, MECKLENBURG 123,  AUGUSTA	101</a:t>
            </a:r>
          </a:p>
          <a:p>
            <a:endParaRPr lang="en-US" dirty="0"/>
          </a:p>
          <a:p>
            <a:r>
              <a:rPr lang="en-US" dirty="0"/>
              <a:t>2007 : ROCKINGHAM 137 , PITTSYLVANIA 127, AUGUSTA	94, MECKLENBURG 81,  LOUDOUN	76</a:t>
            </a:r>
          </a:p>
          <a:p>
            <a:endParaRPr lang="en-US" dirty="0"/>
          </a:p>
          <a:p>
            <a:r>
              <a:rPr lang="en-US" dirty="0"/>
              <a:t>2012: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b="0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85</a:t>
            </a:r>
            <a:r>
              <a:rPr lang="en-US" b="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b="1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81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2017: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FAUQUIER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71</a:t>
            </a:r>
            <a:r>
              <a:rPr lang="en-US" b="1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ALBEMARLE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67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PITTSYLVANIA had most reduction in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4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20350"/>
            <a:ext cx="10058400" cy="6093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1418"/>
            <a:ext cx="4937760" cy="479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1418"/>
            <a:ext cx="4937760" cy="47976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1462FC-960E-4740-921F-B36862979F21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0502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39547"/>
            <a:ext cx="10058400" cy="49295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81420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7.png"/><Relationship Id="rId18" Type="http://schemas.openxmlformats.org/officeDocument/2006/relationships/customXml" Target="../ink/ink34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31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6.png"/><Relationship Id="rId24" Type="http://schemas.openxmlformats.org/officeDocument/2006/relationships/customXml" Target="../ink/ink37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customXml" Target="../ink/ink30.xml"/><Relationship Id="rId19" Type="http://schemas.openxmlformats.org/officeDocument/2006/relationships/image" Target="../media/image40.png"/><Relationship Id="rId4" Type="http://schemas.openxmlformats.org/officeDocument/2006/relationships/customXml" Target="../ink/ink27.xml"/><Relationship Id="rId9" Type="http://schemas.openxmlformats.org/officeDocument/2006/relationships/image" Target="../media/image35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7.png"/><Relationship Id="rId7" Type="http://schemas.openxmlformats.org/officeDocument/2006/relationships/customXml" Target="../ink/ink3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9" Type="http://schemas.openxmlformats.org/officeDocument/2006/relationships/customXml" Target="../ink/ink57.xml"/><Relationship Id="rId21" Type="http://schemas.openxmlformats.org/officeDocument/2006/relationships/customXml" Target="../ink/ink48.xml"/><Relationship Id="rId34" Type="http://schemas.openxmlformats.org/officeDocument/2006/relationships/image" Target="../media/image72.png"/><Relationship Id="rId42" Type="http://schemas.openxmlformats.org/officeDocument/2006/relationships/image" Target="../media/image76.png"/><Relationship Id="rId47" Type="http://schemas.openxmlformats.org/officeDocument/2006/relationships/customXml" Target="../ink/ink61.xml"/><Relationship Id="rId50" Type="http://schemas.openxmlformats.org/officeDocument/2006/relationships/image" Target="../media/image80.png"/><Relationship Id="rId7" Type="http://schemas.openxmlformats.org/officeDocument/2006/relationships/customXml" Target="../ink/ink41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.png"/><Relationship Id="rId29" Type="http://schemas.openxmlformats.org/officeDocument/2006/relationships/customXml" Target="../ink/ink52.xml"/><Relationship Id="rId11" Type="http://schemas.openxmlformats.org/officeDocument/2006/relationships/customXml" Target="../ink/ink43.xml"/><Relationship Id="rId24" Type="http://schemas.openxmlformats.org/officeDocument/2006/relationships/image" Target="../media/image67.png"/><Relationship Id="rId32" Type="http://schemas.openxmlformats.org/officeDocument/2006/relationships/image" Target="../media/image71.png"/><Relationship Id="rId37" Type="http://schemas.openxmlformats.org/officeDocument/2006/relationships/customXml" Target="../ink/ink56.xml"/><Relationship Id="rId40" Type="http://schemas.openxmlformats.org/officeDocument/2006/relationships/image" Target="../media/image75.png"/><Relationship Id="rId45" Type="http://schemas.openxmlformats.org/officeDocument/2006/relationships/customXml" Target="../ink/ink60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69.png"/><Relationship Id="rId36" Type="http://schemas.openxmlformats.org/officeDocument/2006/relationships/image" Target="../media/image73.png"/><Relationship Id="rId49" Type="http://schemas.openxmlformats.org/officeDocument/2006/relationships/customXml" Target="../ink/ink62.xml"/><Relationship Id="rId10" Type="http://schemas.openxmlformats.org/officeDocument/2006/relationships/image" Target="../media/image60.png"/><Relationship Id="rId19" Type="http://schemas.openxmlformats.org/officeDocument/2006/relationships/customXml" Target="../ink/ink47.xml"/><Relationship Id="rId31" Type="http://schemas.openxmlformats.org/officeDocument/2006/relationships/customXml" Target="../ink/ink53.xml"/><Relationship Id="rId44" Type="http://schemas.openxmlformats.org/officeDocument/2006/relationships/image" Target="../media/image77.png"/><Relationship Id="rId4" Type="http://schemas.openxmlformats.org/officeDocument/2006/relationships/image" Target="../media/image57.png"/><Relationship Id="rId9" Type="http://schemas.openxmlformats.org/officeDocument/2006/relationships/customXml" Target="../ink/ink42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51.xml"/><Relationship Id="rId30" Type="http://schemas.openxmlformats.org/officeDocument/2006/relationships/image" Target="../media/image70.png"/><Relationship Id="rId35" Type="http://schemas.openxmlformats.org/officeDocument/2006/relationships/customXml" Target="../ink/ink55.xml"/><Relationship Id="rId43" Type="http://schemas.openxmlformats.org/officeDocument/2006/relationships/customXml" Target="../ink/ink59.xml"/><Relationship Id="rId48" Type="http://schemas.openxmlformats.org/officeDocument/2006/relationships/image" Target="../media/image79.png"/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74.png"/><Relationship Id="rId46" Type="http://schemas.openxmlformats.org/officeDocument/2006/relationships/image" Target="../media/image78.png"/><Relationship Id="rId20" Type="http://schemas.openxmlformats.org/officeDocument/2006/relationships/image" Target="../media/image65.png"/><Relationship Id="rId41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.xml"/><Relationship Id="rId21" Type="http://schemas.openxmlformats.org/officeDocument/2006/relationships/image" Target="../media/image96.png"/><Relationship Id="rId42" Type="http://schemas.openxmlformats.org/officeDocument/2006/relationships/customXml" Target="../ink/ink81.xml"/><Relationship Id="rId47" Type="http://schemas.openxmlformats.org/officeDocument/2006/relationships/image" Target="../media/image109.png"/><Relationship Id="rId63" Type="http://schemas.openxmlformats.org/officeDocument/2006/relationships/image" Target="../media/image117.png"/><Relationship Id="rId68" Type="http://schemas.openxmlformats.org/officeDocument/2006/relationships/customXml" Target="../ink/ink94.xml"/><Relationship Id="rId84" Type="http://schemas.openxmlformats.org/officeDocument/2006/relationships/customXml" Target="../ink/ink102.xml"/><Relationship Id="rId89" Type="http://schemas.openxmlformats.org/officeDocument/2006/relationships/image" Target="../media/image130.png"/><Relationship Id="rId16" Type="http://schemas.openxmlformats.org/officeDocument/2006/relationships/customXml" Target="../ink/ink68.xml"/><Relationship Id="rId11" Type="http://schemas.openxmlformats.org/officeDocument/2006/relationships/image" Target="../media/image91.png"/><Relationship Id="rId32" Type="http://schemas.openxmlformats.org/officeDocument/2006/relationships/customXml" Target="../ink/ink76.xml"/><Relationship Id="rId37" Type="http://schemas.openxmlformats.org/officeDocument/2006/relationships/image" Target="../media/image104.png"/><Relationship Id="rId53" Type="http://schemas.openxmlformats.org/officeDocument/2006/relationships/image" Target="../media/image112.png"/><Relationship Id="rId58" Type="http://schemas.openxmlformats.org/officeDocument/2006/relationships/customXml" Target="../ink/ink89.xml"/><Relationship Id="rId74" Type="http://schemas.openxmlformats.org/officeDocument/2006/relationships/customXml" Target="../ink/ink97.xml"/><Relationship Id="rId79" Type="http://schemas.openxmlformats.org/officeDocument/2006/relationships/image" Target="../media/image125.png"/><Relationship Id="rId5" Type="http://schemas.openxmlformats.org/officeDocument/2006/relationships/image" Target="../media/image88.png"/><Relationship Id="rId90" Type="http://schemas.openxmlformats.org/officeDocument/2006/relationships/customXml" Target="../ink/ink105.xml"/><Relationship Id="rId95" Type="http://schemas.openxmlformats.org/officeDocument/2006/relationships/image" Target="../media/image133.png"/><Relationship Id="rId22" Type="http://schemas.openxmlformats.org/officeDocument/2006/relationships/customXml" Target="../ink/ink71.xml"/><Relationship Id="rId27" Type="http://schemas.openxmlformats.org/officeDocument/2006/relationships/image" Target="../media/image99.png"/><Relationship Id="rId43" Type="http://schemas.openxmlformats.org/officeDocument/2006/relationships/image" Target="../media/image107.png"/><Relationship Id="rId48" Type="http://schemas.openxmlformats.org/officeDocument/2006/relationships/customXml" Target="../ink/ink84.xml"/><Relationship Id="rId64" Type="http://schemas.openxmlformats.org/officeDocument/2006/relationships/customXml" Target="../ink/ink92.xml"/><Relationship Id="rId69" Type="http://schemas.openxmlformats.org/officeDocument/2006/relationships/image" Target="../media/image120.png"/><Relationship Id="rId8" Type="http://schemas.openxmlformats.org/officeDocument/2006/relationships/customXml" Target="../ink/ink64.xml"/><Relationship Id="rId51" Type="http://schemas.openxmlformats.org/officeDocument/2006/relationships/image" Target="../media/image111.png"/><Relationship Id="rId72" Type="http://schemas.openxmlformats.org/officeDocument/2006/relationships/customXml" Target="../ink/ink96.xml"/><Relationship Id="rId80" Type="http://schemas.openxmlformats.org/officeDocument/2006/relationships/customXml" Target="../ink/ink100.xml"/><Relationship Id="rId85" Type="http://schemas.openxmlformats.org/officeDocument/2006/relationships/image" Target="../media/image128.png"/><Relationship Id="rId93" Type="http://schemas.openxmlformats.org/officeDocument/2006/relationships/image" Target="../media/image132.png"/><Relationship Id="rId3" Type="http://schemas.openxmlformats.org/officeDocument/2006/relationships/image" Target="../media/image86.png"/><Relationship Id="rId12" Type="http://schemas.openxmlformats.org/officeDocument/2006/relationships/customXml" Target="../ink/ink66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79.xml"/><Relationship Id="rId46" Type="http://schemas.openxmlformats.org/officeDocument/2006/relationships/customXml" Target="../ink/ink83.xml"/><Relationship Id="rId59" Type="http://schemas.openxmlformats.org/officeDocument/2006/relationships/image" Target="../media/image115.png"/><Relationship Id="rId67" Type="http://schemas.openxmlformats.org/officeDocument/2006/relationships/image" Target="../media/image119.png"/><Relationship Id="rId20" Type="http://schemas.openxmlformats.org/officeDocument/2006/relationships/customXml" Target="../ink/ink70.xml"/><Relationship Id="rId41" Type="http://schemas.openxmlformats.org/officeDocument/2006/relationships/image" Target="../media/image106.png"/><Relationship Id="rId54" Type="http://schemas.openxmlformats.org/officeDocument/2006/relationships/customXml" Target="../ink/ink87.xml"/><Relationship Id="rId62" Type="http://schemas.openxmlformats.org/officeDocument/2006/relationships/customXml" Target="../ink/ink91.xml"/><Relationship Id="rId70" Type="http://schemas.openxmlformats.org/officeDocument/2006/relationships/customXml" Target="../ink/ink95.xml"/><Relationship Id="rId75" Type="http://schemas.openxmlformats.org/officeDocument/2006/relationships/image" Target="../media/image123.png"/><Relationship Id="rId83" Type="http://schemas.openxmlformats.org/officeDocument/2006/relationships/image" Target="../media/image127.png"/><Relationship Id="rId88" Type="http://schemas.openxmlformats.org/officeDocument/2006/relationships/customXml" Target="../ink/ink104.xml"/><Relationship Id="rId91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74.xml"/><Relationship Id="rId36" Type="http://schemas.openxmlformats.org/officeDocument/2006/relationships/customXml" Target="../ink/ink78.xml"/><Relationship Id="rId49" Type="http://schemas.openxmlformats.org/officeDocument/2006/relationships/image" Target="../media/image110.png"/><Relationship Id="rId57" Type="http://schemas.openxmlformats.org/officeDocument/2006/relationships/image" Target="../media/image114.png"/><Relationship Id="rId10" Type="http://schemas.openxmlformats.org/officeDocument/2006/relationships/customXml" Target="../ink/ink65.xml"/><Relationship Id="rId31" Type="http://schemas.openxmlformats.org/officeDocument/2006/relationships/image" Target="../media/image101.png"/><Relationship Id="rId44" Type="http://schemas.openxmlformats.org/officeDocument/2006/relationships/customXml" Target="../ink/ink82.xml"/><Relationship Id="rId52" Type="http://schemas.openxmlformats.org/officeDocument/2006/relationships/customXml" Target="../ink/ink86.xml"/><Relationship Id="rId60" Type="http://schemas.openxmlformats.org/officeDocument/2006/relationships/customXml" Target="../ink/ink90.xml"/><Relationship Id="rId65" Type="http://schemas.openxmlformats.org/officeDocument/2006/relationships/image" Target="../media/image118.png"/><Relationship Id="rId73" Type="http://schemas.openxmlformats.org/officeDocument/2006/relationships/image" Target="../media/image122.png"/><Relationship Id="rId78" Type="http://schemas.openxmlformats.org/officeDocument/2006/relationships/customXml" Target="../ink/ink99.xml"/><Relationship Id="rId81" Type="http://schemas.openxmlformats.org/officeDocument/2006/relationships/image" Target="../media/image126.png"/><Relationship Id="rId86" Type="http://schemas.openxmlformats.org/officeDocument/2006/relationships/customXml" Target="../ink/ink103.xml"/><Relationship Id="rId94" Type="http://schemas.openxmlformats.org/officeDocument/2006/relationships/customXml" Target="../ink/ink107.xml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3" Type="http://schemas.openxmlformats.org/officeDocument/2006/relationships/image" Target="../media/image92.png"/><Relationship Id="rId18" Type="http://schemas.openxmlformats.org/officeDocument/2006/relationships/customXml" Target="../ink/ink69.xml"/><Relationship Id="rId39" Type="http://schemas.openxmlformats.org/officeDocument/2006/relationships/image" Target="../media/image105.png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113.png"/><Relationship Id="rId76" Type="http://schemas.openxmlformats.org/officeDocument/2006/relationships/customXml" Target="../ink/ink98.xml"/><Relationship Id="rId7" Type="http://schemas.openxmlformats.org/officeDocument/2006/relationships/image" Target="../media/image89.png"/><Relationship Id="rId71" Type="http://schemas.openxmlformats.org/officeDocument/2006/relationships/image" Target="../media/image121.png"/><Relationship Id="rId92" Type="http://schemas.openxmlformats.org/officeDocument/2006/relationships/customXml" Target="../ink/ink106.xml"/><Relationship Id="rId2" Type="http://schemas.openxmlformats.org/officeDocument/2006/relationships/image" Target="../media/image85.png"/><Relationship Id="rId29" Type="http://schemas.openxmlformats.org/officeDocument/2006/relationships/image" Target="../media/image100.png"/><Relationship Id="rId24" Type="http://schemas.openxmlformats.org/officeDocument/2006/relationships/customXml" Target="../ink/ink72.xml"/><Relationship Id="rId40" Type="http://schemas.openxmlformats.org/officeDocument/2006/relationships/customXml" Target="../ink/ink80.xml"/><Relationship Id="rId45" Type="http://schemas.openxmlformats.org/officeDocument/2006/relationships/image" Target="../media/image108.png"/><Relationship Id="rId66" Type="http://schemas.openxmlformats.org/officeDocument/2006/relationships/customXml" Target="../ink/ink93.xml"/><Relationship Id="rId87" Type="http://schemas.openxmlformats.org/officeDocument/2006/relationships/image" Target="../media/image129.png"/><Relationship Id="rId61" Type="http://schemas.openxmlformats.org/officeDocument/2006/relationships/image" Target="../media/image116.png"/><Relationship Id="rId82" Type="http://schemas.openxmlformats.org/officeDocument/2006/relationships/customXml" Target="../ink/ink101.xml"/><Relationship Id="rId19" Type="http://schemas.openxmlformats.org/officeDocument/2006/relationships/image" Target="../media/image95.png"/><Relationship Id="rId14" Type="http://schemas.openxmlformats.org/officeDocument/2006/relationships/customXml" Target="../ink/ink67.xml"/><Relationship Id="rId30" Type="http://schemas.openxmlformats.org/officeDocument/2006/relationships/customXml" Target="../ink/ink75.xml"/><Relationship Id="rId35" Type="http://schemas.openxmlformats.org/officeDocument/2006/relationships/image" Target="../media/image103.png"/><Relationship Id="rId56" Type="http://schemas.openxmlformats.org/officeDocument/2006/relationships/customXml" Target="../ink/ink88.xml"/><Relationship Id="rId77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customXml" Target="../ink/ink2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111.xml"/><Relationship Id="rId3" Type="http://schemas.openxmlformats.org/officeDocument/2006/relationships/image" Target="../media/image136.png"/><Relationship Id="rId7" Type="http://schemas.openxmlformats.org/officeDocument/2006/relationships/customXml" Target="../ink/ink108.xml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customXml" Target="../ink/ink110.xml"/><Relationship Id="rId5" Type="http://schemas.openxmlformats.org/officeDocument/2006/relationships/image" Target="../media/image138.png"/><Relationship Id="rId15" Type="http://schemas.openxmlformats.org/officeDocument/2006/relationships/customXml" Target="../ink/ink112.xml"/><Relationship Id="rId10" Type="http://schemas.openxmlformats.org/officeDocument/2006/relationships/image" Target="../media/image141.png"/><Relationship Id="rId4" Type="http://schemas.openxmlformats.org/officeDocument/2006/relationships/image" Target="../media/image137.png"/><Relationship Id="rId9" Type="http://schemas.openxmlformats.org/officeDocument/2006/relationships/customXml" Target="../ink/ink109.xml"/><Relationship Id="rId14" Type="http://schemas.openxmlformats.org/officeDocument/2006/relationships/image" Target="../media/image1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156.png"/><Relationship Id="rId3" Type="http://schemas.openxmlformats.org/officeDocument/2006/relationships/image" Target="../media/image150.png"/><Relationship Id="rId7" Type="http://schemas.openxmlformats.org/officeDocument/2006/relationships/image" Target="../media/image153.png"/><Relationship Id="rId12" Type="http://schemas.openxmlformats.org/officeDocument/2006/relationships/customXml" Target="../ink/ink116.xml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1" Type="http://schemas.openxmlformats.org/officeDocument/2006/relationships/image" Target="../media/image155.png"/><Relationship Id="rId5" Type="http://schemas.openxmlformats.org/officeDocument/2006/relationships/image" Target="../media/image152.png"/><Relationship Id="rId15" Type="http://schemas.openxmlformats.org/officeDocument/2006/relationships/image" Target="../media/image157.png"/><Relationship Id="rId10" Type="http://schemas.openxmlformats.org/officeDocument/2006/relationships/customXml" Target="../ink/ink115.xml"/><Relationship Id="rId4" Type="http://schemas.openxmlformats.org/officeDocument/2006/relationships/image" Target="../media/image151.png"/><Relationship Id="rId9" Type="http://schemas.openxmlformats.org/officeDocument/2006/relationships/image" Target="../media/image154.png"/><Relationship Id="rId14" Type="http://schemas.openxmlformats.org/officeDocument/2006/relationships/customXml" Target="../ink/ink11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1.xml"/><Relationship Id="rId18" Type="http://schemas.openxmlformats.org/officeDocument/2006/relationships/image" Target="../media/image167.png"/><Relationship Id="rId26" Type="http://schemas.openxmlformats.org/officeDocument/2006/relationships/image" Target="../media/image4.png"/><Relationship Id="rId39" Type="http://schemas.openxmlformats.org/officeDocument/2006/relationships/customXml" Target="../ink/ink134.xml"/><Relationship Id="rId21" Type="http://schemas.openxmlformats.org/officeDocument/2006/relationships/customXml" Target="../ink/ink125.xml"/><Relationship Id="rId34" Type="http://schemas.openxmlformats.org/officeDocument/2006/relationships/image" Target="../media/image174.png"/><Relationship Id="rId42" Type="http://schemas.openxmlformats.org/officeDocument/2006/relationships/image" Target="../media/image178.png"/><Relationship Id="rId7" Type="http://schemas.openxmlformats.org/officeDocument/2006/relationships/customXml" Target="../ink/ink118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6.png"/><Relationship Id="rId20" Type="http://schemas.openxmlformats.org/officeDocument/2006/relationships/image" Target="../media/image168.png"/><Relationship Id="rId29" Type="http://schemas.openxmlformats.org/officeDocument/2006/relationships/customXml" Target="../ink/ink129.xml"/><Relationship Id="rId41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customXml" Target="../ink/ink120.xml"/><Relationship Id="rId24" Type="http://schemas.openxmlformats.org/officeDocument/2006/relationships/image" Target="../media/image170.png"/><Relationship Id="rId32" Type="http://schemas.openxmlformats.org/officeDocument/2006/relationships/image" Target="../media/image173.png"/><Relationship Id="rId37" Type="http://schemas.openxmlformats.org/officeDocument/2006/relationships/customXml" Target="../ink/ink133.xml"/><Relationship Id="rId40" Type="http://schemas.openxmlformats.org/officeDocument/2006/relationships/image" Target="../media/image177.png"/><Relationship Id="rId5" Type="http://schemas.openxmlformats.org/officeDocument/2006/relationships/image" Target="../media/image160.png"/><Relationship Id="rId15" Type="http://schemas.openxmlformats.org/officeDocument/2006/relationships/customXml" Target="../ink/ink122.xml"/><Relationship Id="rId23" Type="http://schemas.openxmlformats.org/officeDocument/2006/relationships/customXml" Target="../ink/ink126.xml"/><Relationship Id="rId28" Type="http://schemas.openxmlformats.org/officeDocument/2006/relationships/image" Target="../media/image171.png"/><Relationship Id="rId36" Type="http://schemas.openxmlformats.org/officeDocument/2006/relationships/image" Target="../media/image175.png"/><Relationship Id="rId10" Type="http://schemas.openxmlformats.org/officeDocument/2006/relationships/image" Target="../media/image163.png"/><Relationship Id="rId19" Type="http://schemas.openxmlformats.org/officeDocument/2006/relationships/customXml" Target="../ink/ink124.xml"/><Relationship Id="rId31" Type="http://schemas.openxmlformats.org/officeDocument/2006/relationships/customXml" Target="../ink/ink130.xml"/><Relationship Id="rId4" Type="http://schemas.openxmlformats.org/officeDocument/2006/relationships/image" Target="../media/image159.png"/><Relationship Id="rId9" Type="http://schemas.openxmlformats.org/officeDocument/2006/relationships/customXml" Target="../ink/ink119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128.xml"/><Relationship Id="rId30" Type="http://schemas.openxmlformats.org/officeDocument/2006/relationships/image" Target="../media/image172.png"/><Relationship Id="rId35" Type="http://schemas.openxmlformats.org/officeDocument/2006/relationships/customXml" Target="../ink/ink132.xml"/><Relationship Id="rId8" Type="http://schemas.openxmlformats.org/officeDocument/2006/relationships/image" Target="../media/image162.png"/><Relationship Id="rId3" Type="http://schemas.openxmlformats.org/officeDocument/2006/relationships/image" Target="../media/image158.png"/><Relationship Id="rId12" Type="http://schemas.openxmlformats.org/officeDocument/2006/relationships/image" Target="../media/image164.png"/><Relationship Id="rId17" Type="http://schemas.openxmlformats.org/officeDocument/2006/relationships/customXml" Target="../ink/ink123.xml"/><Relationship Id="rId25" Type="http://schemas.openxmlformats.org/officeDocument/2006/relationships/customXml" Target="../ink/ink127.xml"/><Relationship Id="rId33" Type="http://schemas.openxmlformats.org/officeDocument/2006/relationships/customXml" Target="../ink/ink131.xml"/><Relationship Id="rId38" Type="http://schemas.openxmlformats.org/officeDocument/2006/relationships/image" Target="../media/image1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9.xml"/><Relationship Id="rId18" Type="http://schemas.openxmlformats.org/officeDocument/2006/relationships/image" Target="../media/image187.png"/><Relationship Id="rId26" Type="http://schemas.openxmlformats.org/officeDocument/2006/relationships/image" Target="../media/image191.png"/><Relationship Id="rId39" Type="http://schemas.openxmlformats.org/officeDocument/2006/relationships/customXml" Target="../ink/ink152.xml"/><Relationship Id="rId21" Type="http://schemas.openxmlformats.org/officeDocument/2006/relationships/customXml" Target="../ink/ink143.xml"/><Relationship Id="rId34" Type="http://schemas.openxmlformats.org/officeDocument/2006/relationships/image" Target="../media/image195.png"/><Relationship Id="rId42" Type="http://schemas.openxmlformats.org/officeDocument/2006/relationships/image" Target="../media/image199.png"/><Relationship Id="rId47" Type="http://schemas.openxmlformats.org/officeDocument/2006/relationships/customXml" Target="../ink/ink156.xml"/><Relationship Id="rId50" Type="http://schemas.openxmlformats.org/officeDocument/2006/relationships/image" Target="../media/image203.png"/><Relationship Id="rId55" Type="http://schemas.openxmlformats.org/officeDocument/2006/relationships/customXml" Target="../ink/ink160.xml"/><Relationship Id="rId7" Type="http://schemas.openxmlformats.org/officeDocument/2006/relationships/customXml" Target="../ink/ink136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86.png"/><Relationship Id="rId29" Type="http://schemas.openxmlformats.org/officeDocument/2006/relationships/customXml" Target="../ink/ink147.xml"/><Relationship Id="rId11" Type="http://schemas.openxmlformats.org/officeDocument/2006/relationships/customXml" Target="../ink/ink138.xml"/><Relationship Id="rId24" Type="http://schemas.openxmlformats.org/officeDocument/2006/relationships/image" Target="../media/image190.png"/><Relationship Id="rId32" Type="http://schemas.openxmlformats.org/officeDocument/2006/relationships/image" Target="../media/image194.png"/><Relationship Id="rId37" Type="http://schemas.openxmlformats.org/officeDocument/2006/relationships/customXml" Target="../ink/ink151.xml"/><Relationship Id="rId40" Type="http://schemas.openxmlformats.org/officeDocument/2006/relationships/image" Target="../media/image198.png"/><Relationship Id="rId45" Type="http://schemas.openxmlformats.org/officeDocument/2006/relationships/customXml" Target="../ink/ink155.xml"/><Relationship Id="rId53" Type="http://schemas.openxmlformats.org/officeDocument/2006/relationships/customXml" Target="../ink/ink159.xml"/><Relationship Id="rId58" Type="http://schemas.openxmlformats.org/officeDocument/2006/relationships/image" Target="../media/image207.png"/><Relationship Id="rId5" Type="http://schemas.openxmlformats.org/officeDocument/2006/relationships/image" Target="../media/image181.png"/><Relationship Id="rId19" Type="http://schemas.openxmlformats.org/officeDocument/2006/relationships/customXml" Target="../ink/ink142.xml"/><Relationship Id="rId4" Type="http://schemas.openxmlformats.org/officeDocument/2006/relationships/image" Target="../media/image180.png"/><Relationship Id="rId9" Type="http://schemas.openxmlformats.org/officeDocument/2006/relationships/customXml" Target="../ink/ink137.xml"/><Relationship Id="rId14" Type="http://schemas.openxmlformats.org/officeDocument/2006/relationships/image" Target="../media/image185.png"/><Relationship Id="rId22" Type="http://schemas.openxmlformats.org/officeDocument/2006/relationships/image" Target="../media/image189.png"/><Relationship Id="rId27" Type="http://schemas.openxmlformats.org/officeDocument/2006/relationships/customXml" Target="../ink/ink146.xml"/><Relationship Id="rId30" Type="http://schemas.openxmlformats.org/officeDocument/2006/relationships/image" Target="../media/image193.png"/><Relationship Id="rId35" Type="http://schemas.openxmlformats.org/officeDocument/2006/relationships/customXml" Target="../ink/ink150.xml"/><Relationship Id="rId43" Type="http://schemas.openxmlformats.org/officeDocument/2006/relationships/customXml" Target="../ink/ink154.xml"/><Relationship Id="rId48" Type="http://schemas.openxmlformats.org/officeDocument/2006/relationships/image" Target="../media/image202.png"/><Relationship Id="rId56" Type="http://schemas.openxmlformats.org/officeDocument/2006/relationships/image" Target="../media/image206.png"/><Relationship Id="rId8" Type="http://schemas.openxmlformats.org/officeDocument/2006/relationships/image" Target="../media/image182.png"/><Relationship Id="rId51" Type="http://schemas.openxmlformats.org/officeDocument/2006/relationships/customXml" Target="../ink/ink158.xml"/><Relationship Id="rId3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customXml" Target="../ink/ink141.xml"/><Relationship Id="rId25" Type="http://schemas.openxmlformats.org/officeDocument/2006/relationships/customXml" Target="../ink/ink145.xml"/><Relationship Id="rId33" Type="http://schemas.openxmlformats.org/officeDocument/2006/relationships/customXml" Target="../ink/ink149.xml"/><Relationship Id="rId38" Type="http://schemas.openxmlformats.org/officeDocument/2006/relationships/image" Target="../media/image197.png"/><Relationship Id="rId46" Type="http://schemas.openxmlformats.org/officeDocument/2006/relationships/image" Target="../media/image201.png"/><Relationship Id="rId20" Type="http://schemas.openxmlformats.org/officeDocument/2006/relationships/image" Target="../media/image188.png"/><Relationship Id="rId41" Type="http://schemas.openxmlformats.org/officeDocument/2006/relationships/customXml" Target="../ink/ink153.xml"/><Relationship Id="rId54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5" Type="http://schemas.openxmlformats.org/officeDocument/2006/relationships/customXml" Target="../ink/ink140.xml"/><Relationship Id="rId23" Type="http://schemas.openxmlformats.org/officeDocument/2006/relationships/customXml" Target="../ink/ink144.xml"/><Relationship Id="rId28" Type="http://schemas.openxmlformats.org/officeDocument/2006/relationships/image" Target="../media/image192.png"/><Relationship Id="rId36" Type="http://schemas.openxmlformats.org/officeDocument/2006/relationships/image" Target="../media/image196.png"/><Relationship Id="rId49" Type="http://schemas.openxmlformats.org/officeDocument/2006/relationships/customXml" Target="../ink/ink157.xml"/><Relationship Id="rId57" Type="http://schemas.openxmlformats.org/officeDocument/2006/relationships/customXml" Target="../ink/ink161.xml"/><Relationship Id="rId10" Type="http://schemas.openxmlformats.org/officeDocument/2006/relationships/image" Target="../media/image183.png"/><Relationship Id="rId31" Type="http://schemas.openxmlformats.org/officeDocument/2006/relationships/customXml" Target="../ink/ink148.xml"/><Relationship Id="rId44" Type="http://schemas.openxmlformats.org/officeDocument/2006/relationships/image" Target="../media/image200.png"/><Relationship Id="rId52" Type="http://schemas.openxmlformats.org/officeDocument/2006/relationships/image" Target="../media/image20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13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1.png"/><Relationship Id="rId12" Type="http://schemas.openxmlformats.org/officeDocument/2006/relationships/customXml" Target="../ink/ink165.xml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1" Type="http://schemas.openxmlformats.org/officeDocument/2006/relationships/image" Target="../media/image213.png"/><Relationship Id="rId5" Type="http://schemas.openxmlformats.org/officeDocument/2006/relationships/image" Target="../media/image45.png"/><Relationship Id="rId10" Type="http://schemas.openxmlformats.org/officeDocument/2006/relationships/customXml" Target="../ink/ink164.xml"/><Relationship Id="rId4" Type="http://schemas.openxmlformats.org/officeDocument/2006/relationships/image" Target="../media/image210.png"/><Relationship Id="rId9" Type="http://schemas.openxmlformats.org/officeDocument/2006/relationships/image" Target="../media/image2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54C7-DDF5-434C-BEBE-3F4B9B143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WUDR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5544-D4F5-42EE-BCD8-858D58A1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April </a:t>
            </a:r>
          </a:p>
        </p:txBody>
      </p:sp>
    </p:spTree>
    <p:extLst>
      <p:ext uri="{BB962C8B-B14F-4D97-AF65-F5344CB8AC3E}">
        <p14:creationId xmlns:p14="http://schemas.microsoft.com/office/powerpoint/2010/main" val="177525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8BF8-E91A-45B0-A7E3-8EF27280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5758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Irrigated area under threshold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950056A-069A-4BE3-BB1A-BF3F17E49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1" y="1253385"/>
            <a:ext cx="9423338" cy="471166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AC831A2-D5DF-49B2-94F8-57EFEB973CD5}"/>
              </a:ext>
            </a:extLst>
          </p:cNvPr>
          <p:cNvGrpSpPr/>
          <p:nvPr/>
        </p:nvGrpSpPr>
        <p:grpSpPr>
          <a:xfrm>
            <a:off x="10498952" y="4977530"/>
            <a:ext cx="1326960" cy="914400"/>
            <a:chOff x="10498952" y="4977530"/>
            <a:chExt cx="1326960" cy="91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A3A473-73C7-43C5-8A16-925E48C9CDED}"/>
                    </a:ext>
                  </a:extLst>
                </p14:cNvPr>
                <p14:cNvContentPartPr/>
                <p14:nvPr/>
              </p14:nvContentPartPr>
              <p14:xfrm>
                <a:off x="10498952" y="5374970"/>
                <a:ext cx="120240" cy="328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A3A473-73C7-43C5-8A16-925E48C9CD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89952" y="5365970"/>
                  <a:ext cx="1378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94F6D0-CFE9-48AC-A2DD-0D7D58478D26}"/>
                    </a:ext>
                  </a:extLst>
                </p14:cNvPr>
                <p14:cNvContentPartPr/>
                <p14:nvPr/>
              </p14:nvContentPartPr>
              <p14:xfrm>
                <a:off x="10563752" y="5249330"/>
                <a:ext cx="312120" cy="317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94F6D0-CFE9-48AC-A2DD-0D7D58478D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54752" y="5240690"/>
                  <a:ext cx="329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619129-2574-498C-B15A-AA9B1A8B16E8}"/>
                    </a:ext>
                  </a:extLst>
                </p14:cNvPr>
                <p14:cNvContentPartPr/>
                <p14:nvPr/>
              </p14:nvContentPartPr>
              <p14:xfrm>
                <a:off x="10749872" y="5152850"/>
                <a:ext cx="13680" cy="39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619129-2574-498C-B15A-AA9B1A8B16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40872" y="5144210"/>
                  <a:ext cx="31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66C0DF-5FA1-46F6-A31E-CA8F4D2351B5}"/>
                    </a:ext>
                  </a:extLst>
                </p14:cNvPr>
                <p14:cNvContentPartPr/>
                <p14:nvPr/>
              </p14:nvContentPartPr>
              <p14:xfrm>
                <a:off x="10875152" y="4986530"/>
                <a:ext cx="194400" cy="348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66C0DF-5FA1-46F6-A31E-CA8F4D2351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66152" y="4977530"/>
                  <a:ext cx="2120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264041-700D-4614-A1F6-1AD03F12F504}"/>
                    </a:ext>
                  </a:extLst>
                </p14:cNvPr>
                <p14:cNvContentPartPr/>
                <p14:nvPr/>
              </p14:nvContentPartPr>
              <p14:xfrm>
                <a:off x="11060192" y="4977530"/>
                <a:ext cx="140400" cy="17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264041-700D-4614-A1F6-1AD03F12F5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51552" y="4968890"/>
                  <a:ext cx="158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D0742B-D87B-434E-803B-3CC57A478C6D}"/>
                    </a:ext>
                  </a:extLst>
                </p14:cNvPr>
                <p14:cNvContentPartPr/>
                <p14:nvPr/>
              </p14:nvContentPartPr>
              <p14:xfrm>
                <a:off x="10869032" y="5647130"/>
                <a:ext cx="146880" cy="24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D0742B-D87B-434E-803B-3CC57A478C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60032" y="5638490"/>
                  <a:ext cx="164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2C25DC-DB05-4A6B-8551-A13C60933B68}"/>
                    </a:ext>
                  </a:extLst>
                </p14:cNvPr>
                <p14:cNvContentPartPr/>
                <p14:nvPr/>
              </p14:nvContentPartPr>
              <p14:xfrm>
                <a:off x="11020592" y="5560730"/>
                <a:ext cx="108000" cy="23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2C25DC-DB05-4A6B-8551-A13C60933B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11592" y="5551730"/>
                  <a:ext cx="125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6A8C8A-3FC9-4ABD-9289-03F22200AC37}"/>
                    </a:ext>
                  </a:extLst>
                </p14:cNvPr>
                <p14:cNvContentPartPr/>
                <p14:nvPr/>
              </p14:nvContentPartPr>
              <p14:xfrm>
                <a:off x="11140472" y="5326370"/>
                <a:ext cx="253440" cy="27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6A8C8A-3FC9-4ABD-9289-03F22200AC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31832" y="5317370"/>
                  <a:ext cx="271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EBC580-6188-4F1A-BDC6-FC6FCA57EC6E}"/>
                    </a:ext>
                  </a:extLst>
                </p14:cNvPr>
                <p14:cNvContentPartPr/>
                <p14:nvPr/>
              </p14:nvContentPartPr>
              <p14:xfrm>
                <a:off x="11407952" y="5147810"/>
                <a:ext cx="254160" cy="31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EBC580-6188-4F1A-BDC6-FC6FCA57EC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99312" y="5138810"/>
                  <a:ext cx="271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C49A45-C3B7-4EB6-B1C5-FD98F8522DA8}"/>
                    </a:ext>
                  </a:extLst>
                </p14:cNvPr>
                <p14:cNvContentPartPr/>
                <p14:nvPr/>
              </p14:nvContentPartPr>
              <p14:xfrm>
                <a:off x="11441432" y="5484770"/>
                <a:ext cx="287280" cy="390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C49A45-C3B7-4EB6-B1C5-FD98F8522D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32792" y="5476130"/>
                  <a:ext cx="3049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20C8B4-DB3C-4B09-B67D-9F742AB4B688}"/>
                    </a:ext>
                  </a:extLst>
                </p14:cNvPr>
                <p14:cNvContentPartPr/>
                <p14:nvPr/>
              </p14:nvContentPartPr>
              <p14:xfrm>
                <a:off x="11618912" y="5491250"/>
                <a:ext cx="207000" cy="31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20C8B4-DB3C-4B09-B67D-9F742AB4B6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09912" y="5482250"/>
                  <a:ext cx="224640" cy="32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065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4A134096-91CE-4551-9CCD-7A5ED6A83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16" y="1129058"/>
            <a:ext cx="9199767" cy="45998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6EFB63-7ECD-4896-A340-7DE12FD29078}"/>
              </a:ext>
            </a:extLst>
          </p:cNvPr>
          <p:cNvSpPr txBox="1">
            <a:spLocks/>
          </p:cNvSpPr>
          <p:nvPr/>
        </p:nvSpPr>
        <p:spPr>
          <a:xfrm>
            <a:off x="1066800" y="215758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Irrigated area under threshold</a:t>
            </a:r>
          </a:p>
        </p:txBody>
      </p:sp>
    </p:spTree>
    <p:extLst>
      <p:ext uri="{BB962C8B-B14F-4D97-AF65-F5344CB8AC3E}">
        <p14:creationId xmlns:p14="http://schemas.microsoft.com/office/powerpoint/2010/main" val="48722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map&#10;&#10;Description automatically generated with medium confidence">
            <a:extLst>
              <a:ext uri="{FF2B5EF4-FFF2-40B4-BE49-F238E27FC236}">
                <a16:creationId xmlns:a16="http://schemas.microsoft.com/office/drawing/2014/main" id="{C2EE600D-F0F3-4F67-890E-668252BA3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6" y="1485726"/>
            <a:ext cx="8875367" cy="44376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6534A8-540F-4223-9AAC-BAAF009E2A96}"/>
              </a:ext>
            </a:extLst>
          </p:cNvPr>
          <p:cNvSpPr txBox="1">
            <a:spLocks/>
          </p:cNvSpPr>
          <p:nvPr/>
        </p:nvSpPr>
        <p:spPr>
          <a:xfrm>
            <a:off x="1066800" y="215758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Irrigated area under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4778ACD-F347-4D29-A628-C160A09BA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071341"/>
            <a:ext cx="9144019" cy="457200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05AD29-2C26-4554-8098-B817342D5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94017"/>
            <a:ext cx="10058400" cy="63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Irrigated area under threshold</a:t>
            </a:r>
          </a:p>
        </p:txBody>
      </p:sp>
    </p:spTree>
    <p:extLst>
      <p:ext uri="{BB962C8B-B14F-4D97-AF65-F5344CB8AC3E}">
        <p14:creationId xmlns:p14="http://schemas.microsoft.com/office/powerpoint/2010/main" val="317373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62C98-2218-40D1-9663-C1E53644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Availability in other years</a:t>
            </a:r>
          </a:p>
        </p:txBody>
      </p:sp>
    </p:spTree>
    <p:extLst>
      <p:ext uri="{BB962C8B-B14F-4D97-AF65-F5344CB8AC3E}">
        <p14:creationId xmlns:p14="http://schemas.microsoft.com/office/powerpoint/2010/main" val="54435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FAF7-56D4-46CC-8F06-6EA44620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Irrigated Operations for different years</a:t>
            </a:r>
          </a:p>
        </p:txBody>
      </p:sp>
      <p:pic>
        <p:nvPicPr>
          <p:cNvPr id="15" name="Content Placeholder 14" descr="Map&#10;&#10;Description automatically generated">
            <a:extLst>
              <a:ext uri="{FF2B5EF4-FFF2-40B4-BE49-F238E27FC236}">
                <a16:creationId xmlns:a16="http://schemas.microsoft.com/office/drawing/2014/main" id="{C4E23094-888B-492C-ABEF-9ADB3BBE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6" y="780410"/>
            <a:ext cx="5820499" cy="2910249"/>
          </a:xfrm>
        </p:spPr>
      </p:pic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70CCD389-5796-42B4-824D-D6132478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82" y="610242"/>
            <a:ext cx="6501169" cy="3250584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F1D1DE5C-4222-4BBB-8B09-FFD14E4DD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6" y="3356701"/>
            <a:ext cx="6198935" cy="3099467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0FB36973-5A21-4B10-A493-8D7171194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84" y="3423645"/>
            <a:ext cx="6198933" cy="3099466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11C6D80-8E0F-4F12-8D88-7F561C466217}"/>
              </a:ext>
            </a:extLst>
          </p:cNvPr>
          <p:cNvSpPr/>
          <p:nvPr/>
        </p:nvSpPr>
        <p:spPr>
          <a:xfrm>
            <a:off x="3864429" y="208086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49129EE-BBC9-427D-B163-49AC8F20A71E}"/>
              </a:ext>
            </a:extLst>
          </p:cNvPr>
          <p:cNvSpPr/>
          <p:nvPr/>
        </p:nvSpPr>
        <p:spPr>
          <a:xfrm rot="10800000">
            <a:off x="2144487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8685899-2C13-4C9F-A3D4-D1903CB5CF73}"/>
              </a:ext>
            </a:extLst>
          </p:cNvPr>
          <p:cNvSpPr/>
          <p:nvPr/>
        </p:nvSpPr>
        <p:spPr>
          <a:xfrm rot="10800000">
            <a:off x="2393251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F2E4BD8-F596-4377-8496-31C806A5E28B}"/>
              </a:ext>
            </a:extLst>
          </p:cNvPr>
          <p:cNvSpPr/>
          <p:nvPr/>
        </p:nvSpPr>
        <p:spPr>
          <a:xfrm rot="18435866">
            <a:off x="2144487" y="1746320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F71C612-FFAF-44B5-9845-F24F9E3C0CC3}"/>
              </a:ext>
            </a:extLst>
          </p:cNvPr>
          <p:cNvSpPr/>
          <p:nvPr/>
        </p:nvSpPr>
        <p:spPr>
          <a:xfrm rot="10800000">
            <a:off x="2642014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0DE7FE-A51A-4E72-9961-EBE699245C55}"/>
              </a:ext>
            </a:extLst>
          </p:cNvPr>
          <p:cNvSpPr txBox="1"/>
          <p:nvPr/>
        </p:nvSpPr>
        <p:spPr>
          <a:xfrm>
            <a:off x="409961" y="3428191"/>
            <a:ext cx="329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3285 operations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B31BE-A3F5-4A28-8DCA-F8AC721F3E75}"/>
              </a:ext>
            </a:extLst>
          </p:cNvPr>
          <p:cNvSpPr txBox="1"/>
          <p:nvPr/>
        </p:nvSpPr>
        <p:spPr>
          <a:xfrm>
            <a:off x="5743559" y="3428191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 Counties : 2296 operations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91F16-1F45-43FF-83D1-80295962CC09}"/>
              </a:ext>
            </a:extLst>
          </p:cNvPr>
          <p:cNvSpPr txBox="1"/>
          <p:nvPr/>
        </p:nvSpPr>
        <p:spPr>
          <a:xfrm>
            <a:off x="5743559" y="6000765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 Counties : 2003 operations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AC77A-EA95-4E6B-A274-850877AF426A}"/>
              </a:ext>
            </a:extLst>
          </p:cNvPr>
          <p:cNvSpPr txBox="1"/>
          <p:nvPr/>
        </p:nvSpPr>
        <p:spPr>
          <a:xfrm>
            <a:off x="224079" y="6082284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2408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5E8665-29F7-4C07-A4DA-4216267C4B00}"/>
                  </a:ext>
                </a:extLst>
              </p14:cNvPr>
              <p14:cNvContentPartPr/>
              <p14:nvPr/>
            </p14:nvContentPartPr>
            <p14:xfrm>
              <a:off x="2357148" y="239866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5E8665-29F7-4C07-A4DA-4216267C4B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8508" y="239002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23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794B-A646-4E81-AA60-B1F34865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Irrigated Acreage for different years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4FEF2A9-7E57-4B0B-9E56-4C2CCC5B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340"/>
            <a:ext cx="6148709" cy="3074354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7B3AE59-00C3-4721-AC07-1A379261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30" y="706972"/>
            <a:ext cx="6148707" cy="307435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714BE72-6B6A-4240-BFF7-0A4BA765F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1236"/>
            <a:ext cx="6148708" cy="3074354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B81D8D36-89C1-4044-BC7B-64B196ECB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29" y="3291236"/>
            <a:ext cx="6148708" cy="3074354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C3695F48-6A1F-44BA-8AEE-F1C70AAE6720}"/>
              </a:ext>
            </a:extLst>
          </p:cNvPr>
          <p:cNvSpPr/>
          <p:nvPr/>
        </p:nvSpPr>
        <p:spPr>
          <a:xfrm>
            <a:off x="3864429" y="208086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E43D9A0-ECE1-46BF-B97C-347377D18950}"/>
              </a:ext>
            </a:extLst>
          </p:cNvPr>
          <p:cNvSpPr/>
          <p:nvPr/>
        </p:nvSpPr>
        <p:spPr>
          <a:xfrm rot="10800000">
            <a:off x="2068286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A0930E7-6891-41C4-8596-CEB8E24BF6F4}"/>
              </a:ext>
            </a:extLst>
          </p:cNvPr>
          <p:cNvSpPr/>
          <p:nvPr/>
        </p:nvSpPr>
        <p:spPr>
          <a:xfrm rot="10800000">
            <a:off x="2585457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AA872BE-78FD-43C7-86B4-553C7B658F53}"/>
              </a:ext>
            </a:extLst>
          </p:cNvPr>
          <p:cNvSpPr/>
          <p:nvPr/>
        </p:nvSpPr>
        <p:spPr>
          <a:xfrm rot="18435866">
            <a:off x="2144487" y="1746320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437F-EB16-4CFD-A118-2702D02682EB}"/>
              </a:ext>
            </a:extLst>
          </p:cNvPr>
          <p:cNvSpPr txBox="1"/>
          <p:nvPr/>
        </p:nvSpPr>
        <p:spPr>
          <a:xfrm>
            <a:off x="149758" y="3395425"/>
            <a:ext cx="48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Counties: 97309 acreage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50EC4-8274-4EEC-9FB4-FE49D3C003F6}"/>
              </a:ext>
            </a:extLst>
          </p:cNvPr>
          <p:cNvSpPr txBox="1"/>
          <p:nvPr/>
        </p:nvSpPr>
        <p:spPr>
          <a:xfrm>
            <a:off x="5715928" y="3380178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 Counties : 78925 acreage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8F008-B754-404F-9349-0E2279E6098A}"/>
              </a:ext>
            </a:extLst>
          </p:cNvPr>
          <p:cNvSpPr txBox="1"/>
          <p:nvPr/>
        </p:nvSpPr>
        <p:spPr>
          <a:xfrm>
            <a:off x="149758" y="5939133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64577 acreage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54AC6-9BC3-4F9C-9FBC-753C167D9B7F}"/>
              </a:ext>
            </a:extLst>
          </p:cNvPr>
          <p:cNvSpPr txBox="1"/>
          <p:nvPr/>
        </p:nvSpPr>
        <p:spPr>
          <a:xfrm>
            <a:off x="5715928" y="5974953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 Counties : 60125 acreage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507091E-F4FE-43A9-9C0D-CCB6DB50BE5B}"/>
              </a:ext>
            </a:extLst>
          </p:cNvPr>
          <p:cNvSpPr/>
          <p:nvPr/>
        </p:nvSpPr>
        <p:spPr>
          <a:xfrm rot="18435866">
            <a:off x="7694517" y="2052428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E67C526-25D6-466C-BC7A-6EE37FC20DB1}"/>
              </a:ext>
            </a:extLst>
          </p:cNvPr>
          <p:cNvSpPr/>
          <p:nvPr/>
        </p:nvSpPr>
        <p:spPr>
          <a:xfrm>
            <a:off x="2998154" y="481184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0EEDA1-AF0F-42D9-8AD8-B702EAD0182D}"/>
                  </a:ext>
                </a:extLst>
              </p14:cNvPr>
              <p14:cNvContentPartPr/>
              <p14:nvPr/>
            </p14:nvContentPartPr>
            <p14:xfrm>
              <a:off x="9490952" y="7149050"/>
              <a:ext cx="11160" cy="6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0EEDA1-AF0F-42D9-8AD8-B702EAD018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81952" y="7140050"/>
                <a:ext cx="2880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9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CF5F-981D-4E18-893C-20C7EB9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2002 and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0AB9A-CCB1-4126-92A0-7ACD40E5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56"/>
            <a:ext cx="7355252" cy="3677626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EB1F80-1F0D-45B5-85B7-453DF28A7E1F}"/>
              </a:ext>
            </a:extLst>
          </p:cNvPr>
          <p:cNvGrpSpPr/>
          <p:nvPr/>
        </p:nvGrpSpPr>
        <p:grpSpPr>
          <a:xfrm>
            <a:off x="5853816" y="3199783"/>
            <a:ext cx="6244399" cy="3122199"/>
            <a:chOff x="5786387" y="3068053"/>
            <a:chExt cx="6244399" cy="3122199"/>
          </a:xfrm>
        </p:grpSpPr>
        <p:pic>
          <p:nvPicPr>
            <p:cNvPr id="7" name="Picture 6" descr="Map&#10;&#10;Description automatically generated">
              <a:extLst>
                <a:ext uri="{FF2B5EF4-FFF2-40B4-BE49-F238E27FC236}">
                  <a16:creationId xmlns:a16="http://schemas.microsoft.com/office/drawing/2014/main" id="{6E785762-725A-4178-B7A0-33B05387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387" y="3068053"/>
              <a:ext cx="6244399" cy="312219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EA8F75-648F-45F1-B46A-2653DA392335}"/>
                </a:ext>
              </a:extLst>
            </p:cNvPr>
            <p:cNvGrpSpPr/>
            <p:nvPr/>
          </p:nvGrpSpPr>
          <p:grpSpPr>
            <a:xfrm>
              <a:off x="6096000" y="4147128"/>
              <a:ext cx="3455842" cy="1721330"/>
              <a:chOff x="6096000" y="4147128"/>
              <a:chExt cx="3455842" cy="1721330"/>
            </a:xfrm>
          </p:grpSpPr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A6F2558F-8246-4753-9B6F-946CED129261}"/>
                  </a:ext>
                </a:extLst>
              </p:cNvPr>
              <p:cNvSpPr/>
              <p:nvPr/>
            </p:nvSpPr>
            <p:spPr>
              <a:xfrm rot="10800000">
                <a:off x="7891383" y="5705172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DC5C3792-691C-488F-801F-5A136F43F985}"/>
                  </a:ext>
                </a:extLst>
              </p:cNvPr>
              <p:cNvSpPr/>
              <p:nvPr/>
            </p:nvSpPr>
            <p:spPr>
              <a:xfrm rot="10800000">
                <a:off x="8156078" y="5705173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A812286B-8C9C-414D-B8EF-1CB7E8E667DD}"/>
                  </a:ext>
                </a:extLst>
              </p:cNvPr>
              <p:cNvSpPr/>
              <p:nvPr/>
            </p:nvSpPr>
            <p:spPr>
              <a:xfrm rot="10800000">
                <a:off x="6375404" y="5705172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FE21D248-87D5-4471-BD1F-F5D69C53B4C6}"/>
                  </a:ext>
                </a:extLst>
              </p:cNvPr>
              <p:cNvSpPr/>
              <p:nvPr/>
            </p:nvSpPr>
            <p:spPr>
              <a:xfrm rot="10800000">
                <a:off x="6096000" y="5623530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9568AD94-874E-42DB-A3C8-F8D4E5B5B4A6}"/>
                  </a:ext>
                </a:extLst>
              </p:cNvPr>
              <p:cNvSpPr/>
              <p:nvPr/>
            </p:nvSpPr>
            <p:spPr>
              <a:xfrm rot="10800000">
                <a:off x="8445105" y="5705172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CD63B257-5525-4A6B-AA8D-2711D7E492BA}"/>
                  </a:ext>
                </a:extLst>
              </p:cNvPr>
              <p:cNvSpPr/>
              <p:nvPr/>
            </p:nvSpPr>
            <p:spPr>
              <a:xfrm>
                <a:off x="8521305" y="4547509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EE76F04B-EF3B-4C38-B4C5-817F2464ACB9}"/>
                  </a:ext>
                </a:extLst>
              </p:cNvPr>
              <p:cNvSpPr/>
              <p:nvPr/>
            </p:nvSpPr>
            <p:spPr>
              <a:xfrm rot="18605252">
                <a:off x="7967583" y="4141685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7EB371A-275F-4101-B522-5523210152F0}"/>
                  </a:ext>
                </a:extLst>
              </p:cNvPr>
              <p:cNvSpPr/>
              <p:nvPr/>
            </p:nvSpPr>
            <p:spPr>
              <a:xfrm rot="4162151">
                <a:off x="9061124" y="4301461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BB6D0FF6-1AC7-44F1-99D8-2949C522D0B8}"/>
                  </a:ext>
                </a:extLst>
              </p:cNvPr>
              <p:cNvSpPr/>
              <p:nvPr/>
            </p:nvSpPr>
            <p:spPr>
              <a:xfrm rot="4868163">
                <a:off x="9394000" y="5273366"/>
                <a:ext cx="152400" cy="16328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E5B575-EB26-4FC1-A069-1F8B57DA7E3A}"/>
                  </a:ext>
                </a:extLst>
              </p14:cNvPr>
              <p14:cNvContentPartPr/>
              <p14:nvPr/>
            </p14:nvContentPartPr>
            <p14:xfrm>
              <a:off x="10331508" y="1500461"/>
              <a:ext cx="65880" cy="75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E5B575-EB26-4FC1-A069-1F8B57DA7E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22508" y="1491461"/>
                <a:ext cx="835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C25AD5-486E-4CCC-877B-512D00FA7CA5}"/>
                  </a:ext>
                </a:extLst>
              </p14:cNvPr>
              <p14:cNvContentPartPr/>
              <p14:nvPr/>
            </p14:nvContentPartPr>
            <p14:xfrm>
              <a:off x="6339468" y="1905101"/>
              <a:ext cx="411120" cy="469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C25AD5-486E-4CCC-877B-512D00FA7C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0468" y="1896101"/>
                <a:ext cx="4287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E545E85-2A68-4797-A73C-427806EA424C}"/>
                  </a:ext>
                </a:extLst>
              </p14:cNvPr>
              <p14:cNvContentPartPr/>
              <p14:nvPr/>
            </p14:nvContentPartPr>
            <p14:xfrm>
              <a:off x="5898244" y="2484313"/>
              <a:ext cx="74880" cy="163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E545E85-2A68-4797-A73C-427806EA42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9244" y="2475673"/>
                <a:ext cx="9252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5221CEF9-9593-455B-895A-5C9758718A9A}"/>
              </a:ext>
            </a:extLst>
          </p:cNvPr>
          <p:cNvGrpSpPr/>
          <p:nvPr/>
        </p:nvGrpSpPr>
        <p:grpSpPr>
          <a:xfrm>
            <a:off x="10139988" y="1340261"/>
            <a:ext cx="2100376" cy="2437172"/>
            <a:chOff x="10139988" y="1340261"/>
            <a:chExt cx="2100376" cy="243717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81FAC7-62BE-4340-8EC4-7DAED7AD7EA9}"/>
                    </a:ext>
                  </a:extLst>
                </p14:cNvPr>
                <p14:cNvContentPartPr/>
                <p14:nvPr/>
              </p14:nvContentPartPr>
              <p14:xfrm>
                <a:off x="10139988" y="1664981"/>
                <a:ext cx="382320" cy="346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81FAC7-62BE-4340-8EC4-7DAED7AD7E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30988" y="1656341"/>
                  <a:ext cx="3999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B4C6D1-6DFE-4576-8A5F-55DCBEB1F784}"/>
                    </a:ext>
                  </a:extLst>
                </p14:cNvPr>
                <p14:cNvContentPartPr/>
                <p14:nvPr/>
              </p14:nvContentPartPr>
              <p14:xfrm>
                <a:off x="10392348" y="1524581"/>
                <a:ext cx="12240" cy="1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B4C6D1-6DFE-4576-8A5F-55DCBEB1F78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83348" y="1515581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002DF4-40A0-4B84-B6A3-CC1357196F6A}"/>
                    </a:ext>
                  </a:extLst>
                </p14:cNvPr>
                <p14:cNvContentPartPr/>
                <p14:nvPr/>
              </p14:nvContentPartPr>
              <p14:xfrm>
                <a:off x="10505388" y="1340261"/>
                <a:ext cx="377640" cy="36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002DF4-40A0-4B84-B6A3-CC1357196F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6748" y="1331621"/>
                  <a:ext cx="3952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97478F-89DA-49ED-819D-5333D2B13C14}"/>
                    </a:ext>
                  </a:extLst>
                </p14:cNvPr>
                <p14:cNvContentPartPr/>
                <p14:nvPr/>
              </p14:nvContentPartPr>
              <p14:xfrm>
                <a:off x="10715988" y="1869101"/>
                <a:ext cx="110880" cy="27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97478F-89DA-49ED-819D-5333D2B13C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07348" y="1860461"/>
                  <a:ext cx="128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D21CD3-7766-46FC-8E1D-A9AFA93A417A}"/>
                    </a:ext>
                  </a:extLst>
                </p14:cNvPr>
                <p14:cNvContentPartPr/>
                <p14:nvPr/>
              </p14:nvContentPartPr>
              <p14:xfrm>
                <a:off x="10822188" y="1638701"/>
                <a:ext cx="269280" cy="37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D21CD3-7766-46FC-8E1D-A9AFA93A41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13188" y="1629701"/>
                  <a:ext cx="2869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03CE14-1451-4838-BBF5-F39D82358D92}"/>
                    </a:ext>
                  </a:extLst>
                </p14:cNvPr>
                <p14:cNvContentPartPr/>
                <p14:nvPr/>
              </p14:nvContentPartPr>
              <p14:xfrm>
                <a:off x="10855084" y="3315193"/>
                <a:ext cx="209520" cy="247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03CE14-1451-4838-BBF5-F39D82358D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46084" y="3306193"/>
                  <a:ext cx="227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465821-933A-44AF-9985-51495F504A2F}"/>
                    </a:ext>
                  </a:extLst>
                </p14:cNvPr>
                <p14:cNvContentPartPr/>
                <p14:nvPr/>
              </p14:nvContentPartPr>
              <p14:xfrm>
                <a:off x="11071084" y="2628673"/>
                <a:ext cx="918360" cy="849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465821-933A-44AF-9985-51495F504A2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62084" y="2619673"/>
                  <a:ext cx="93600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DDD4D3-834A-4AC7-B1C7-FCD1E4E2C169}"/>
                    </a:ext>
                  </a:extLst>
                </p14:cNvPr>
                <p14:cNvContentPartPr/>
                <p14:nvPr/>
              </p14:nvContentPartPr>
              <p14:xfrm>
                <a:off x="11833564" y="2457673"/>
                <a:ext cx="336240" cy="57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DDD4D3-834A-4AC7-B1C7-FCD1E4E2C16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24924" y="2449033"/>
                  <a:ext cx="3538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A7B6DE-6021-423C-9A0F-18C908A0BA01}"/>
                    </a:ext>
                  </a:extLst>
                </p14:cNvPr>
                <p14:cNvContentPartPr/>
                <p14:nvPr/>
              </p14:nvContentPartPr>
              <p14:xfrm>
                <a:off x="10779484" y="3330673"/>
                <a:ext cx="351720" cy="446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A7B6DE-6021-423C-9A0F-18C908A0BA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70844" y="3321673"/>
                  <a:ext cx="3693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321F73-23C2-4454-9CDF-FD5FF441985C}"/>
                    </a:ext>
                  </a:extLst>
                </p14:cNvPr>
                <p14:cNvContentPartPr/>
                <p14:nvPr/>
              </p14:nvContentPartPr>
              <p14:xfrm>
                <a:off x="10465204" y="2656393"/>
                <a:ext cx="220680" cy="199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321F73-23C2-4454-9CDF-FD5FF44198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56204" y="2647753"/>
                  <a:ext cx="238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E67E44-88A4-48B8-881B-C199946A7432}"/>
                    </a:ext>
                  </a:extLst>
                </p14:cNvPr>
                <p14:cNvContentPartPr/>
                <p14:nvPr/>
              </p14:nvContentPartPr>
              <p14:xfrm>
                <a:off x="10643044" y="2537953"/>
                <a:ext cx="128520" cy="186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E67E44-88A4-48B8-881B-C199946A74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34044" y="2529313"/>
                  <a:ext cx="146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BD5BD1-BAD9-491C-95FD-319F93964A74}"/>
                    </a:ext>
                  </a:extLst>
                </p14:cNvPr>
                <p14:cNvContentPartPr/>
                <p14:nvPr/>
              </p14:nvContentPartPr>
              <p14:xfrm>
                <a:off x="10780204" y="2448673"/>
                <a:ext cx="221400" cy="181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BD5BD1-BAD9-491C-95FD-319F93964A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71564" y="2440033"/>
                  <a:ext cx="23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B5979A-E94B-4E3A-87CB-04509C2B11B5}"/>
                    </a:ext>
                  </a:extLst>
                </p14:cNvPr>
                <p14:cNvContentPartPr/>
                <p14:nvPr/>
              </p14:nvContentPartPr>
              <p14:xfrm>
                <a:off x="10969564" y="2338153"/>
                <a:ext cx="182160" cy="15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B5979A-E94B-4E3A-87CB-04509C2B11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60564" y="2329513"/>
                  <a:ext cx="199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F7E7601-37CF-4787-8AF8-69F9006B0F4B}"/>
                    </a:ext>
                  </a:extLst>
                </p14:cNvPr>
                <p14:cNvContentPartPr/>
                <p14:nvPr/>
              </p14:nvContentPartPr>
              <p14:xfrm>
                <a:off x="11309404" y="1878073"/>
                <a:ext cx="369720" cy="39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F7E7601-37CF-4787-8AF8-69F9006B0F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00764" y="1869073"/>
                  <a:ext cx="3873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A066C2-4376-40A7-B976-E11A2D1788B1}"/>
                    </a:ext>
                  </a:extLst>
                </p14:cNvPr>
                <p14:cNvContentPartPr/>
                <p14:nvPr/>
              </p14:nvContentPartPr>
              <p14:xfrm>
                <a:off x="11641684" y="1563073"/>
                <a:ext cx="361440" cy="451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A066C2-4376-40A7-B976-E11A2D1788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633044" y="1554433"/>
                  <a:ext cx="3790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C5A48BF-1D90-4D9E-B743-8C1421E8FE92}"/>
                    </a:ext>
                  </a:extLst>
                </p14:cNvPr>
                <p14:cNvContentPartPr/>
                <p14:nvPr/>
              </p14:nvContentPartPr>
              <p14:xfrm>
                <a:off x="11955604" y="1566673"/>
                <a:ext cx="153360" cy="199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C5A48BF-1D90-4D9E-B743-8C1421E8FE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946964" y="1557673"/>
                  <a:ext cx="171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9130E6-FD21-4A7E-8887-734D0B40546A}"/>
                    </a:ext>
                  </a:extLst>
                </p14:cNvPr>
                <p14:cNvContentPartPr/>
                <p14:nvPr/>
              </p14:nvContentPartPr>
              <p14:xfrm>
                <a:off x="12001684" y="1381633"/>
                <a:ext cx="238680" cy="487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9130E6-FD21-4A7E-8887-734D0B4054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992684" y="1372993"/>
                  <a:ext cx="2563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AA8FE9-A39D-4556-912E-4B480253FC28}"/>
                    </a:ext>
                  </a:extLst>
                </p14:cNvPr>
                <p14:cNvContentPartPr/>
                <p14:nvPr/>
              </p14:nvContentPartPr>
              <p14:xfrm>
                <a:off x="10409404" y="2501953"/>
                <a:ext cx="460800" cy="528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AA8FE9-A39D-4556-912E-4B480253FC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00764" y="2492953"/>
                  <a:ext cx="4784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51ACDC-7A4B-46A3-8025-F23C423454B8}"/>
                    </a:ext>
                  </a:extLst>
                </p14:cNvPr>
                <p14:cNvContentPartPr/>
                <p14:nvPr/>
              </p14:nvContentPartPr>
              <p14:xfrm>
                <a:off x="11393644" y="3449113"/>
                <a:ext cx="217440" cy="28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51ACDC-7A4B-46A3-8025-F23C423454B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85004" y="3440113"/>
                  <a:ext cx="235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3BED5F-4CBE-469E-8E07-E94BB59FF6AE}"/>
                    </a:ext>
                  </a:extLst>
                </p14:cNvPr>
                <p14:cNvContentPartPr/>
                <p14:nvPr/>
              </p14:nvContentPartPr>
              <p14:xfrm>
                <a:off x="11608924" y="3134473"/>
                <a:ext cx="379080" cy="398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3BED5F-4CBE-469E-8E07-E94BB59FF6A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600284" y="3125473"/>
                  <a:ext cx="396720" cy="41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267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, map&#10;&#10;Description automatically generated">
            <a:extLst>
              <a:ext uri="{FF2B5EF4-FFF2-40B4-BE49-F238E27FC236}">
                <a16:creationId xmlns:a16="http://schemas.microsoft.com/office/drawing/2014/main" id="{37847B68-3E1B-4672-907F-E7A82C10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66" y="423540"/>
            <a:ext cx="5750310" cy="359394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86BB90C-4ADA-49F8-9653-4218BA8AE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7" y="423540"/>
            <a:ext cx="5750311" cy="3593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01876-C50F-46F2-8BB9-412CA8F5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DEQ withdrawals</a:t>
            </a:r>
          </a:p>
        </p:txBody>
      </p:sp>
      <p:pic>
        <p:nvPicPr>
          <p:cNvPr id="19" name="Picture 18" descr="Diagram, map&#10;&#10;Description automatically generated">
            <a:extLst>
              <a:ext uri="{FF2B5EF4-FFF2-40B4-BE49-F238E27FC236}">
                <a16:creationId xmlns:a16="http://schemas.microsoft.com/office/drawing/2014/main" id="{A15792D5-6A54-47AD-9225-1B379677D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" y="3264057"/>
            <a:ext cx="5750309" cy="3593943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0AA65AE-3E74-4093-887B-956464E55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32" y="3429000"/>
            <a:ext cx="5750311" cy="35939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BFE34F-6FC8-45D6-84C6-0CFABDB2A65E}"/>
              </a:ext>
            </a:extLst>
          </p:cNvPr>
          <p:cNvSpPr txBox="1"/>
          <p:nvPr/>
        </p:nvSpPr>
        <p:spPr>
          <a:xfrm>
            <a:off x="6096000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 Counties: 8994 mg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22199-A7E3-4C6B-8272-24CC05B196D9}"/>
              </a:ext>
            </a:extLst>
          </p:cNvPr>
          <p:cNvSpPr txBox="1"/>
          <p:nvPr/>
        </p:nvSpPr>
        <p:spPr>
          <a:xfrm>
            <a:off x="329257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8550 mg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7B7D5-2361-4B06-AF35-16499603302A}"/>
              </a:ext>
            </a:extLst>
          </p:cNvPr>
          <p:cNvSpPr txBox="1"/>
          <p:nvPr/>
        </p:nvSpPr>
        <p:spPr>
          <a:xfrm>
            <a:off x="329257" y="624979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 Counties: 10382 mg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6B18D-605E-4F53-9A4A-9F21460F7C94}"/>
              </a:ext>
            </a:extLst>
          </p:cNvPr>
          <p:cNvSpPr txBox="1"/>
          <p:nvPr/>
        </p:nvSpPr>
        <p:spPr>
          <a:xfrm>
            <a:off x="6126480" y="624979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 Counties: 7322 mg </a:t>
            </a:r>
          </a:p>
        </p:txBody>
      </p:sp>
    </p:spTree>
    <p:extLst>
      <p:ext uri="{BB962C8B-B14F-4D97-AF65-F5344CB8AC3E}">
        <p14:creationId xmlns:p14="http://schemas.microsoft.com/office/powerpoint/2010/main" val="299267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93EF2B3-DDCD-428D-AE85-091241D3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94" y="423540"/>
            <a:ext cx="5443238" cy="3402024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02B9054-4D09-4D99-BB30-59C8553F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0" y="348969"/>
            <a:ext cx="5681864" cy="3551165"/>
          </a:xfrm>
        </p:spPr>
      </p:pic>
      <p:pic>
        <p:nvPicPr>
          <p:cNvPr id="9" name="Picture 8" descr="Map&#10;&#10;Description automatically generated with medium confidence">
            <a:extLst>
              <a:ext uri="{FF2B5EF4-FFF2-40B4-BE49-F238E27FC236}">
                <a16:creationId xmlns:a16="http://schemas.microsoft.com/office/drawing/2014/main" id="{3B108312-175F-4380-B7D1-C67C08CB2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" y="3124630"/>
            <a:ext cx="5415042" cy="3384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5BB73-ACA0-4B65-8E2D-BB64792F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DEQ number of Facilities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967D29CB-02CF-49B3-AAF8-5E5C99AA9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95" y="3124630"/>
            <a:ext cx="5443237" cy="3402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E9A12B-40D4-47B1-9B66-0938F18C5581}"/>
              </a:ext>
            </a:extLst>
          </p:cNvPr>
          <p:cNvSpPr txBox="1"/>
          <p:nvPr/>
        </p:nvSpPr>
        <p:spPr>
          <a:xfrm>
            <a:off x="329257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493 facilities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01C5-3A5F-40B8-A040-BCF470B56C8C}"/>
              </a:ext>
            </a:extLst>
          </p:cNvPr>
          <p:cNvSpPr txBox="1"/>
          <p:nvPr/>
        </p:nvSpPr>
        <p:spPr>
          <a:xfrm>
            <a:off x="237830" y="602981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 Counties: 423 facilities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BF9DE-90F0-4EF3-B419-EE5341362321}"/>
              </a:ext>
            </a:extLst>
          </p:cNvPr>
          <p:cNvSpPr txBox="1"/>
          <p:nvPr/>
        </p:nvSpPr>
        <p:spPr>
          <a:xfrm>
            <a:off x="5919694" y="3199556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528 facilities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B3C00-EAFE-4076-B465-8442912A6933}"/>
              </a:ext>
            </a:extLst>
          </p:cNvPr>
          <p:cNvSpPr txBox="1"/>
          <p:nvPr/>
        </p:nvSpPr>
        <p:spPr>
          <a:xfrm>
            <a:off x="5919694" y="5913376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 Counties: 117 facilities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113B63E-16A9-404E-80BA-5A63C0DCB373}"/>
                  </a:ext>
                </a:extLst>
              </p14:cNvPr>
              <p14:cNvContentPartPr/>
              <p14:nvPr/>
            </p14:nvContentPartPr>
            <p14:xfrm>
              <a:off x="10751908" y="2808346"/>
              <a:ext cx="1718280" cy="1402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113B63E-16A9-404E-80BA-5A63C0DCB3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42908" y="2799346"/>
                <a:ext cx="1735920" cy="142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CE26199-E9A0-464B-8BB5-96F0730B87E2}"/>
              </a:ext>
            </a:extLst>
          </p:cNvPr>
          <p:cNvGrpSpPr/>
          <p:nvPr/>
        </p:nvGrpSpPr>
        <p:grpSpPr>
          <a:xfrm>
            <a:off x="10414659" y="2531866"/>
            <a:ext cx="2128969" cy="4207320"/>
            <a:chOff x="10414659" y="2531866"/>
            <a:chExt cx="2128969" cy="42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F3CF54C-6486-48E0-8F1A-8A327A2FC04C}"/>
                    </a:ext>
                  </a:extLst>
                </p14:cNvPr>
                <p14:cNvContentPartPr/>
                <p14:nvPr/>
              </p14:nvContentPartPr>
              <p14:xfrm>
                <a:off x="11180019" y="2889346"/>
                <a:ext cx="268560" cy="316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F3CF54C-6486-48E0-8F1A-8A327A2FC0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1019" y="2880346"/>
                  <a:ext cx="286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D5A1BB-23FF-4AEB-8E22-0E42D4A70CAE}"/>
                    </a:ext>
                  </a:extLst>
                </p14:cNvPr>
                <p14:cNvContentPartPr/>
                <p14:nvPr/>
              </p14:nvContentPartPr>
              <p14:xfrm>
                <a:off x="11163459" y="2966026"/>
                <a:ext cx="159480" cy="163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D5A1BB-23FF-4AEB-8E22-0E42D4A70C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54459" y="2957026"/>
                  <a:ext cx="177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4DB102-14AF-4480-A1D2-BC595D1D10A4}"/>
                    </a:ext>
                  </a:extLst>
                </p14:cNvPr>
                <p14:cNvContentPartPr/>
                <p14:nvPr/>
              </p14:nvContentPartPr>
              <p14:xfrm>
                <a:off x="11406459" y="2708986"/>
                <a:ext cx="392760" cy="35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4DB102-14AF-4480-A1D2-BC595D1D10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97459" y="2699986"/>
                  <a:ext cx="410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D2BC00-60A0-42CA-8B86-7D54F1BF42A0}"/>
                    </a:ext>
                  </a:extLst>
                </p14:cNvPr>
                <p14:cNvContentPartPr/>
                <p14:nvPr/>
              </p14:nvContentPartPr>
              <p14:xfrm>
                <a:off x="11786979" y="2531866"/>
                <a:ext cx="86760" cy="24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D2BC00-60A0-42CA-8B86-7D54F1BF42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78339" y="2522866"/>
                  <a:ext cx="104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B5E6E7-1B70-4910-B966-1F2D8AA6086A}"/>
                    </a:ext>
                  </a:extLst>
                </p14:cNvPr>
                <p14:cNvContentPartPr/>
                <p14:nvPr/>
              </p14:nvContentPartPr>
              <p14:xfrm>
                <a:off x="11863659" y="2557786"/>
                <a:ext cx="207360" cy="21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B5E6E7-1B70-4910-B966-1F2D8AA608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55019" y="2549146"/>
                  <a:ext cx="225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542044-10C5-4C4D-8217-35B7B81C9073}"/>
                    </a:ext>
                  </a:extLst>
                </p14:cNvPr>
                <p14:cNvContentPartPr/>
                <p14:nvPr/>
              </p14:nvContentPartPr>
              <p14:xfrm>
                <a:off x="10668099" y="3764866"/>
                <a:ext cx="234720" cy="24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542044-10C5-4C4D-8217-35B7B81C90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59099" y="3755866"/>
                  <a:ext cx="252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6103B-66D3-4222-978B-17A33ED51AF4}"/>
                    </a:ext>
                  </a:extLst>
                </p14:cNvPr>
                <p14:cNvContentPartPr/>
                <p14:nvPr/>
              </p14:nvContentPartPr>
              <p14:xfrm>
                <a:off x="10914339" y="3672346"/>
                <a:ext cx="78840" cy="10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6103B-66D3-4222-978B-17A33ED51A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05339" y="3663346"/>
                  <a:ext cx="96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FED31B-C1EE-4069-A107-5579952EB7FA}"/>
                    </a:ext>
                  </a:extLst>
                </p14:cNvPr>
                <p14:cNvContentPartPr/>
                <p14:nvPr/>
              </p14:nvContentPartPr>
              <p14:xfrm>
                <a:off x="10976619" y="3570826"/>
                <a:ext cx="152280" cy="18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FED31B-C1EE-4069-A107-5579952EB7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67979" y="3562186"/>
                  <a:ext cx="169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978F0B-1688-4081-801A-2BD250E0ED6A}"/>
                    </a:ext>
                  </a:extLst>
                </p14:cNvPr>
                <p14:cNvContentPartPr/>
                <p14:nvPr/>
              </p14:nvContentPartPr>
              <p14:xfrm>
                <a:off x="11075979" y="3463906"/>
                <a:ext cx="448200" cy="89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978F0B-1688-4081-801A-2BD250E0ED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67339" y="3455266"/>
                  <a:ext cx="46584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9D3665-D862-45A1-9F56-AD996ACB1B7B}"/>
                    </a:ext>
                  </a:extLst>
                </p14:cNvPr>
                <p14:cNvContentPartPr/>
                <p14:nvPr/>
              </p14:nvContentPartPr>
              <p14:xfrm>
                <a:off x="11494659" y="3258346"/>
                <a:ext cx="316800" cy="732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9D3665-D862-45A1-9F56-AD996ACB1B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85659" y="3249346"/>
                  <a:ext cx="33444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5850DD-5F65-4B54-A6B3-8C6A1F5EA05F}"/>
                    </a:ext>
                  </a:extLst>
                </p14:cNvPr>
                <p14:cNvContentPartPr/>
                <p14:nvPr/>
              </p14:nvContentPartPr>
              <p14:xfrm>
                <a:off x="11791299" y="3053146"/>
                <a:ext cx="273240" cy="68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5850DD-5F65-4B54-A6B3-8C6A1F5EA0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82299" y="3044506"/>
                  <a:ext cx="29088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F27768-8D0A-48A9-B6B1-29A67CC77167}"/>
                    </a:ext>
                  </a:extLst>
                </p14:cNvPr>
                <p14:cNvContentPartPr/>
                <p14:nvPr/>
              </p14:nvContentPartPr>
              <p14:xfrm>
                <a:off x="11912619" y="2885386"/>
                <a:ext cx="188280" cy="18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F27768-8D0A-48A9-B6B1-29A67CC771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3979" y="2876746"/>
                  <a:ext cx="205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45F740-C5CB-484C-92D5-8F4E475A3543}"/>
                    </a:ext>
                  </a:extLst>
                </p14:cNvPr>
                <p14:cNvContentPartPr/>
                <p14:nvPr/>
              </p14:nvContentPartPr>
              <p14:xfrm>
                <a:off x="12102339" y="2752186"/>
                <a:ext cx="45360" cy="180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45F740-C5CB-484C-92D5-8F4E475A35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093699" y="2743546"/>
                  <a:ext cx="63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3E78C4-2EA6-430A-88ED-B3124BDFE5CE}"/>
                    </a:ext>
                  </a:extLst>
                </p14:cNvPr>
                <p14:cNvContentPartPr/>
                <p14:nvPr/>
              </p14:nvContentPartPr>
              <p14:xfrm>
                <a:off x="12128979" y="2669746"/>
                <a:ext cx="113040" cy="17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3E78C4-2EA6-430A-88ED-B3124BDFE5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20339" y="2661106"/>
                  <a:ext cx="130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D58635-62FB-4D44-8D89-E9DC196E3B01}"/>
                    </a:ext>
                  </a:extLst>
                </p14:cNvPr>
                <p14:cNvContentPartPr/>
                <p14:nvPr/>
              </p14:nvContentPartPr>
              <p14:xfrm>
                <a:off x="12165699" y="2680546"/>
                <a:ext cx="100440" cy="12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D58635-62FB-4D44-8D89-E9DC196E3B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157059" y="2671906"/>
                  <a:ext cx="118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2CAD03-507F-471C-90B6-C40D29E7AA43}"/>
                    </a:ext>
                  </a:extLst>
                </p14:cNvPr>
                <p14:cNvContentPartPr/>
                <p14:nvPr/>
              </p14:nvContentPartPr>
              <p14:xfrm>
                <a:off x="10614459" y="3880066"/>
                <a:ext cx="585360" cy="116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2CAD03-507F-471C-90B6-C40D29E7AA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05819" y="3871426"/>
                  <a:ext cx="603000" cy="11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40A6A0-5D2A-4A98-96AC-A45DF0BD1011}"/>
                    </a:ext>
                  </a:extLst>
                </p14:cNvPr>
                <p14:cNvContentPartPr/>
                <p14:nvPr/>
              </p14:nvContentPartPr>
              <p14:xfrm>
                <a:off x="10414659" y="4442026"/>
                <a:ext cx="129240" cy="17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40A6A0-5D2A-4A98-96AC-A45DF0BD10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05659" y="4433386"/>
                  <a:ext cx="146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A6C9A5-3315-47F9-BEA7-9B9151F8B941}"/>
                    </a:ext>
                  </a:extLst>
                </p14:cNvPr>
                <p14:cNvContentPartPr/>
                <p14:nvPr/>
              </p14:nvContentPartPr>
              <p14:xfrm>
                <a:off x="10427619" y="4489546"/>
                <a:ext cx="91440" cy="83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A6C9A5-3315-47F9-BEA7-9B9151F8B9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18979" y="4480546"/>
                  <a:ext cx="109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5F91AF-073D-4DB2-A76D-5C4E959E1351}"/>
                    </a:ext>
                  </a:extLst>
                </p14:cNvPr>
                <p14:cNvContentPartPr/>
                <p14:nvPr/>
              </p14:nvContentPartPr>
              <p14:xfrm>
                <a:off x="10551819" y="4318546"/>
                <a:ext cx="219240" cy="22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5F91AF-073D-4DB2-A76D-5C4E959E13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42819" y="4309546"/>
                  <a:ext cx="2368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B2794D-E1FE-4C37-9876-148B653F5E6F}"/>
                    </a:ext>
                  </a:extLst>
                </p14:cNvPr>
                <p14:cNvContentPartPr/>
                <p14:nvPr/>
              </p14:nvContentPartPr>
              <p14:xfrm>
                <a:off x="10596099" y="4751266"/>
                <a:ext cx="105480" cy="161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B2794D-E1FE-4C37-9876-148B653F5E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87099" y="4742626"/>
                  <a:ext cx="123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55605D-A2FF-4B88-80D5-6F7878926FA9}"/>
                    </a:ext>
                  </a:extLst>
                </p14:cNvPr>
                <p14:cNvContentPartPr/>
                <p14:nvPr/>
              </p14:nvContentPartPr>
              <p14:xfrm>
                <a:off x="10701579" y="4765306"/>
                <a:ext cx="110160" cy="21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55605D-A2FF-4B88-80D5-6F7878926F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92579" y="4756666"/>
                  <a:ext cx="127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FFE972-B2C7-4A30-BC06-1E5FD17B0993}"/>
                    </a:ext>
                  </a:extLst>
                </p14:cNvPr>
                <p14:cNvContentPartPr/>
                <p14:nvPr/>
              </p14:nvContentPartPr>
              <p14:xfrm>
                <a:off x="10692579" y="4689346"/>
                <a:ext cx="81720" cy="149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FFE972-B2C7-4A30-BC06-1E5FD17B09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83939" y="4680346"/>
                  <a:ext cx="99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C5C25E-3BEE-477F-9FD7-C93B149AA3F9}"/>
                    </a:ext>
                  </a:extLst>
                </p14:cNvPr>
                <p14:cNvContentPartPr/>
                <p14:nvPr/>
              </p14:nvContentPartPr>
              <p14:xfrm>
                <a:off x="10804899" y="4583146"/>
                <a:ext cx="122400" cy="185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C5C25E-3BEE-477F-9FD7-C93B149AA3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95899" y="4574146"/>
                  <a:ext cx="140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048469-2344-4FFE-8911-37A244FE6528}"/>
                    </a:ext>
                  </a:extLst>
                </p14:cNvPr>
                <p14:cNvContentPartPr/>
                <p14:nvPr/>
              </p14:nvContentPartPr>
              <p14:xfrm>
                <a:off x="10732899" y="5133586"/>
                <a:ext cx="177120" cy="166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048469-2344-4FFE-8911-37A244FE65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23899" y="5124586"/>
                  <a:ext cx="194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CED8B6-373B-43DE-93FF-524DE7469D6F}"/>
                    </a:ext>
                  </a:extLst>
                </p14:cNvPr>
                <p14:cNvContentPartPr/>
                <p14:nvPr/>
              </p14:nvContentPartPr>
              <p14:xfrm>
                <a:off x="10880139" y="5024866"/>
                <a:ext cx="124920" cy="20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CED8B6-373B-43DE-93FF-524DE7469D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71499" y="5016226"/>
                  <a:ext cx="142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A425E0-D396-4064-AAEB-7A2BDBAC7DD3}"/>
                    </a:ext>
                  </a:extLst>
                </p14:cNvPr>
                <p14:cNvContentPartPr/>
                <p14:nvPr/>
              </p14:nvContentPartPr>
              <p14:xfrm>
                <a:off x="10976979" y="4970506"/>
                <a:ext cx="173160" cy="14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A425E0-D396-4064-AAEB-7A2BDBAC7D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68339" y="4961866"/>
                  <a:ext cx="190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88292F-8EE3-4A55-ACCD-0B852FE248E3}"/>
                    </a:ext>
                  </a:extLst>
                </p14:cNvPr>
                <p14:cNvContentPartPr/>
                <p14:nvPr/>
              </p14:nvContentPartPr>
              <p14:xfrm>
                <a:off x="11001819" y="5435266"/>
                <a:ext cx="90360" cy="137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88292F-8EE3-4A55-ACCD-0B852FE248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93179" y="5426626"/>
                  <a:ext cx="108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E20409-E9E2-43D8-AF22-6B304DD56141}"/>
                    </a:ext>
                  </a:extLst>
                </p14:cNvPr>
                <p14:cNvContentPartPr/>
                <p14:nvPr/>
              </p14:nvContentPartPr>
              <p14:xfrm>
                <a:off x="11007939" y="5352826"/>
                <a:ext cx="45360" cy="9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E20409-E9E2-43D8-AF22-6B304DD561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99299" y="5344186"/>
                  <a:ext cx="63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16B25C-89ED-484B-8724-8C1A374628AE}"/>
                    </a:ext>
                  </a:extLst>
                </p14:cNvPr>
                <p14:cNvContentPartPr/>
                <p14:nvPr/>
              </p14:nvContentPartPr>
              <p14:xfrm>
                <a:off x="11042499" y="5437066"/>
                <a:ext cx="42480" cy="46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16B25C-89ED-484B-8724-8C1A374628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33499" y="5428066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1995B7-BB9D-47C1-93F9-3252411E5E09}"/>
                    </a:ext>
                  </a:extLst>
                </p14:cNvPr>
                <p14:cNvContentPartPr/>
                <p14:nvPr/>
              </p14:nvContentPartPr>
              <p14:xfrm>
                <a:off x="11139339" y="5370106"/>
                <a:ext cx="86760" cy="11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1995B7-BB9D-47C1-93F9-3252411E5E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30699" y="5361466"/>
                  <a:ext cx="104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4D66F3-451D-4E59-A060-BB138F32C921}"/>
                    </a:ext>
                  </a:extLst>
                </p14:cNvPr>
                <p14:cNvContentPartPr/>
                <p14:nvPr/>
              </p14:nvContentPartPr>
              <p14:xfrm>
                <a:off x="11233659" y="5290546"/>
                <a:ext cx="88560" cy="11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4D66F3-451D-4E59-A060-BB138F32C9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25019" y="5281546"/>
                  <a:ext cx="106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D3C8AB-57F6-4506-9269-563F52D0200A}"/>
                    </a:ext>
                  </a:extLst>
                </p14:cNvPr>
                <p14:cNvContentPartPr/>
                <p14:nvPr/>
              </p14:nvContentPartPr>
              <p14:xfrm>
                <a:off x="11159499" y="4997506"/>
                <a:ext cx="360720" cy="55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D3C8AB-57F6-4506-9269-563F52D020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50499" y="4988506"/>
                  <a:ext cx="3783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C227DD-6DA9-4DB2-B537-76D3E225C235}"/>
                    </a:ext>
                  </a:extLst>
                </p14:cNvPr>
                <p14:cNvContentPartPr/>
                <p14:nvPr/>
              </p14:nvContentPartPr>
              <p14:xfrm>
                <a:off x="11462979" y="4241506"/>
                <a:ext cx="425520" cy="1038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C227DD-6DA9-4DB2-B537-76D3E225C2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53979" y="4232506"/>
                  <a:ext cx="443160" cy="10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4311B9-AFAC-4C61-B631-5D58D027BD72}"/>
                    </a:ext>
                  </a:extLst>
                </p14:cNvPr>
                <p14:cNvContentPartPr/>
                <p14:nvPr/>
              </p14:nvContentPartPr>
              <p14:xfrm>
                <a:off x="11715339" y="3794026"/>
                <a:ext cx="506880" cy="1111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4311B9-AFAC-4C61-B631-5D58D027BD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706339" y="3785026"/>
                  <a:ext cx="52452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82BCFB-778D-42AA-BD27-F7DA7310A61C}"/>
                    </a:ext>
                  </a:extLst>
                </p14:cNvPr>
                <p14:cNvContentPartPr/>
                <p14:nvPr/>
              </p14:nvContentPartPr>
              <p14:xfrm>
                <a:off x="11973099" y="3538786"/>
                <a:ext cx="534600" cy="1182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82BCFB-778D-42AA-BD27-F7DA7310A6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964459" y="3530146"/>
                  <a:ext cx="552240" cy="11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8F62247-9F18-4BBD-A5C6-E540710BAE7E}"/>
                    </a:ext>
                  </a:extLst>
                </p14:cNvPr>
                <p14:cNvContentPartPr/>
                <p14:nvPr/>
              </p14:nvContentPartPr>
              <p14:xfrm>
                <a:off x="10922548" y="6235546"/>
                <a:ext cx="204120" cy="28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8F62247-9F18-4BBD-A5C6-E540710BAE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13908" y="6226546"/>
                  <a:ext cx="221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F6C19A-FD55-4432-9080-9B114D5209EC}"/>
                    </a:ext>
                  </a:extLst>
                </p14:cNvPr>
                <p14:cNvContentPartPr/>
                <p14:nvPr/>
              </p14:nvContentPartPr>
              <p14:xfrm>
                <a:off x="11149708" y="6125746"/>
                <a:ext cx="127440" cy="22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F6C19A-FD55-4432-9080-9B114D5209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41068" y="6117106"/>
                  <a:ext cx="145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92CEE2-20DA-4D2B-8CD8-378E3A135A56}"/>
                    </a:ext>
                  </a:extLst>
                </p14:cNvPr>
                <p14:cNvContentPartPr/>
                <p14:nvPr/>
              </p14:nvContentPartPr>
              <p14:xfrm>
                <a:off x="11151868" y="5887426"/>
                <a:ext cx="447840" cy="418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92CEE2-20DA-4D2B-8CD8-378E3A135A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43228" y="5878426"/>
                  <a:ext cx="4654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23430F-9742-4881-BB2B-18A4C8D8C414}"/>
                    </a:ext>
                  </a:extLst>
                </p14:cNvPr>
                <p14:cNvContentPartPr/>
                <p14:nvPr/>
              </p14:nvContentPartPr>
              <p14:xfrm>
                <a:off x="11365348" y="5913706"/>
                <a:ext cx="141120" cy="105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23430F-9742-4881-BB2B-18A4C8D8C4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56708" y="5905066"/>
                  <a:ext cx="158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9947EB-0E41-4235-B97F-0CD1F0D5F821}"/>
                    </a:ext>
                  </a:extLst>
                </p14:cNvPr>
                <p14:cNvContentPartPr/>
                <p14:nvPr/>
              </p14:nvContentPartPr>
              <p14:xfrm>
                <a:off x="11559748" y="5800306"/>
                <a:ext cx="205200" cy="220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9947EB-0E41-4235-B97F-0CD1F0D5F8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51108" y="5791666"/>
                  <a:ext cx="222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F83ECAB-3921-49EE-812B-2AB234FE0258}"/>
                    </a:ext>
                  </a:extLst>
                </p14:cNvPr>
                <p14:cNvContentPartPr/>
                <p14:nvPr/>
              </p14:nvContentPartPr>
              <p14:xfrm>
                <a:off x="11330788" y="6443626"/>
                <a:ext cx="219960" cy="295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F83ECAB-3921-49EE-812B-2AB234FE02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22148" y="6434986"/>
                  <a:ext cx="237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E3B6FB-CEA1-4036-A2AC-408DA6D331D6}"/>
                    </a:ext>
                  </a:extLst>
                </p14:cNvPr>
                <p14:cNvContentPartPr/>
                <p14:nvPr/>
              </p14:nvContentPartPr>
              <p14:xfrm>
                <a:off x="11548948" y="6371626"/>
                <a:ext cx="210960" cy="196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E3B6FB-CEA1-4036-A2AC-408DA6D331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40308" y="6362626"/>
                  <a:ext cx="228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A18A1A-B174-43E8-8BED-998BC5FA566C}"/>
                    </a:ext>
                  </a:extLst>
                </p14:cNvPr>
                <p14:cNvContentPartPr/>
                <p14:nvPr/>
              </p14:nvContentPartPr>
              <p14:xfrm>
                <a:off x="11670628" y="6094066"/>
                <a:ext cx="298080" cy="27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A18A1A-B174-43E8-8BED-998BC5FA56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61988" y="6085066"/>
                  <a:ext cx="315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C6C081-CE6A-437C-9CBE-E6CF9764EA66}"/>
                    </a:ext>
                  </a:extLst>
                </p14:cNvPr>
                <p14:cNvContentPartPr/>
                <p14:nvPr/>
              </p14:nvContentPartPr>
              <p14:xfrm>
                <a:off x="11947468" y="5377666"/>
                <a:ext cx="596160" cy="681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C6C081-CE6A-437C-9CBE-E6CF9764EA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38828" y="5369026"/>
                  <a:ext cx="613800" cy="69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52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E18B-B028-4EC5-97F4-3E10485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302515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A614-1F21-47DD-865E-25BA9CE9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661845"/>
            <a:ext cx="10058400" cy="4305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census and DEQ 2002-2017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availability summary  (Correlation and rank difference)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census data substitute and rescale D values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Calculation of area under threshold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 of Census and DEQ data for all census years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DDA95F-26A8-4F0B-9DDC-B240C84CAE71}"/>
              </a:ext>
            </a:extLst>
          </p:cNvPr>
          <p:cNvGrpSpPr/>
          <p:nvPr/>
        </p:nvGrpSpPr>
        <p:grpSpPr>
          <a:xfrm>
            <a:off x="5887293" y="3300155"/>
            <a:ext cx="350280" cy="461880"/>
            <a:chOff x="5887293" y="3300155"/>
            <a:chExt cx="35028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D8BD65-FED7-43F7-B57B-FA6F2F5A41D3}"/>
                    </a:ext>
                  </a:extLst>
                </p14:cNvPr>
                <p14:cNvContentPartPr/>
                <p14:nvPr/>
              </p14:nvContentPartPr>
              <p14:xfrm>
                <a:off x="5979813" y="3417155"/>
                <a:ext cx="56880" cy="22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D8BD65-FED7-43F7-B57B-FA6F2F5A41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70813" y="3408155"/>
                  <a:ext cx="74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20F0E6-E6A3-45AB-9CF8-E43DBDEB9092}"/>
                    </a:ext>
                  </a:extLst>
                </p14:cNvPr>
                <p14:cNvContentPartPr/>
                <p14:nvPr/>
              </p14:nvContentPartPr>
              <p14:xfrm>
                <a:off x="5887293" y="3300155"/>
                <a:ext cx="350280" cy="46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20F0E6-E6A3-45AB-9CF8-E43DBDEB90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8653" y="3291515"/>
                  <a:ext cx="367920" cy="47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5BDBE5-CD43-4ADF-881A-16719CB2F794}"/>
                  </a:ext>
                </a:extLst>
              </p14:cNvPr>
              <p14:cNvContentPartPr/>
              <p14:nvPr/>
            </p14:nvContentPartPr>
            <p14:xfrm>
              <a:off x="8162133" y="576255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5BDBE5-CD43-4ADF-881A-16719CB2F7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3133" y="57535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BE2531E-B523-495D-9F34-8D7281A48AE0}"/>
              </a:ext>
            </a:extLst>
          </p:cNvPr>
          <p:cNvGrpSpPr/>
          <p:nvPr/>
        </p:nvGrpSpPr>
        <p:grpSpPr>
          <a:xfrm>
            <a:off x="10551453" y="4016555"/>
            <a:ext cx="1864080" cy="2622960"/>
            <a:chOff x="10551453" y="4016555"/>
            <a:chExt cx="1864080" cy="26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5670F3-18F2-4737-B533-236B8FB628CC}"/>
                    </a:ext>
                  </a:extLst>
                </p14:cNvPr>
                <p14:cNvContentPartPr/>
                <p14:nvPr/>
              </p14:nvContentPartPr>
              <p14:xfrm>
                <a:off x="10551453" y="5021315"/>
                <a:ext cx="122400" cy="34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5670F3-18F2-4737-B533-236B8FB628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42813" y="5012675"/>
                  <a:ext cx="140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E8AEC2-0866-4BB0-A871-BD6B2582768A}"/>
                    </a:ext>
                  </a:extLst>
                </p14:cNvPr>
                <p14:cNvContentPartPr/>
                <p14:nvPr/>
              </p14:nvContentPartPr>
              <p14:xfrm>
                <a:off x="10776453" y="4861115"/>
                <a:ext cx="281520" cy="27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E8AEC2-0866-4BB0-A871-BD6B258276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67453" y="4852475"/>
                  <a:ext cx="299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DC292C-1A21-4483-8DFE-55E421211B1A}"/>
                    </a:ext>
                  </a:extLst>
                </p14:cNvPr>
                <p14:cNvContentPartPr/>
                <p14:nvPr/>
              </p14:nvContentPartPr>
              <p14:xfrm>
                <a:off x="11181093" y="4885955"/>
                <a:ext cx="97200" cy="37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DC292C-1A21-4483-8DFE-55E421211B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72093" y="4877315"/>
                  <a:ext cx="1148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C5D77A-41BD-4151-81D9-83E11F088C7B}"/>
                    </a:ext>
                  </a:extLst>
                </p14:cNvPr>
                <p14:cNvContentPartPr/>
                <p14:nvPr/>
              </p14:nvContentPartPr>
              <p14:xfrm>
                <a:off x="11126013" y="4644755"/>
                <a:ext cx="191160" cy="256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C5D77A-41BD-4151-81D9-83E11F088C7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17013" y="4636115"/>
                  <a:ext cx="208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40917E-40A6-40D7-BCE8-E2B43AC6008A}"/>
                    </a:ext>
                  </a:extLst>
                </p14:cNvPr>
                <p14:cNvContentPartPr/>
                <p14:nvPr/>
              </p14:nvContentPartPr>
              <p14:xfrm>
                <a:off x="11294133" y="4595075"/>
                <a:ext cx="116280" cy="20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40917E-40A6-40D7-BCE8-E2B43AC6008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85133" y="4586435"/>
                  <a:ext cx="133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AD4475-E229-44E7-A05A-A64E1CDC4703}"/>
                    </a:ext>
                  </a:extLst>
                </p14:cNvPr>
                <p14:cNvContentPartPr/>
                <p14:nvPr/>
              </p14:nvContentPartPr>
              <p14:xfrm>
                <a:off x="11442453" y="4467635"/>
                <a:ext cx="153360" cy="20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AD4475-E229-44E7-A05A-A64E1CDC47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33813" y="4458635"/>
                  <a:ext cx="171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98A13C-9A59-449B-AE59-F62619E8C2DD}"/>
                    </a:ext>
                  </a:extLst>
                </p14:cNvPr>
                <p14:cNvContentPartPr/>
                <p14:nvPr/>
              </p14:nvContentPartPr>
              <p14:xfrm>
                <a:off x="11597613" y="4016555"/>
                <a:ext cx="231840" cy="516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98A13C-9A59-449B-AE59-F62619E8C2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88613" y="4007915"/>
                  <a:ext cx="2494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5736FB-3171-4D6E-8326-C678F4F1BC31}"/>
                    </a:ext>
                  </a:extLst>
                </p14:cNvPr>
                <p14:cNvContentPartPr/>
                <p14:nvPr/>
              </p14:nvContentPartPr>
              <p14:xfrm>
                <a:off x="11147613" y="5457995"/>
                <a:ext cx="235080" cy="34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5736FB-3171-4D6E-8326-C678F4F1BC3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38613" y="5449355"/>
                  <a:ext cx="252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9E02C3-6D40-4330-9774-82D12D462E06}"/>
                    </a:ext>
                  </a:extLst>
                </p14:cNvPr>
                <p14:cNvContentPartPr/>
                <p14:nvPr/>
              </p14:nvContentPartPr>
              <p14:xfrm>
                <a:off x="11334453" y="4840595"/>
                <a:ext cx="565200" cy="65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9E02C3-6D40-4330-9774-82D12D462E0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25453" y="4831595"/>
                  <a:ext cx="5828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A68559-02A8-4A8D-BDA9-19419D5B57AD}"/>
                    </a:ext>
                  </a:extLst>
                </p14:cNvPr>
                <p14:cNvContentPartPr/>
                <p14:nvPr/>
              </p14:nvContentPartPr>
              <p14:xfrm>
                <a:off x="11731893" y="4811435"/>
                <a:ext cx="9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A68559-02A8-4A8D-BDA9-19419D5B57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23253" y="4802435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4E8734-3F6D-4308-8B00-6B36CE7B3B65}"/>
                    </a:ext>
                  </a:extLst>
                </p14:cNvPr>
                <p14:cNvContentPartPr/>
                <p14:nvPr/>
              </p14:nvContentPartPr>
              <p14:xfrm>
                <a:off x="11836653" y="4482035"/>
                <a:ext cx="407160" cy="428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4E8734-3F6D-4308-8B00-6B36CE7B3B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27653" y="4473035"/>
                  <a:ext cx="4248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87E3CD-7E6D-476B-A21B-77AA9AD63582}"/>
                    </a:ext>
                  </a:extLst>
                </p14:cNvPr>
                <p14:cNvContentPartPr/>
                <p14:nvPr/>
              </p14:nvContentPartPr>
              <p14:xfrm>
                <a:off x="12101613" y="4390595"/>
                <a:ext cx="313920" cy="466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87E3CD-7E6D-476B-A21B-77AA9AD6358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092613" y="4381595"/>
                  <a:ext cx="3315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9959CC-79FC-4B11-9C63-B51A46D9FA3B}"/>
                    </a:ext>
                  </a:extLst>
                </p14:cNvPr>
                <p14:cNvContentPartPr/>
                <p14:nvPr/>
              </p14:nvContentPartPr>
              <p14:xfrm>
                <a:off x="11041773" y="5553755"/>
                <a:ext cx="280080" cy="34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9959CC-79FC-4B11-9C63-B51A46D9FA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32773" y="5545115"/>
                  <a:ext cx="297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377BE3-EF62-465C-8CF8-F8DBDF4B66DC}"/>
                    </a:ext>
                  </a:extLst>
                </p14:cNvPr>
                <p14:cNvContentPartPr/>
                <p14:nvPr/>
              </p14:nvContentPartPr>
              <p14:xfrm>
                <a:off x="10742973" y="6378155"/>
                <a:ext cx="197640" cy="261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377BE3-EF62-465C-8CF8-F8DBDF4B66D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34333" y="6369155"/>
                  <a:ext cx="2152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284488-911B-4581-A2E2-F0360564E25C}"/>
                    </a:ext>
                  </a:extLst>
                </p14:cNvPr>
                <p14:cNvContentPartPr/>
                <p14:nvPr/>
              </p14:nvContentPartPr>
              <p14:xfrm>
                <a:off x="10985973" y="6328475"/>
                <a:ext cx="94320" cy="3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284488-911B-4581-A2E2-F0360564E2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977333" y="6319475"/>
                  <a:ext cx="111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77D6F2-1CA0-4EF5-9F58-6487BA01ADF0}"/>
                    </a:ext>
                  </a:extLst>
                </p14:cNvPr>
                <p14:cNvContentPartPr/>
                <p14:nvPr/>
              </p14:nvContentPartPr>
              <p14:xfrm>
                <a:off x="10971573" y="6286715"/>
                <a:ext cx="176760" cy="11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77D6F2-1CA0-4EF5-9F58-6487BA01AD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62933" y="6278075"/>
                  <a:ext cx="194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C0E47A-9459-4E01-B53A-3723EA96D2B9}"/>
                    </a:ext>
                  </a:extLst>
                </p14:cNvPr>
                <p14:cNvContentPartPr/>
                <p14:nvPr/>
              </p14:nvContentPartPr>
              <p14:xfrm>
                <a:off x="11204853" y="5933915"/>
                <a:ext cx="330120" cy="31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C0E47A-9459-4E01-B53A-3723EA96D2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196213" y="5925275"/>
                  <a:ext cx="347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BC8B35-DE03-4DC5-B07F-B5E8D9F4FD9A}"/>
                    </a:ext>
                  </a:extLst>
                </p14:cNvPr>
                <p14:cNvContentPartPr/>
                <p14:nvPr/>
              </p14:nvContentPartPr>
              <p14:xfrm>
                <a:off x="11416893" y="5793515"/>
                <a:ext cx="12600" cy="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BC8B35-DE03-4DC5-B07F-B5E8D9F4FD9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08253" y="5784515"/>
                  <a:ext cx="30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840773-0873-4FDF-A846-E5B432ABFA64}"/>
                    </a:ext>
                  </a:extLst>
                </p14:cNvPr>
                <p14:cNvContentPartPr/>
                <p14:nvPr/>
              </p14:nvContentPartPr>
              <p14:xfrm>
                <a:off x="11518773" y="5787395"/>
                <a:ext cx="123480" cy="19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840773-0873-4FDF-A846-E5B432ABFA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09773" y="5778755"/>
                  <a:ext cx="141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F9BBE3-B036-4B84-833E-6CAA9AE48222}"/>
                    </a:ext>
                  </a:extLst>
                </p14:cNvPr>
                <p14:cNvContentPartPr/>
                <p14:nvPr/>
              </p14:nvContentPartPr>
              <p14:xfrm>
                <a:off x="11640093" y="5729435"/>
                <a:ext cx="136080" cy="20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F9BBE3-B036-4B84-833E-6CAA9AE482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31093" y="5720435"/>
                  <a:ext cx="153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8E0206-40E9-4EB7-ABAF-9B0F6D5B55DD}"/>
                    </a:ext>
                  </a:extLst>
                </p14:cNvPr>
                <p14:cNvContentPartPr/>
                <p14:nvPr/>
              </p14:nvContentPartPr>
              <p14:xfrm>
                <a:off x="11689413" y="5627195"/>
                <a:ext cx="138240" cy="16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8E0206-40E9-4EB7-ABAF-9B0F6D5B55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80773" y="5618555"/>
                  <a:ext cx="155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A87E52-9328-4869-9B0F-71AAA8BB9CB5}"/>
                    </a:ext>
                  </a:extLst>
                </p14:cNvPr>
                <p14:cNvContentPartPr/>
                <p14:nvPr/>
              </p14:nvContentPartPr>
              <p14:xfrm>
                <a:off x="11824413" y="5192675"/>
                <a:ext cx="433080" cy="51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A87E52-9328-4869-9B0F-71AAA8BB9C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815413" y="5183675"/>
                  <a:ext cx="4507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E5ABC2-F5EE-4D10-8238-25ACE351965C}"/>
                    </a:ext>
                  </a:extLst>
                </p14:cNvPr>
                <p14:cNvContentPartPr/>
                <p14:nvPr/>
              </p14:nvContentPartPr>
              <p14:xfrm>
                <a:off x="12288453" y="5155955"/>
                <a:ext cx="6480" cy="1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E5ABC2-F5EE-4D10-8238-25ACE35196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279813" y="5146955"/>
                  <a:ext cx="24120" cy="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277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B6F1-251A-400C-B609-930CF886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2002 and 2017 - DEQ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5BB1811-4764-470F-A8B1-88ED7480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617"/>
            <a:ext cx="7493675" cy="3746837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4413D36-2028-43BF-909A-FEA3643C5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59" y="3665480"/>
            <a:ext cx="6385041" cy="31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4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2BA804-6C77-41EC-BD2F-96E4DAED9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773431"/>
            <a:ext cx="6690360" cy="33451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4434C-BDCF-4D14-B840-1A2E2CF8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45" y="136398"/>
            <a:ext cx="11754381" cy="7970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availability in both datasets from 2002 to 2017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4FFCE79-DF55-49B9-82C1-BA47BF22E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773431"/>
            <a:ext cx="6309369" cy="3154684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C0AD833D-94CD-4F02-90AC-669D0918C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3567812"/>
            <a:ext cx="6370329" cy="318516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599AFA2-14A2-437C-AE26-C5BFDA1F6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7810"/>
            <a:ext cx="6370329" cy="3185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A7B390-B4C3-4364-8DB9-3995F2134477}"/>
              </a:ext>
            </a:extLst>
          </p:cNvPr>
          <p:cNvSpPr txBox="1"/>
          <p:nvPr/>
        </p:nvSpPr>
        <p:spPr>
          <a:xfrm>
            <a:off x="215946" y="3591698"/>
            <a:ext cx="42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 Counties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E313F-298E-4E7E-9E03-9D59BDD72FAD}"/>
              </a:ext>
            </a:extLst>
          </p:cNvPr>
          <p:cNvSpPr txBox="1"/>
          <p:nvPr/>
        </p:nvSpPr>
        <p:spPr>
          <a:xfrm>
            <a:off x="6250994" y="3573672"/>
            <a:ext cx="461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 Counties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366A6-B830-4C33-B6FF-8F97AAFB1BC1}"/>
              </a:ext>
            </a:extLst>
          </p:cNvPr>
          <p:cNvSpPr txBox="1"/>
          <p:nvPr/>
        </p:nvSpPr>
        <p:spPr>
          <a:xfrm>
            <a:off x="215946" y="6300591"/>
            <a:ext cx="46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 counties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89EDC-DF0B-4CFF-B954-C1F93E377A08}"/>
              </a:ext>
            </a:extLst>
          </p:cNvPr>
          <p:cNvSpPr txBox="1"/>
          <p:nvPr/>
        </p:nvSpPr>
        <p:spPr>
          <a:xfrm>
            <a:off x="6250994" y="6329837"/>
            <a:ext cx="487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 counties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69B832-1F51-4FF5-B7C1-8BE2BDDA2E72}"/>
              </a:ext>
            </a:extLst>
          </p:cNvPr>
          <p:cNvGrpSpPr/>
          <p:nvPr/>
        </p:nvGrpSpPr>
        <p:grpSpPr>
          <a:xfrm>
            <a:off x="10828963" y="5949224"/>
            <a:ext cx="920160" cy="665640"/>
            <a:chOff x="10828963" y="5949224"/>
            <a:chExt cx="920160" cy="66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5F7840-688E-448D-8732-2DF87CFA0C95}"/>
                    </a:ext>
                  </a:extLst>
                </p14:cNvPr>
                <p14:cNvContentPartPr/>
                <p14:nvPr/>
              </p14:nvContentPartPr>
              <p14:xfrm>
                <a:off x="10828963" y="6241544"/>
                <a:ext cx="375120" cy="37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5F7840-688E-448D-8732-2DF87CFA0C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20323" y="6232544"/>
                  <a:ext cx="392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070FC5-5A3D-4DD2-91BD-B09A10EAFD60}"/>
                    </a:ext>
                  </a:extLst>
                </p14:cNvPr>
                <p14:cNvContentPartPr/>
                <p14:nvPr/>
              </p14:nvContentPartPr>
              <p14:xfrm>
                <a:off x="11096083" y="6088184"/>
                <a:ext cx="32040" cy="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070FC5-5A3D-4DD2-91BD-B09A10EAFD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87443" y="6079544"/>
                  <a:ext cx="49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5034AE-425E-4556-9090-C0D0AE78C85C}"/>
                    </a:ext>
                  </a:extLst>
                </p14:cNvPr>
                <p14:cNvContentPartPr/>
                <p14:nvPr/>
              </p14:nvContentPartPr>
              <p14:xfrm>
                <a:off x="11239723" y="5978384"/>
                <a:ext cx="265680" cy="30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5034AE-425E-4556-9090-C0D0AE78C8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31083" y="5969384"/>
                  <a:ext cx="283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26E683-9FBF-4318-BEC4-7B719F914F3D}"/>
                    </a:ext>
                  </a:extLst>
                </p14:cNvPr>
                <p14:cNvContentPartPr/>
                <p14:nvPr/>
              </p14:nvContentPartPr>
              <p14:xfrm>
                <a:off x="11483803" y="5949224"/>
                <a:ext cx="203400" cy="18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26E683-9FBF-4318-BEC4-7B719F914F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74803" y="5940224"/>
                  <a:ext cx="221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1F3413-8239-4886-99FB-6FB804E0A68B}"/>
                    </a:ext>
                  </a:extLst>
                </p14:cNvPr>
                <p14:cNvContentPartPr/>
                <p14:nvPr/>
              </p14:nvContentPartPr>
              <p14:xfrm>
                <a:off x="11425123" y="6217784"/>
                <a:ext cx="324000" cy="26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1F3413-8239-4886-99FB-6FB804E0A6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16483" y="6209144"/>
                  <a:ext cx="341640" cy="28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54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90F8-35B2-4ED7-B635-2591AA5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EDF84F4-2C0F-4888-B0E5-E1BD55E4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015"/>
            <a:ext cx="4527395" cy="282962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AA0BCB3-8353-4929-B372-375EB605E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96" y="1003605"/>
            <a:ext cx="4527395" cy="282962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A6CF9CA-6926-407D-9CD3-157F1A0C3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378"/>
            <a:ext cx="4527395" cy="282962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D22E7A3-4331-4131-BCEC-33ECE67BB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85" y="4094775"/>
            <a:ext cx="4527395" cy="28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6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D200-1C99-4D6D-992A-14735758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4352D1-4816-4B1F-87BB-7F54D83B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175"/>
            <a:ext cx="4493941" cy="280871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75EA040-FD7E-4A68-83F8-3573D20F3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57" y="845895"/>
            <a:ext cx="4493941" cy="280871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410AEC0-63E5-45FB-B810-43579FD16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007"/>
            <a:ext cx="4493941" cy="28087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6C2998E-42AF-47CE-8FE8-26B7B3B8A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45" y="3877103"/>
            <a:ext cx="4493941" cy="280871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CCF09D-200C-4DD9-90A8-889D61BD3878}"/>
              </a:ext>
            </a:extLst>
          </p:cNvPr>
          <p:cNvGrpSpPr/>
          <p:nvPr/>
        </p:nvGrpSpPr>
        <p:grpSpPr>
          <a:xfrm>
            <a:off x="11031032" y="3498534"/>
            <a:ext cx="803520" cy="987120"/>
            <a:chOff x="11031032" y="3498534"/>
            <a:chExt cx="803520" cy="9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B5DA9E-118A-4937-9818-ABF934085189}"/>
                    </a:ext>
                  </a:extLst>
                </p14:cNvPr>
                <p14:cNvContentPartPr/>
                <p14:nvPr/>
              </p14:nvContentPartPr>
              <p14:xfrm>
                <a:off x="11031032" y="3996774"/>
                <a:ext cx="383760" cy="488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B5DA9E-118A-4937-9818-ABF9340851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22032" y="3988134"/>
                  <a:ext cx="4014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0EDFA7-E3FE-466F-B129-9E3880F00480}"/>
                    </a:ext>
                  </a:extLst>
                </p14:cNvPr>
                <p14:cNvContentPartPr/>
                <p14:nvPr/>
              </p14:nvContentPartPr>
              <p14:xfrm>
                <a:off x="11191952" y="3797334"/>
                <a:ext cx="38520" cy="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0EDFA7-E3FE-466F-B129-9E3880F004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83312" y="3788694"/>
                  <a:ext cx="56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6B70EF-207E-4A55-AF88-D9B32BB04FC6}"/>
                    </a:ext>
                  </a:extLst>
                </p14:cNvPr>
                <p14:cNvContentPartPr/>
                <p14:nvPr/>
              </p14:nvContentPartPr>
              <p14:xfrm>
                <a:off x="11439992" y="3578454"/>
                <a:ext cx="240120" cy="485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6B70EF-207E-4A55-AF88-D9B32BB04F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30992" y="3569814"/>
                  <a:ext cx="2577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A3AF8B-0AAB-404E-8B84-5DAC9210D06D}"/>
                    </a:ext>
                  </a:extLst>
                </p14:cNvPr>
                <p14:cNvContentPartPr/>
                <p14:nvPr/>
              </p14:nvContentPartPr>
              <p14:xfrm>
                <a:off x="11660672" y="3498534"/>
                <a:ext cx="173880" cy="260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A3AF8B-0AAB-404E-8B84-5DAC9210D0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51672" y="3489894"/>
                  <a:ext cx="19152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87D489-4F2F-49E9-9EC2-F133ADF10322}"/>
                  </a:ext>
                </a:extLst>
              </p14:cNvPr>
              <p14:cNvContentPartPr/>
              <p14:nvPr/>
            </p14:nvContentPartPr>
            <p14:xfrm>
              <a:off x="5174912" y="3438326"/>
              <a:ext cx="360" cy="138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87D489-4F2F-49E9-9EC2-F133ADF103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5912" y="3429686"/>
                <a:ext cx="1800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36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E405334-0722-4D13-A2CB-31B5BFC20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0574" cy="317112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70355AD-E5AD-447E-BDFA-4A556145A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382409" cy="336400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829BFD9-1216-4EF5-9661-486648675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1740"/>
            <a:ext cx="5412062" cy="338253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6CE4188-D458-4B4A-889D-F55ADF4FD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55" y="3556092"/>
            <a:ext cx="5283054" cy="330190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CA1D9C7-E55E-41FD-925A-AA935D9A229F}"/>
              </a:ext>
            </a:extLst>
          </p:cNvPr>
          <p:cNvGrpSpPr/>
          <p:nvPr/>
        </p:nvGrpSpPr>
        <p:grpSpPr>
          <a:xfrm>
            <a:off x="10894592" y="2904174"/>
            <a:ext cx="1520212" cy="2538292"/>
            <a:chOff x="10894592" y="2904174"/>
            <a:chExt cx="1520212" cy="25382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9CA1AA-9730-47BF-9F9C-4F5761BDA5B8}"/>
                    </a:ext>
                  </a:extLst>
                </p14:cNvPr>
                <p14:cNvContentPartPr/>
                <p14:nvPr/>
              </p14:nvContentPartPr>
              <p14:xfrm>
                <a:off x="10925912" y="3415734"/>
                <a:ext cx="243360" cy="400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9CA1AA-9730-47BF-9F9C-4F5761BDA5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16912" y="3407094"/>
                  <a:ext cx="2610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B4DFDF-117A-4F7F-B9DC-93AF808E7F6F}"/>
                    </a:ext>
                  </a:extLst>
                </p14:cNvPr>
                <p14:cNvContentPartPr/>
                <p14:nvPr/>
              </p14:nvContentPartPr>
              <p14:xfrm>
                <a:off x="11209232" y="3134214"/>
                <a:ext cx="562320" cy="47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B4DFDF-117A-4F7F-B9DC-93AF808E7F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00592" y="3125214"/>
                  <a:ext cx="579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BA8D33-514B-4F65-9B5D-A4D17AE66201}"/>
                    </a:ext>
                  </a:extLst>
                </p14:cNvPr>
                <p14:cNvContentPartPr/>
                <p14:nvPr/>
              </p14:nvContentPartPr>
              <p14:xfrm>
                <a:off x="11768312" y="2904174"/>
                <a:ext cx="265680" cy="21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BA8D33-514B-4F65-9B5D-A4D17AE662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59312" y="2895534"/>
                  <a:ext cx="283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B9A297-97B8-44EB-9AB8-C41BCE66A204}"/>
                    </a:ext>
                  </a:extLst>
                </p14:cNvPr>
                <p14:cNvContentPartPr/>
                <p14:nvPr/>
              </p14:nvContentPartPr>
              <p14:xfrm>
                <a:off x="10894592" y="4126014"/>
                <a:ext cx="248760" cy="32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B9A297-97B8-44EB-9AB8-C41BCE66A2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85952" y="4117374"/>
                  <a:ext cx="266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FD42BD-74FC-41CB-AA49-7F4858345827}"/>
                    </a:ext>
                  </a:extLst>
                </p14:cNvPr>
                <p14:cNvContentPartPr/>
                <p14:nvPr/>
              </p14:nvContentPartPr>
              <p14:xfrm>
                <a:off x="11150192" y="4071294"/>
                <a:ext cx="164520" cy="12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FD42BD-74FC-41CB-AA49-7F48583458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41192" y="4062294"/>
                  <a:ext cx="182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9E3300-1265-4AF0-9CF9-46806D7FF737}"/>
                    </a:ext>
                  </a:extLst>
                </p14:cNvPr>
                <p14:cNvContentPartPr/>
                <p14:nvPr/>
              </p14:nvContentPartPr>
              <p14:xfrm>
                <a:off x="11366192" y="3770334"/>
                <a:ext cx="362160" cy="36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9E3300-1265-4AF0-9CF9-46806D7FF7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57552" y="3761334"/>
                  <a:ext cx="379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37FF41-92F2-4731-8DCB-1DDA454626E1}"/>
                    </a:ext>
                  </a:extLst>
                </p14:cNvPr>
                <p14:cNvContentPartPr/>
                <p14:nvPr/>
              </p14:nvContentPartPr>
              <p14:xfrm>
                <a:off x="11712152" y="3609414"/>
                <a:ext cx="124560" cy="26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37FF41-92F2-4731-8DCB-1DDA454626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703512" y="3600774"/>
                  <a:ext cx="142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399D61-E390-4CCE-A57D-F5D305D094AF}"/>
                    </a:ext>
                  </a:extLst>
                </p14:cNvPr>
                <p14:cNvContentPartPr/>
                <p14:nvPr/>
              </p14:nvContentPartPr>
              <p14:xfrm>
                <a:off x="11825552" y="3582774"/>
                <a:ext cx="261360" cy="28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399D61-E390-4CCE-A57D-F5D305D094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816912" y="3573774"/>
                  <a:ext cx="279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CC31DE-ABFC-4082-8476-0D60B00C9720}"/>
                    </a:ext>
                  </a:extLst>
                </p14:cNvPr>
                <p14:cNvContentPartPr/>
                <p14:nvPr/>
              </p14:nvContentPartPr>
              <p14:xfrm>
                <a:off x="11239832" y="4356346"/>
                <a:ext cx="603000" cy="601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CC31DE-ABFC-4082-8476-0D60B00C97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31192" y="4347706"/>
                  <a:ext cx="62064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6B8537-5B7C-489F-8C88-17AA77A826FF}"/>
                    </a:ext>
                  </a:extLst>
                </p14:cNvPr>
                <p14:cNvContentPartPr/>
                <p14:nvPr/>
              </p14:nvContentPartPr>
              <p14:xfrm>
                <a:off x="11876312" y="4217026"/>
                <a:ext cx="1800" cy="2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6B8537-5B7C-489F-8C88-17AA77A826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67672" y="4208386"/>
                  <a:ext cx="19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F74001-D88E-4D53-82BC-DDDB794ADBEF}"/>
                    </a:ext>
                  </a:extLst>
                </p14:cNvPr>
                <p14:cNvContentPartPr/>
                <p14:nvPr/>
              </p14:nvContentPartPr>
              <p14:xfrm>
                <a:off x="11890352" y="4151146"/>
                <a:ext cx="82440" cy="28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F74001-D88E-4D53-82BC-DDDB794ADB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881712" y="4142146"/>
                  <a:ext cx="100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4B2E59-D52F-48D7-A185-EE47AA7BECA3}"/>
                    </a:ext>
                  </a:extLst>
                </p14:cNvPr>
                <p14:cNvContentPartPr/>
                <p14:nvPr/>
              </p14:nvContentPartPr>
              <p14:xfrm>
                <a:off x="11979992" y="4090666"/>
                <a:ext cx="304560" cy="285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4B2E59-D52F-48D7-A185-EE47AA7BEC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971352" y="4081666"/>
                  <a:ext cx="322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D1C643-DB7D-4ED0-9D21-47E6E069E8DD}"/>
                    </a:ext>
                  </a:extLst>
                </p14:cNvPr>
                <p14:cNvContentPartPr/>
                <p14:nvPr/>
              </p14:nvContentPartPr>
              <p14:xfrm>
                <a:off x="11418324" y="5118466"/>
                <a:ext cx="204480" cy="255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D1C643-DB7D-4ED0-9D21-47E6E069E8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09684" y="5109826"/>
                  <a:ext cx="222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7BD8A7-8287-473B-8A38-2D2FC78027BE}"/>
                    </a:ext>
                  </a:extLst>
                </p14:cNvPr>
                <p14:cNvContentPartPr/>
                <p14:nvPr/>
              </p14:nvContentPartPr>
              <p14:xfrm>
                <a:off x="11645844" y="5063026"/>
                <a:ext cx="82800" cy="15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7BD8A7-8287-473B-8A38-2D2FC78027B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636844" y="5054026"/>
                  <a:ext cx="100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79BB4-877C-4975-9D96-2406616763C1}"/>
                    </a:ext>
                  </a:extLst>
                </p14:cNvPr>
                <p14:cNvContentPartPr/>
                <p14:nvPr/>
              </p14:nvContentPartPr>
              <p14:xfrm>
                <a:off x="11646564" y="4960066"/>
                <a:ext cx="11520" cy="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79BB4-877C-4975-9D96-2406616763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637564" y="4951426"/>
                  <a:ext cx="29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A7FEDD-109F-49AC-96A5-A50FB292AA00}"/>
                    </a:ext>
                  </a:extLst>
                </p14:cNvPr>
                <p14:cNvContentPartPr/>
                <p14:nvPr/>
              </p14:nvContentPartPr>
              <p14:xfrm>
                <a:off x="11789484" y="4886266"/>
                <a:ext cx="380880" cy="556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A7FEDD-109F-49AC-96A5-A50FB292AA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780484" y="4877266"/>
                  <a:ext cx="3985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840080-39CD-480A-ADE4-17420BBC47B3}"/>
                    </a:ext>
                  </a:extLst>
                </p14:cNvPr>
                <p14:cNvContentPartPr/>
                <p14:nvPr/>
              </p14:nvContentPartPr>
              <p14:xfrm>
                <a:off x="12150924" y="4667386"/>
                <a:ext cx="263880" cy="25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840080-39CD-480A-ADE4-17420BBC47B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142284" y="4658746"/>
                  <a:ext cx="281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F2937C-1456-4F2F-A84D-9D5E69D90576}"/>
                    </a:ext>
                  </a:extLst>
                </p14:cNvPr>
                <p14:cNvContentPartPr/>
                <p14:nvPr/>
              </p14:nvContentPartPr>
              <p14:xfrm>
                <a:off x="12140402" y="3167986"/>
                <a:ext cx="190440" cy="34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F2937C-1456-4F2F-A84D-9D5E69D9057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131762" y="3159346"/>
                  <a:ext cx="208080" cy="36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197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89FDE-6A12-453D-9E8F-8DCFBD152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89339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C189F265-E9B3-4EB1-8D46-294378A4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" y="3429000"/>
            <a:ext cx="6858000" cy="3429000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4E714AF-F186-4126-AD81-5E54860C4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" y="505105"/>
            <a:ext cx="7014386" cy="3507193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EB751281-5A63-4197-8C01-D731C96E8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00" y="804304"/>
            <a:ext cx="6288817" cy="3144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A8BF8-E91A-45B0-A7E3-8EF27280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5758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Irrigated area under threshold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950056A-069A-4BE3-BB1A-BF3F17E49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77" y="3664613"/>
            <a:ext cx="6377354" cy="318867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D9A56E9-4679-4354-9EE8-97BB0BBC5D9B}"/>
              </a:ext>
            </a:extLst>
          </p:cNvPr>
          <p:cNvGrpSpPr/>
          <p:nvPr/>
        </p:nvGrpSpPr>
        <p:grpSpPr>
          <a:xfrm>
            <a:off x="11169231" y="3588466"/>
            <a:ext cx="1341251" cy="2285640"/>
            <a:chOff x="11169231" y="3588466"/>
            <a:chExt cx="1341251" cy="22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71BCF5-B426-4A98-BFBA-BFA8DBC540A1}"/>
                    </a:ext>
                  </a:extLst>
                </p14:cNvPr>
                <p14:cNvContentPartPr/>
                <p14:nvPr/>
              </p14:nvContentPartPr>
              <p14:xfrm>
                <a:off x="11169231" y="3767026"/>
                <a:ext cx="123480" cy="324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71BCF5-B426-4A98-BFBA-BFA8DBC540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60591" y="3758386"/>
                  <a:ext cx="141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57AD89-59B1-4361-97EC-911650C3EE45}"/>
                    </a:ext>
                  </a:extLst>
                </p14:cNvPr>
                <p14:cNvContentPartPr/>
                <p14:nvPr/>
              </p14:nvContentPartPr>
              <p14:xfrm>
                <a:off x="11337711" y="3588466"/>
                <a:ext cx="282960" cy="35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57AD89-59B1-4361-97EC-911650C3EE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29071" y="3579466"/>
                  <a:ext cx="3006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2348E1-CBCE-492A-9C1A-52DE3FB7356A}"/>
                    </a:ext>
                  </a:extLst>
                </p14:cNvPr>
                <p14:cNvContentPartPr/>
                <p14:nvPr/>
              </p14:nvContentPartPr>
              <p14:xfrm>
                <a:off x="11429151" y="3617986"/>
                <a:ext cx="118080" cy="11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2348E1-CBCE-492A-9C1A-52DE3FB735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20151" y="3609346"/>
                  <a:ext cx="135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59A8DA-EA62-4C6C-9BE8-933D9549A2BA}"/>
                    </a:ext>
                  </a:extLst>
                </p14:cNvPr>
                <p14:cNvContentPartPr/>
                <p14:nvPr/>
              </p14:nvContentPartPr>
              <p14:xfrm>
                <a:off x="11366511" y="4140706"/>
                <a:ext cx="164880" cy="22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59A8DA-EA62-4C6C-9BE8-933D9549A2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57511" y="4132066"/>
                  <a:ext cx="182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7FA646-3E8A-44A8-8DA2-659B6B8602E1}"/>
                    </a:ext>
                  </a:extLst>
                </p14:cNvPr>
                <p14:cNvContentPartPr/>
                <p14:nvPr/>
              </p14:nvContentPartPr>
              <p14:xfrm>
                <a:off x="11528511" y="3762706"/>
                <a:ext cx="433080" cy="50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7FA646-3E8A-44A8-8DA2-659B6B8602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19871" y="3754066"/>
                  <a:ext cx="4507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EE652D-7B1C-40FF-9161-39D3C8E7B4D8}"/>
                    </a:ext>
                  </a:extLst>
                </p14:cNvPr>
                <p14:cNvContentPartPr/>
                <p14:nvPr/>
              </p14:nvContentPartPr>
              <p14:xfrm>
                <a:off x="11427351" y="4620226"/>
                <a:ext cx="97560" cy="33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EE652D-7B1C-40FF-9161-39D3C8E7B4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18711" y="4611586"/>
                  <a:ext cx="115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97B3A4-D703-4BB6-86AD-3F588CD64A2D}"/>
                    </a:ext>
                  </a:extLst>
                </p14:cNvPr>
                <p14:cNvContentPartPr/>
                <p14:nvPr/>
              </p14:nvContentPartPr>
              <p14:xfrm>
                <a:off x="11592591" y="4590706"/>
                <a:ext cx="94320" cy="23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97B3A4-D703-4BB6-86AD-3F588CD64A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83591" y="4582066"/>
                  <a:ext cx="11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6632E4-A5F2-4D6F-9856-B0AB6F2D9E2A}"/>
                    </a:ext>
                  </a:extLst>
                </p14:cNvPr>
                <p14:cNvContentPartPr/>
                <p14:nvPr/>
              </p14:nvContentPartPr>
              <p14:xfrm>
                <a:off x="11615271" y="4515466"/>
                <a:ext cx="185040" cy="33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6632E4-A5F2-4D6F-9856-B0AB6F2D9E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06631" y="4506466"/>
                  <a:ext cx="202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9E9216-F8BD-4DE4-A7E7-1B507A516E20}"/>
                    </a:ext>
                  </a:extLst>
                </p14:cNvPr>
                <p14:cNvContentPartPr/>
                <p14:nvPr/>
              </p14:nvContentPartPr>
              <p14:xfrm>
                <a:off x="11792031" y="4412506"/>
                <a:ext cx="111600" cy="234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9E9216-F8BD-4DE4-A7E7-1B507A516E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783031" y="4403506"/>
                  <a:ext cx="129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DFADE9-34FF-41F0-8083-4CBAD47CA790}"/>
                    </a:ext>
                  </a:extLst>
                </p14:cNvPr>
                <p14:cNvContentPartPr/>
                <p14:nvPr/>
              </p14:nvContentPartPr>
              <p14:xfrm>
                <a:off x="11784471" y="4255546"/>
                <a:ext cx="138240" cy="17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DFADE9-34FF-41F0-8083-4CBAD47CA7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775831" y="4246906"/>
                  <a:ext cx="155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740F2A-0B7F-42DD-9605-E0482EF489EE}"/>
                    </a:ext>
                  </a:extLst>
                </p14:cNvPr>
                <p14:cNvContentPartPr/>
                <p14:nvPr/>
              </p14:nvContentPartPr>
              <p14:xfrm>
                <a:off x="11861871" y="4390906"/>
                <a:ext cx="126000" cy="18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740F2A-0B7F-42DD-9605-E0482EF489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852871" y="4382266"/>
                  <a:ext cx="143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6A7EEC-39CA-4356-9290-7E17C4740B6F}"/>
                    </a:ext>
                  </a:extLst>
                </p14:cNvPr>
                <p14:cNvContentPartPr/>
                <p14:nvPr/>
              </p14:nvContentPartPr>
              <p14:xfrm>
                <a:off x="11922711" y="4629946"/>
                <a:ext cx="31320" cy="11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6A7EEC-39CA-4356-9290-7E17C4740B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913711" y="4620946"/>
                  <a:ext cx="48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B5CBED-7599-4B7C-AF70-D340CE08F1EA}"/>
                    </a:ext>
                  </a:extLst>
                </p14:cNvPr>
                <p14:cNvContentPartPr/>
                <p14:nvPr/>
              </p14:nvContentPartPr>
              <p14:xfrm>
                <a:off x="11423391" y="5164906"/>
                <a:ext cx="499320" cy="46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B5CBED-7599-4B7C-AF70-D340CE08F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14751" y="5156266"/>
                  <a:ext cx="5169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CB9DF0-4117-4A98-AB72-F871AF06E2D5}"/>
                    </a:ext>
                  </a:extLst>
                </p14:cNvPr>
                <p14:cNvContentPartPr/>
                <p14:nvPr/>
              </p14:nvContentPartPr>
              <p14:xfrm>
                <a:off x="11866551" y="4995706"/>
                <a:ext cx="112320" cy="240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CB9DF0-4117-4A98-AB72-F871AF06E2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857911" y="4986706"/>
                  <a:ext cx="129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B0C69A-8DE1-4F7E-A68E-44493A778E2B}"/>
                    </a:ext>
                  </a:extLst>
                </p14:cNvPr>
                <p14:cNvContentPartPr/>
                <p14:nvPr/>
              </p14:nvContentPartPr>
              <p14:xfrm>
                <a:off x="12017751" y="4755226"/>
                <a:ext cx="321120" cy="38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B0C69A-8DE1-4F7E-A68E-44493A778E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009111" y="4746586"/>
                  <a:ext cx="3387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096ED8-A466-43C9-A644-003E78649CE0}"/>
                    </a:ext>
                  </a:extLst>
                </p14:cNvPr>
                <p14:cNvContentPartPr/>
                <p14:nvPr/>
              </p14:nvContentPartPr>
              <p14:xfrm>
                <a:off x="11202242" y="4642906"/>
                <a:ext cx="494280" cy="123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096ED8-A466-43C9-A644-003E78649CE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93602" y="4634266"/>
                  <a:ext cx="511920" cy="12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B2F94C-A7AF-4058-B61F-2B08BA31B95B}"/>
                    </a:ext>
                  </a:extLst>
                </p14:cNvPr>
                <p14:cNvContentPartPr/>
                <p14:nvPr/>
              </p14:nvContentPartPr>
              <p14:xfrm>
                <a:off x="11947082" y="4094266"/>
                <a:ext cx="563400" cy="128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B2F94C-A7AF-4058-B61F-2B08BA31B95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938082" y="4085626"/>
                  <a:ext cx="581040" cy="12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E649D6-C32E-4CDA-A3B5-E6E802EDCF55}"/>
              </a:ext>
            </a:extLst>
          </p:cNvPr>
          <p:cNvGrpSpPr/>
          <p:nvPr/>
        </p:nvGrpSpPr>
        <p:grpSpPr>
          <a:xfrm>
            <a:off x="10412002" y="5676650"/>
            <a:ext cx="1764360" cy="1132200"/>
            <a:chOff x="10412002" y="5676650"/>
            <a:chExt cx="1764360" cy="11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8A916C-4B0D-4E1F-9191-9F89A99064F2}"/>
                    </a:ext>
                  </a:extLst>
                </p14:cNvPr>
                <p14:cNvContentPartPr/>
                <p14:nvPr/>
              </p14:nvContentPartPr>
              <p14:xfrm>
                <a:off x="10412002" y="6337970"/>
                <a:ext cx="454680" cy="470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8A916C-4B0D-4E1F-9191-9F89A99064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03362" y="6329330"/>
                  <a:ext cx="4723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0D6413-6A2D-416A-900D-AD8A8EAB3BA8}"/>
                    </a:ext>
                  </a:extLst>
                </p14:cNvPr>
                <p14:cNvContentPartPr/>
                <p14:nvPr/>
              </p14:nvContentPartPr>
              <p14:xfrm>
                <a:off x="10732042" y="6225650"/>
                <a:ext cx="5688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0D6413-6A2D-416A-900D-AD8A8EAB3B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23402" y="6216650"/>
                  <a:ext cx="74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EF1148-2B51-4CF7-BC29-54675FB810E6}"/>
                    </a:ext>
                  </a:extLst>
                </p14:cNvPr>
                <p14:cNvContentPartPr/>
                <p14:nvPr/>
              </p14:nvContentPartPr>
              <p14:xfrm>
                <a:off x="10893322" y="6219530"/>
                <a:ext cx="153360" cy="197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EF1148-2B51-4CF7-BC29-54675FB810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84682" y="6210890"/>
                  <a:ext cx="171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27E956-2ACE-48CA-B30F-E4EADC04A088}"/>
                    </a:ext>
                  </a:extLst>
                </p14:cNvPr>
                <p14:cNvContentPartPr/>
                <p14:nvPr/>
              </p14:nvContentPartPr>
              <p14:xfrm>
                <a:off x="11016442" y="6124850"/>
                <a:ext cx="113400" cy="172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27E956-2ACE-48CA-B30F-E4EADC04A08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07442" y="6116210"/>
                  <a:ext cx="131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DC82E3-0243-4B81-83DE-36C99A315605}"/>
                    </a:ext>
                  </a:extLst>
                </p14:cNvPr>
                <p14:cNvContentPartPr/>
                <p14:nvPr/>
              </p14:nvContentPartPr>
              <p14:xfrm>
                <a:off x="11004562" y="6119810"/>
                <a:ext cx="238680" cy="161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DC82E3-0243-4B81-83DE-36C99A3156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95562" y="6111170"/>
                  <a:ext cx="256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4D55E5-9359-4F0E-86BE-1C73C087BA87}"/>
                    </a:ext>
                  </a:extLst>
                </p14:cNvPr>
                <p14:cNvContentPartPr/>
                <p14:nvPr/>
              </p14:nvContentPartPr>
              <p14:xfrm>
                <a:off x="11321362" y="6011810"/>
                <a:ext cx="337680" cy="421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4D55E5-9359-4F0E-86BE-1C73C087BA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12362" y="6002810"/>
                  <a:ext cx="3553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BA94D-4160-45CC-A3DB-2A70E8043589}"/>
                    </a:ext>
                  </a:extLst>
                </p14:cNvPr>
                <p14:cNvContentPartPr/>
                <p14:nvPr/>
              </p14:nvContentPartPr>
              <p14:xfrm>
                <a:off x="11664082" y="5676650"/>
                <a:ext cx="512280" cy="42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BA94D-4160-45CC-A3DB-2A70E804358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55442" y="5668010"/>
                  <a:ext cx="5299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337A21-63FB-4083-A58B-9C07C99EE1B3}"/>
                    </a:ext>
                  </a:extLst>
                </p14:cNvPr>
                <p14:cNvContentPartPr/>
                <p14:nvPr/>
              </p14:nvContentPartPr>
              <p14:xfrm>
                <a:off x="11034802" y="6142850"/>
                <a:ext cx="898920" cy="621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337A21-63FB-4083-A58B-9C07C99EE1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26162" y="6134210"/>
                  <a:ext cx="9165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5883A5-6D55-4D0F-9989-AD14CC1CB265}"/>
                    </a:ext>
                  </a:extLst>
                </p14:cNvPr>
                <p14:cNvContentPartPr/>
                <p14:nvPr/>
              </p14:nvContentPartPr>
              <p14:xfrm>
                <a:off x="11544562" y="6135290"/>
                <a:ext cx="606240" cy="436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5883A5-6D55-4D0F-9989-AD14CC1CB26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35922" y="6126290"/>
                  <a:ext cx="62388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812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6556AF0-B0A6-4983-900F-1F0C240C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56"/>
            <a:ext cx="6098719" cy="3049359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0D5F686-388E-43F0-9BFF-B3F2042E2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29" y="742055"/>
            <a:ext cx="6098719" cy="304935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CE4D50F-5953-4237-A3F3-61266F569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" y="3557743"/>
            <a:ext cx="6098719" cy="3049359"/>
          </a:xfrm>
          <a:prstGeom prst="rect">
            <a:avLst/>
          </a:prstGeom>
        </p:spPr>
      </p:pic>
      <p:pic>
        <p:nvPicPr>
          <p:cNvPr id="11" name="Picture 10" descr="Diagram, map&#10;&#10;Description automatically generated with medium confidence">
            <a:extLst>
              <a:ext uri="{FF2B5EF4-FFF2-40B4-BE49-F238E27FC236}">
                <a16:creationId xmlns:a16="http://schemas.microsoft.com/office/drawing/2014/main" id="{C2EE600D-F0F3-4F67-890E-668252BA3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90" y="3557742"/>
            <a:ext cx="6098719" cy="3049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1EBE5-4EA8-4FD6-8579-48095BA5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9" y="517619"/>
            <a:ext cx="12060161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Irrigated Area under threshold for counties missing in DEQ dataset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DE220-822E-4482-83B2-A39E427A1F1B}"/>
              </a:ext>
            </a:extLst>
          </p:cNvPr>
          <p:cNvGrpSpPr/>
          <p:nvPr/>
        </p:nvGrpSpPr>
        <p:grpSpPr>
          <a:xfrm>
            <a:off x="11020354" y="3100306"/>
            <a:ext cx="831600" cy="856440"/>
            <a:chOff x="11020354" y="3100306"/>
            <a:chExt cx="831600" cy="8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8EE913-358E-4BD6-8E8B-0B5BA19F0747}"/>
                    </a:ext>
                  </a:extLst>
                </p14:cNvPr>
                <p14:cNvContentPartPr/>
                <p14:nvPr/>
              </p14:nvContentPartPr>
              <p14:xfrm>
                <a:off x="11020354" y="3499546"/>
                <a:ext cx="438120" cy="457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8EE913-358E-4BD6-8E8B-0B5BA19F07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11354" y="3490906"/>
                  <a:ext cx="455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341F13-8A96-418B-B6B4-741C66EF8AA1}"/>
                    </a:ext>
                  </a:extLst>
                </p14:cNvPr>
                <p14:cNvContentPartPr/>
                <p14:nvPr/>
              </p14:nvContentPartPr>
              <p14:xfrm>
                <a:off x="11261554" y="3355186"/>
                <a:ext cx="45360" cy="1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341F13-8A96-418B-B6B4-741C66EF8A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52914" y="3346546"/>
                  <a:ext cx="63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5A0B48-ABFF-455E-ABD0-FA7B6813715C}"/>
                    </a:ext>
                  </a:extLst>
                </p14:cNvPr>
                <p14:cNvContentPartPr/>
                <p14:nvPr/>
              </p14:nvContentPartPr>
              <p14:xfrm>
                <a:off x="11401234" y="3169426"/>
                <a:ext cx="232560" cy="41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5A0B48-ABFF-455E-ABD0-FA7B681371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92234" y="3160786"/>
                  <a:ext cx="250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46C2B6-DE9F-4EC2-AE86-D8E6CC57C193}"/>
                    </a:ext>
                  </a:extLst>
                </p14:cNvPr>
                <p14:cNvContentPartPr/>
                <p14:nvPr/>
              </p14:nvContentPartPr>
              <p14:xfrm>
                <a:off x="11636674" y="3100306"/>
                <a:ext cx="215280" cy="30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46C2B6-DE9F-4EC2-AE86-D8E6CC57C1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28034" y="3091666"/>
                  <a:ext cx="232920" cy="32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84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F2AA-07E2-4AE0-86E5-9F92E3FD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05" y="114549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BE80-25CD-4123-BE29-BEC0C098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31849"/>
            <a:ext cx="5791200" cy="2581274"/>
          </a:xfrm>
        </p:spPr>
        <p:txBody>
          <a:bodyPr/>
          <a:lstStyle/>
          <a:p>
            <a:pPr fontAlgn="base"/>
            <a:r>
              <a:rPr lang="en-US" sz="2400" dirty="0"/>
              <a:t>Census data on irrigated acreage and number of farms</a:t>
            </a:r>
          </a:p>
          <a:p>
            <a:pPr lvl="1" fontAlgn="base"/>
            <a:r>
              <a:rPr lang="en-US" sz="2400" dirty="0"/>
              <a:t>Breakdown by farm size</a:t>
            </a:r>
          </a:p>
          <a:p>
            <a:pPr lvl="1" fontAlgn="base"/>
            <a:r>
              <a:rPr lang="en-US" sz="2400" dirty="0"/>
              <a:t>Total in county</a:t>
            </a:r>
          </a:p>
          <a:p>
            <a:pPr lvl="1" fontAlgn="base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0F6B23-7205-4FCA-9043-E9446BA6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13315"/>
              </p:ext>
            </p:extLst>
          </p:nvPr>
        </p:nvGraphicFramePr>
        <p:xfrm>
          <a:off x="6743699" y="866775"/>
          <a:ext cx="4975713" cy="54222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97983">
                  <a:extLst>
                    <a:ext uri="{9D8B030D-6E8A-4147-A177-3AD203B41FA5}">
                      <a16:colId xmlns:a16="http://schemas.microsoft.com/office/drawing/2014/main" val="179888004"/>
                    </a:ext>
                  </a:extLst>
                </a:gridCol>
                <a:gridCol w="1088865">
                  <a:extLst>
                    <a:ext uri="{9D8B030D-6E8A-4147-A177-3AD203B41FA5}">
                      <a16:colId xmlns:a16="http://schemas.microsoft.com/office/drawing/2014/main" val="2364813186"/>
                    </a:ext>
                  </a:extLst>
                </a:gridCol>
                <a:gridCol w="1088865">
                  <a:extLst>
                    <a:ext uri="{9D8B030D-6E8A-4147-A177-3AD203B41FA5}">
                      <a16:colId xmlns:a16="http://schemas.microsoft.com/office/drawing/2014/main" val="627726865"/>
                    </a:ext>
                  </a:extLst>
                </a:gridCol>
              </a:tblGrid>
              <a:tr h="43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ACCOMACK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 Acreage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of 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166988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(1.0 TO 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25191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(10.0 TO 49.9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56828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(50.0 TO 69.9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71332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(70.0 TO 99.9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97649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(100 TO 139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940160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(140 TO 179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8734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(180 TO 219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881612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(220 TO 259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634215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(260 TO 499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091369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(500 TO 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635029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(1,000 TO 1,999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052297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(2,000 OR MORE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4,129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430420"/>
                  </a:ext>
                </a:extLst>
              </a:tr>
              <a:tr h="27244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9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5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55E-AA94-4B24-A832-86A8714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1F28-2EC8-4086-9BE4-1751AF17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3000"/>
            <a:ext cx="10058400" cy="2152650"/>
          </a:xfrm>
        </p:spPr>
        <p:txBody>
          <a:bodyPr/>
          <a:lstStyle/>
          <a:p>
            <a:r>
              <a:rPr lang="en-US" b="1" dirty="0"/>
              <a:t>County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Irrigated Operations (Sum of No. of operations)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Irrigated Acreage (reported at county level)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3AEF4-41B0-496E-9E43-51FAEDE24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484968"/>
              </p:ext>
            </p:extLst>
          </p:nvPr>
        </p:nvGraphicFramePr>
        <p:xfrm>
          <a:off x="1097280" y="3696594"/>
          <a:ext cx="10058400" cy="23739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2164391427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8283272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7867534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75828014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3774834788"/>
                    </a:ext>
                  </a:extLst>
                </a:gridCol>
              </a:tblGrid>
              <a:tr h="37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Acreage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Size Bins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 Bins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592567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ACCOMACK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844905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ALBEMARLE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250571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AMELIA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39422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AMHERST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93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9CD-9548-4FDF-88FB-33F9392E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6998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Fill “D” values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0D78F-D434-4FC8-9A2F-24E3F2932EAC}"/>
              </a:ext>
            </a:extLst>
          </p:cNvPr>
          <p:cNvSpPr txBox="1"/>
          <p:nvPr/>
        </p:nvSpPr>
        <p:spPr>
          <a:xfrm>
            <a:off x="424926" y="2197043"/>
            <a:ext cx="307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Binned summary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318C7-9716-4EB7-8C7A-139E6D2D8826}"/>
              </a:ext>
            </a:extLst>
          </p:cNvPr>
          <p:cNvSpPr txBox="1"/>
          <p:nvPr/>
        </p:nvSpPr>
        <p:spPr>
          <a:xfrm>
            <a:off x="849854" y="2782669"/>
            <a:ext cx="48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size bin calculate</a:t>
            </a:r>
            <a:r>
              <a:rPr lang="en-US" b="1" dirty="0"/>
              <a:t> Irrigated Acres per operation </a:t>
            </a:r>
            <a:r>
              <a:rPr lang="en-US" dirty="0"/>
              <a:t>and </a:t>
            </a:r>
            <a:r>
              <a:rPr lang="en-US" b="1" dirty="0"/>
              <a:t>Irrigated percentage </a:t>
            </a:r>
            <a:r>
              <a:rPr lang="en-US" dirty="0"/>
              <a:t>in all counties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E3DD4F-D642-4C31-A23C-EB054255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46" y="1853019"/>
            <a:ext cx="5596722" cy="28570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0D07CD-76A4-4A29-A9FA-835B9CCC571E}"/>
              </a:ext>
            </a:extLst>
          </p:cNvPr>
          <p:cNvSpPr txBox="1"/>
          <p:nvPr/>
        </p:nvSpPr>
        <p:spPr>
          <a:xfrm>
            <a:off x="6008146" y="112900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none" strike="noStrike" dirty="0">
                <a:effectLst/>
                <a:latin typeface="+mn-lt"/>
              </a:rPr>
              <a:t>1.0 TO 9.9 Acre Size 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9CD-9548-4FDF-88FB-33F9392E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7297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Fill “D”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0D78F-D434-4FC8-9A2F-24E3F2932EAC}"/>
              </a:ext>
            </a:extLst>
          </p:cNvPr>
          <p:cNvSpPr txBox="1"/>
          <p:nvPr/>
        </p:nvSpPr>
        <p:spPr>
          <a:xfrm>
            <a:off x="0" y="1238286"/>
            <a:ext cx="307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Binned summary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9F0E53-EC20-473B-92F2-A65B951F6591}"/>
              </a:ext>
            </a:extLst>
          </p:cNvPr>
          <p:cNvCxnSpPr>
            <a:cxnSpLocks/>
          </p:cNvCxnSpPr>
          <p:nvPr/>
        </p:nvCxnSpPr>
        <p:spPr>
          <a:xfrm>
            <a:off x="2744992" y="1422952"/>
            <a:ext cx="656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D318C7-9716-4EB7-8C7A-139E6D2D8826}"/>
              </a:ext>
            </a:extLst>
          </p:cNvPr>
          <p:cNvSpPr txBox="1"/>
          <p:nvPr/>
        </p:nvSpPr>
        <p:spPr>
          <a:xfrm>
            <a:off x="516367" y="2782669"/>
            <a:ext cx="375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size bin calculate</a:t>
            </a:r>
            <a:r>
              <a:rPr lang="en-US" b="1" dirty="0"/>
              <a:t> number of counties with and without D values </a:t>
            </a:r>
            <a:r>
              <a:rPr lang="en-US" dirty="0"/>
              <a:t>and </a:t>
            </a:r>
            <a:r>
              <a:rPr lang="en-US" b="1" dirty="0"/>
              <a:t>average Irrigated percentage </a:t>
            </a:r>
            <a:r>
              <a:rPr lang="en-US" dirty="0"/>
              <a:t>in all counties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D07CD-76A4-4A29-A9FA-835B9CCC571E}"/>
              </a:ext>
            </a:extLst>
          </p:cNvPr>
          <p:cNvSpPr txBox="1"/>
          <p:nvPr/>
        </p:nvSpPr>
        <p:spPr>
          <a:xfrm>
            <a:off x="4747879" y="185933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none" strike="noStrike" dirty="0">
                <a:effectLst/>
                <a:latin typeface="+mn-lt"/>
              </a:rPr>
              <a:t>All Counties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71374-5315-4DA9-9562-95E670ED11AC}"/>
              </a:ext>
            </a:extLst>
          </p:cNvPr>
          <p:cNvSpPr txBox="1"/>
          <p:nvPr/>
        </p:nvSpPr>
        <p:spPr>
          <a:xfrm>
            <a:off x="2931459" y="1224501"/>
            <a:ext cx="307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counties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CEE70-C355-48F2-B128-876299E2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79" y="2207377"/>
            <a:ext cx="7064017" cy="31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E431-C6D1-44B3-BF16-10D8A06F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305" y="3337292"/>
            <a:ext cx="3818965" cy="4427569"/>
          </a:xfrm>
        </p:spPr>
        <p:txBody>
          <a:bodyPr/>
          <a:lstStyle/>
          <a:p>
            <a:r>
              <a:rPr lang="en-US" dirty="0"/>
              <a:t>The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F104D-8BBA-4F0E-BA1A-11E12CC60773}"/>
              </a:ext>
            </a:extLst>
          </p:cNvPr>
          <p:cNvSpPr txBox="1"/>
          <p:nvPr/>
        </p:nvSpPr>
        <p:spPr>
          <a:xfrm>
            <a:off x="5679420" y="1923067"/>
            <a:ext cx="19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ACCOMACK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A939F-3775-4884-B03F-1A7E16A86CF5}"/>
              </a:ext>
            </a:extLst>
          </p:cNvPr>
          <p:cNvSpPr txBox="1">
            <a:spLocks/>
          </p:cNvSpPr>
          <p:nvPr/>
        </p:nvSpPr>
        <p:spPr>
          <a:xfrm>
            <a:off x="1097280" y="227950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Fill “D” values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D2D88D-D10F-4975-BB1D-7963A19F0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6403"/>
              </p:ext>
            </p:extLst>
          </p:nvPr>
        </p:nvGraphicFramePr>
        <p:xfrm>
          <a:off x="321975" y="864982"/>
          <a:ext cx="4506503" cy="59478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34133">
                  <a:extLst>
                    <a:ext uri="{9D8B030D-6E8A-4147-A177-3AD203B41FA5}">
                      <a16:colId xmlns:a16="http://schemas.microsoft.com/office/drawing/2014/main" val="179888004"/>
                    </a:ext>
                  </a:extLst>
                </a:gridCol>
                <a:gridCol w="986185">
                  <a:extLst>
                    <a:ext uri="{9D8B030D-6E8A-4147-A177-3AD203B41FA5}">
                      <a16:colId xmlns:a16="http://schemas.microsoft.com/office/drawing/2014/main" val="2364813186"/>
                    </a:ext>
                  </a:extLst>
                </a:gridCol>
                <a:gridCol w="986185">
                  <a:extLst>
                    <a:ext uri="{9D8B030D-6E8A-4147-A177-3AD203B41FA5}">
                      <a16:colId xmlns:a16="http://schemas.microsoft.com/office/drawing/2014/main" val="627726865"/>
                    </a:ext>
                  </a:extLst>
                </a:gridCol>
              </a:tblGrid>
              <a:tr h="43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ACCOMACK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 Acreage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of 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166988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(1.0 TO 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25191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(10.0 TO 49.9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56828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(50.0 TO 69.9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71332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(70.0 TO 99.9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97649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(100 TO 139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940160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(140 TO 179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8734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(180 TO 219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881612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(220 TO 259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634215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(260 TO 499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091369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(500 TO 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635029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(1,000 TO 1,999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052297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(2,000 OR MORE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4,129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430420"/>
                  </a:ext>
                </a:extLst>
              </a:tr>
              <a:tr h="27244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9550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BBF6D8D-EB43-4DD5-9C42-78AA0AB8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20" y="2342477"/>
            <a:ext cx="6021146" cy="21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5BAA-F134-4939-9FD4-78E75C52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527587"/>
          </a:xfrm>
        </p:spPr>
        <p:txBody>
          <a:bodyPr>
            <a:normAutofit/>
          </a:bodyPr>
          <a:lstStyle/>
          <a:p>
            <a:r>
              <a:rPr lang="en-US" dirty="0"/>
              <a:t>Fill “D” values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B30ED-42BD-4E87-96B4-3D1AFF962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49772"/>
              </p:ext>
            </p:extLst>
          </p:nvPr>
        </p:nvGraphicFramePr>
        <p:xfrm>
          <a:off x="0" y="935821"/>
          <a:ext cx="4227756" cy="59114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77386">
                  <a:extLst>
                    <a:ext uri="{9D8B030D-6E8A-4147-A177-3AD203B41FA5}">
                      <a16:colId xmlns:a16="http://schemas.microsoft.com/office/drawing/2014/main" val="179888004"/>
                    </a:ext>
                  </a:extLst>
                </a:gridCol>
                <a:gridCol w="925185">
                  <a:extLst>
                    <a:ext uri="{9D8B030D-6E8A-4147-A177-3AD203B41FA5}">
                      <a16:colId xmlns:a16="http://schemas.microsoft.com/office/drawing/2014/main" val="2364813186"/>
                    </a:ext>
                  </a:extLst>
                </a:gridCol>
                <a:gridCol w="925185">
                  <a:extLst>
                    <a:ext uri="{9D8B030D-6E8A-4147-A177-3AD203B41FA5}">
                      <a16:colId xmlns:a16="http://schemas.microsoft.com/office/drawing/2014/main" val="627726865"/>
                    </a:ext>
                  </a:extLst>
                </a:gridCol>
              </a:tblGrid>
              <a:tr h="39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ACCOMACK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 Acreage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of 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166988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(1.0 TO 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25191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(10.0 TO 49.9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56828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(50.0 TO 69.9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71332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(70.0 TO 99.9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976494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(100 TO 139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940160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(140 TO 179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87344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(180 TO 219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881612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(220 TO 259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634215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(260 TO 499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091369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(500 TO 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635029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(1,000 TO 1,999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052297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(2,000 OR MORE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4,129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430420"/>
                  </a:ext>
                </a:extLst>
              </a:tr>
              <a:tr h="24023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9550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BC97F3E-E538-4244-B86E-92281E7795AE}"/>
              </a:ext>
            </a:extLst>
          </p:cNvPr>
          <p:cNvGrpSpPr/>
          <p:nvPr/>
        </p:nvGrpSpPr>
        <p:grpSpPr>
          <a:xfrm>
            <a:off x="2441985" y="855233"/>
            <a:ext cx="4017981" cy="5948979"/>
            <a:chOff x="2441985" y="855233"/>
            <a:chExt cx="4017981" cy="59489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0810CD-FAD6-486D-9CFF-A07F1C4DAD31}"/>
                </a:ext>
              </a:extLst>
            </p:cNvPr>
            <p:cNvSpPr/>
            <p:nvPr/>
          </p:nvSpPr>
          <p:spPr>
            <a:xfrm>
              <a:off x="2441985" y="855233"/>
              <a:ext cx="774551" cy="5948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47BFD42-2112-4E31-9EEB-44A88C527508}"/>
                </a:ext>
              </a:extLst>
            </p:cNvPr>
            <p:cNvCxnSpPr/>
            <p:nvPr/>
          </p:nvCxnSpPr>
          <p:spPr>
            <a:xfrm>
              <a:off x="3259567" y="3891532"/>
              <a:ext cx="1602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C44A7A-47DA-40B9-BD99-170E0743A0C6}"/>
                </a:ext>
              </a:extLst>
            </p:cNvPr>
            <p:cNvSpPr txBox="1"/>
            <p:nvPr/>
          </p:nvSpPr>
          <p:spPr>
            <a:xfrm>
              <a:off x="4857076" y="3706866"/>
              <a:ext cx="16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 = 4933</a:t>
              </a:r>
            </a:p>
          </p:txBody>
        </p:sp>
      </p:grp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64E80F5-B42D-425E-9CF2-B13FAC377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508622"/>
              </p:ext>
            </p:extLst>
          </p:nvPr>
        </p:nvGraphicFramePr>
        <p:xfrm>
          <a:off x="4974516" y="1343592"/>
          <a:ext cx="7217484" cy="8741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19112">
                  <a:extLst>
                    <a:ext uri="{9D8B030D-6E8A-4147-A177-3AD203B41FA5}">
                      <a16:colId xmlns:a16="http://schemas.microsoft.com/office/drawing/2014/main" val="2164391427"/>
                    </a:ext>
                  </a:extLst>
                </a:gridCol>
                <a:gridCol w="1602889">
                  <a:extLst>
                    <a:ext uri="{9D8B030D-6E8A-4147-A177-3AD203B41FA5}">
                      <a16:colId xmlns:a16="http://schemas.microsoft.com/office/drawing/2014/main" val="828327238"/>
                    </a:ext>
                  </a:extLst>
                </a:gridCol>
                <a:gridCol w="1656678">
                  <a:extLst>
                    <a:ext uri="{9D8B030D-6E8A-4147-A177-3AD203B41FA5}">
                      <a16:colId xmlns:a16="http://schemas.microsoft.com/office/drawing/2014/main" val="2478675341"/>
                    </a:ext>
                  </a:extLst>
                </a:gridCol>
                <a:gridCol w="1194099">
                  <a:extLst>
                    <a:ext uri="{9D8B030D-6E8A-4147-A177-3AD203B41FA5}">
                      <a16:colId xmlns:a16="http://schemas.microsoft.com/office/drawing/2014/main" val="147582801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74834788"/>
                    </a:ext>
                  </a:extLst>
                </a:gridCol>
              </a:tblGrid>
              <a:tr h="374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Acreage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Size Bins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 Bins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592567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ACCOMACK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84490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D74AF098-8AB2-411B-8644-2B4ABAABEF66}"/>
              </a:ext>
            </a:extLst>
          </p:cNvPr>
          <p:cNvSpPr/>
          <p:nvPr/>
        </p:nvSpPr>
        <p:spPr>
          <a:xfrm>
            <a:off x="8337176" y="1791414"/>
            <a:ext cx="1054250" cy="6239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577-E3C7-4033-943D-AF471DEFB14D}"/>
              </a:ext>
            </a:extLst>
          </p:cNvPr>
          <p:cNvSpPr txBox="1"/>
          <p:nvPr/>
        </p:nvSpPr>
        <p:spPr>
          <a:xfrm>
            <a:off x="6366849" y="2720001"/>
            <a:ext cx="393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“D” values have sum of 145 acres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133247-99A0-4B08-A4AC-5B8749F9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038" y="4222718"/>
            <a:ext cx="6737956" cy="20327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87047B-6B11-43CE-83E5-0B09C24D5EFE}"/>
              </a:ext>
            </a:extLst>
          </p:cNvPr>
          <p:cNvSpPr txBox="1"/>
          <p:nvPr/>
        </p:nvSpPr>
        <p:spPr>
          <a:xfrm>
            <a:off x="4974516" y="935821"/>
            <a:ext cx="193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Summary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32BC26-E2DD-4E16-947D-228C22C626F0}"/>
              </a:ext>
            </a:extLst>
          </p:cNvPr>
          <p:cNvSpPr/>
          <p:nvPr/>
        </p:nvSpPr>
        <p:spPr>
          <a:xfrm>
            <a:off x="10865225" y="3643332"/>
            <a:ext cx="1326776" cy="27897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A934-99F2-45DF-84D9-E87A17D4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of area under threshold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48413-4C05-405F-8FDA-A08773483DE6}"/>
              </a:ext>
            </a:extLst>
          </p:cNvPr>
          <p:cNvSpPr txBox="1"/>
          <p:nvPr/>
        </p:nvSpPr>
        <p:spPr>
          <a:xfrm>
            <a:off x="645459" y="1065228"/>
            <a:ext cx="260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D filled binned dataset for all counties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482D2-A727-45BB-9CD5-7B051BC53D17}"/>
              </a:ext>
            </a:extLst>
          </p:cNvPr>
          <p:cNvGrpSpPr/>
          <p:nvPr/>
        </p:nvGrpSpPr>
        <p:grpSpPr>
          <a:xfrm>
            <a:off x="3248809" y="1097722"/>
            <a:ext cx="3238052" cy="646331"/>
            <a:chOff x="3248809" y="1097722"/>
            <a:chExt cx="3238052" cy="64633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0620F3-4200-4208-938B-973A242EE013}"/>
                </a:ext>
              </a:extLst>
            </p:cNvPr>
            <p:cNvCxnSpPr/>
            <p:nvPr/>
          </p:nvCxnSpPr>
          <p:spPr>
            <a:xfrm>
              <a:off x="3248809" y="1388393"/>
              <a:ext cx="9359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8A81FD-9BC0-40EE-B4C7-9981371F1D9B}"/>
                </a:ext>
              </a:extLst>
            </p:cNvPr>
            <p:cNvSpPr txBox="1"/>
            <p:nvPr/>
          </p:nvSpPr>
          <p:spPr>
            <a:xfrm>
              <a:off x="4313817" y="1097722"/>
              <a:ext cx="2173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 a threshold (10 acres)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E1A0B5-E4C2-420F-B825-508C1D4D6411}"/>
              </a:ext>
            </a:extLst>
          </p:cNvPr>
          <p:cNvGrpSpPr/>
          <p:nvPr/>
        </p:nvGrpSpPr>
        <p:grpSpPr>
          <a:xfrm>
            <a:off x="6442041" y="1097723"/>
            <a:ext cx="3064139" cy="646330"/>
            <a:chOff x="6442041" y="1097723"/>
            <a:chExt cx="3064139" cy="646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6D3B26-EB4D-4CD8-BE20-A34F39337F65}"/>
                </a:ext>
              </a:extLst>
            </p:cNvPr>
            <p:cNvSpPr txBox="1"/>
            <p:nvPr/>
          </p:nvSpPr>
          <p:spPr>
            <a:xfrm>
              <a:off x="7551869" y="1097723"/>
              <a:ext cx="1954311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Area.per.operation</a:t>
              </a:r>
              <a:r>
                <a:rPr lang="en-US" dirty="0"/>
                <a:t> is under threshold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1B4004-1575-4DD7-8BEA-D9C4DA368546}"/>
                </a:ext>
              </a:extLst>
            </p:cNvPr>
            <p:cNvCxnSpPr/>
            <p:nvPr/>
          </p:nvCxnSpPr>
          <p:spPr>
            <a:xfrm>
              <a:off x="6442041" y="1380306"/>
              <a:ext cx="9359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60363F-0704-4E18-AF7C-67E882A67804}"/>
              </a:ext>
            </a:extLst>
          </p:cNvPr>
          <p:cNvGrpSpPr/>
          <p:nvPr/>
        </p:nvGrpSpPr>
        <p:grpSpPr>
          <a:xfrm>
            <a:off x="9506180" y="989704"/>
            <a:ext cx="2520869" cy="923330"/>
            <a:chOff x="9506180" y="989704"/>
            <a:chExt cx="2520869" cy="92333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7779F3-9DB7-43AD-8B22-80650FA63D58}"/>
                </a:ext>
              </a:extLst>
            </p:cNvPr>
            <p:cNvCxnSpPr/>
            <p:nvPr/>
          </p:nvCxnSpPr>
          <p:spPr>
            <a:xfrm>
              <a:off x="9506180" y="1388393"/>
              <a:ext cx="9359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A85CA2-5B33-4F41-9987-9AFA52AF1801}"/>
                </a:ext>
              </a:extLst>
            </p:cNvPr>
            <p:cNvSpPr txBox="1"/>
            <p:nvPr/>
          </p:nvSpPr>
          <p:spPr>
            <a:xfrm>
              <a:off x="10442095" y="989704"/>
              <a:ext cx="15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Make necessary calculations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51FD5-546B-4C96-9966-3041ECAA962E}"/>
              </a:ext>
            </a:extLst>
          </p:cNvPr>
          <p:cNvGrpSpPr/>
          <p:nvPr/>
        </p:nvGrpSpPr>
        <p:grpSpPr>
          <a:xfrm>
            <a:off x="645459" y="2067218"/>
            <a:ext cx="9499002" cy="3850513"/>
            <a:chOff x="645459" y="2099719"/>
            <a:chExt cx="9499002" cy="385051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BC41D41-D496-4078-99DE-207B6270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59" y="2099719"/>
              <a:ext cx="6590533" cy="385051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AF8C6B-0953-4374-8A8C-9AE4FE97432E}"/>
                </a:ext>
              </a:extLst>
            </p:cNvPr>
            <p:cNvSpPr txBox="1"/>
            <p:nvPr/>
          </p:nvSpPr>
          <p:spPr>
            <a:xfrm>
              <a:off x="7377956" y="2861534"/>
              <a:ext cx="2766505" cy="64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filled binned dataset (Accomack)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0189EA-3AE4-4DD8-97E5-058DC5EFC1C5}"/>
              </a:ext>
            </a:extLst>
          </p:cNvPr>
          <p:cNvGrpSpPr/>
          <p:nvPr/>
        </p:nvGrpSpPr>
        <p:grpSpPr>
          <a:xfrm>
            <a:off x="4407874" y="2441572"/>
            <a:ext cx="369346" cy="1094603"/>
            <a:chOff x="4434262" y="2452731"/>
            <a:chExt cx="369346" cy="109460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97EFFB-118D-4D3D-B143-AC9A7D1DFB2C}"/>
                </a:ext>
              </a:extLst>
            </p:cNvPr>
            <p:cNvSpPr/>
            <p:nvPr/>
          </p:nvSpPr>
          <p:spPr>
            <a:xfrm>
              <a:off x="4441434" y="3310665"/>
              <a:ext cx="362174" cy="2366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6B4671-6213-40CB-8128-F8B9462BB6CC}"/>
                </a:ext>
              </a:extLst>
            </p:cNvPr>
            <p:cNvSpPr/>
            <p:nvPr/>
          </p:nvSpPr>
          <p:spPr>
            <a:xfrm>
              <a:off x="4441434" y="2743199"/>
              <a:ext cx="362174" cy="2366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23048F-0FE5-4F39-B3E5-4864355A7B6F}"/>
                </a:ext>
              </a:extLst>
            </p:cNvPr>
            <p:cNvSpPr/>
            <p:nvPr/>
          </p:nvSpPr>
          <p:spPr>
            <a:xfrm>
              <a:off x="4434262" y="2452731"/>
              <a:ext cx="362174" cy="2366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3D1685-1FBA-41EF-96A2-EB08580793B1}"/>
              </a:ext>
            </a:extLst>
          </p:cNvPr>
          <p:cNvSpPr txBox="1"/>
          <p:nvPr/>
        </p:nvSpPr>
        <p:spPr>
          <a:xfrm>
            <a:off x="7917628" y="3958814"/>
            <a:ext cx="401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Irrigated area under TH : 58 acres</a:t>
            </a:r>
          </a:p>
          <a:p>
            <a:r>
              <a:rPr lang="en-US" dirty="0"/>
              <a:t>Irrigated area above TH: Remaining</a:t>
            </a:r>
          </a:p>
          <a:p>
            <a:endParaRPr lang="en-US" dirty="0"/>
          </a:p>
          <a:p>
            <a:r>
              <a:rPr lang="en-US" dirty="0"/>
              <a:t>Percentage under TH of Total Area</a:t>
            </a:r>
          </a:p>
          <a:p>
            <a:r>
              <a:rPr lang="en-US" dirty="0"/>
              <a:t>Percentage under TH of Area above TH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DB79F1-04B5-4CA2-AFF0-16F5AA6E2B2E}"/>
              </a:ext>
            </a:extLst>
          </p:cNvPr>
          <p:cNvGrpSpPr/>
          <p:nvPr/>
        </p:nvGrpSpPr>
        <p:grpSpPr>
          <a:xfrm>
            <a:off x="2392932" y="2441572"/>
            <a:ext cx="246690" cy="1131150"/>
            <a:chOff x="10878510" y="2418837"/>
            <a:chExt cx="246690" cy="113115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6AFE9EA-EAF6-4C42-AA85-74F1AAA5BAC3}"/>
                </a:ext>
              </a:extLst>
            </p:cNvPr>
            <p:cNvSpPr/>
            <p:nvPr/>
          </p:nvSpPr>
          <p:spPr>
            <a:xfrm>
              <a:off x="10878510" y="2418837"/>
              <a:ext cx="225911" cy="236669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95CA09-1F81-4154-8E62-104B22FA5380}"/>
                </a:ext>
              </a:extLst>
            </p:cNvPr>
            <p:cNvSpPr/>
            <p:nvPr/>
          </p:nvSpPr>
          <p:spPr>
            <a:xfrm>
              <a:off x="10899289" y="3313318"/>
              <a:ext cx="225911" cy="236669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CD8D9B-8BFF-466B-BDEC-B37571FB2495}"/>
                </a:ext>
              </a:extLst>
            </p:cNvPr>
            <p:cNvSpPr/>
            <p:nvPr/>
          </p:nvSpPr>
          <p:spPr>
            <a:xfrm>
              <a:off x="10890324" y="2723637"/>
              <a:ext cx="225911" cy="236669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9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1858</TotalTime>
  <Words>1393</Words>
  <Application>Microsoft Office PowerPoint</Application>
  <PresentationFormat>Widescreen</PresentationFormat>
  <Paragraphs>287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WUDR Update</vt:lpstr>
      <vt:lpstr>Outline</vt:lpstr>
      <vt:lpstr>Census Data</vt:lpstr>
      <vt:lpstr>Census Data</vt:lpstr>
      <vt:lpstr>Fill “D” values </vt:lpstr>
      <vt:lpstr>Fill “D” values</vt:lpstr>
      <vt:lpstr>PowerPoint Presentation</vt:lpstr>
      <vt:lpstr>Fill “D” values </vt:lpstr>
      <vt:lpstr>Calculation of area under threshold</vt:lpstr>
      <vt:lpstr>Irrigated area under threshold</vt:lpstr>
      <vt:lpstr>PowerPoint Presentation</vt:lpstr>
      <vt:lpstr>PowerPoint Presentation</vt:lpstr>
      <vt:lpstr>Irrigated area under threshold</vt:lpstr>
      <vt:lpstr>Data Availability in other years</vt:lpstr>
      <vt:lpstr>Irrigated Operations for different years</vt:lpstr>
      <vt:lpstr>Irrigated Acreage for different years</vt:lpstr>
      <vt:lpstr>Difference between 2002 and 2017</vt:lpstr>
      <vt:lpstr>DEQ withdrawals</vt:lpstr>
      <vt:lpstr>DEQ number of Facilities</vt:lpstr>
      <vt:lpstr>Difference between 2002 and 2017 - DEQ</vt:lpstr>
      <vt:lpstr>Data availability in both datasets from 2002 to 2017</vt:lpstr>
      <vt:lpstr>PowerPoint Presentation</vt:lpstr>
      <vt:lpstr>PowerPoint Presentation</vt:lpstr>
      <vt:lpstr>PowerPoint Presentation</vt:lpstr>
      <vt:lpstr>EXTRA Slides</vt:lpstr>
      <vt:lpstr>Irrigated area under threshold</vt:lpstr>
      <vt:lpstr>Irrigated Area under threshold for counties missing in DEQ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WUDR Update</dc:title>
  <dc:creator>Sangha, Laljeet</dc:creator>
  <cp:lastModifiedBy>Sangha, Laljeet</cp:lastModifiedBy>
  <cp:revision>48</cp:revision>
  <dcterms:created xsi:type="dcterms:W3CDTF">2021-04-09T02:39:14Z</dcterms:created>
  <dcterms:modified xsi:type="dcterms:W3CDTF">2021-04-14T20:11:50Z</dcterms:modified>
</cp:coreProperties>
</file>