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8F1A-1940-44A5-8994-55D3C8FF3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54B8-C515-4213-842A-9388F58F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D992-C45C-4036-A0E8-FBF0A6B1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1977-9500-413E-80F9-000C1F3E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57AF-9067-40E7-9138-C989C7FB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FEC1-55F5-4634-9786-D166C75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969A8-BA5B-46FC-87BB-725C5012E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9EAD-BCA8-4677-92F9-0AA5F777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9FC0-EEE6-49DF-A368-9BFA9D8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5C08-130C-4A33-99EE-3459B24E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1EB77-36D3-4A20-A544-77B2CC624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D9033-3257-4188-9E4F-6C301473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6BB4-BA37-4E32-8843-9FC70C81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41729-DBB1-4600-A961-F25E1602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EC0A-E7D7-484E-82FA-DB5ED94F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2E32-6E2D-4B87-9830-3A3A097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DCBE-8E2F-4700-9A7F-AAB65FEE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BA51-F617-4506-9133-0553897F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FC8D-0E47-4D46-B4AC-AA3B30E4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DB39-DEAF-4165-8A34-84981D7C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0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D365-9ED0-427B-8CE6-DD9E610D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B09F-4F39-4D81-BBAC-0A770B65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FAD9-1034-49E3-AA91-75308ABB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3FCB-9E0A-43E2-89F6-C4F80575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54A5-A707-4AE1-93B6-B2935D32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C6C7-D123-41B0-A9BB-3F63B11D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9D8C-C28A-4308-B9C6-B638FB7C1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FBED3-7EDF-41B5-9620-18FF5B8E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A1EF-D33B-496E-BB61-A15DF4BE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E5FB-E3F5-4BA7-B115-8481929A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B38F3-6A1A-43AB-8F9B-51899362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32B7-27B6-4C0E-9A7E-5252D0AE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798DC-2E9D-4DC1-B102-F7673997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5CC2E-2952-42A4-904D-257986C94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D9D25-ABC7-43C5-8EA6-679C3D64A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E8ECD-4AF8-4105-922A-C8A3FC329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D735D-E1C7-4118-8A57-A9281321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4CF07-D9FA-4F7C-B11D-68AD00ED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1EC01-9C72-42F5-B92A-9EC4C049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7552-17C3-4E43-AC41-E87D38D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B2A52-3BB7-4AEA-9895-FCE571DA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E093F-0AB5-4611-A3C0-AD19153B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2B6C-F4EB-40D1-BD8B-2FE6AD05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90D8B-8A8D-450E-82BD-EC21F7B1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851D8-121B-4DA0-9BF1-FEA1AC8B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9B3D7-3135-4E69-A6D9-AE6B3AC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F8FE-0923-4D6A-8587-D80FE0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84DB-3437-47A3-B261-6775AB8E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890FD-7904-44F6-9774-97644E6B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7E77-6B06-4C56-B631-C3083C15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9C5DE-EB78-49F3-9BF3-611F0171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4957F-C2DE-4235-9A0D-A7ABA79F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502C-D8DF-47FA-A193-07295F10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48AEA-D2AF-436A-9FFC-468AC3A56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3C259-D73E-4EBF-BD3E-C08ACAF4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A85D8-D884-4BA1-976C-1D2B34AE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F808-9AB1-49E8-AD9D-0B865742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3F8AF-6438-4ABC-85EC-F17FAA90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DE1A6-FE4C-4645-9818-C54861C1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A231C-796D-4F28-A63A-1E547058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D7EE-81A8-4F70-B8C3-0D2B92A1F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F3D0-4CDB-46AF-BDD1-495D33BECD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0D17-B2FC-4CDB-AC69-3B843A568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8DE1-E85D-4DE8-84F1-198EBFA68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0B1-958E-4BA2-9029-C8F939D0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9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4598-1C1E-4305-AA2B-C97D8440F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C3995-283B-4FD9-98D9-A7C87FC06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6B4D109-CB5F-49BF-A01A-3E558123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48031" cy="3074015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44793FDF-7512-4614-8D1A-97994DAF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25" y="100361"/>
            <a:ext cx="5876701" cy="293835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A445B02A-9512-4436-A01F-0E47CAB61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8711"/>
            <a:ext cx="6858002" cy="342900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6F4949D-A19F-4684-8DC7-14699454B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44" y="3038711"/>
            <a:ext cx="6415556" cy="32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7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17E3-CACF-4CFB-A01F-DD48A93B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E2C35C1-74B7-4B20-8B37-30B8EF3B8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1"/>
            <a:ext cx="6415348" cy="3207674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62340F-71FC-4206-8263-7D9480B67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81"/>
            <a:ext cx="6805641" cy="340282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A12167F-DD7E-4E75-87D0-DF2E9AE2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3855"/>
            <a:ext cx="6415348" cy="320767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1C75BB8-3919-4E18-B244-604747C9F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73185"/>
            <a:ext cx="6415349" cy="32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Sangha, Laljeet</dc:creator>
  <cp:lastModifiedBy>Sangha, Laljeet</cp:lastModifiedBy>
  <cp:revision>1</cp:revision>
  <dcterms:created xsi:type="dcterms:W3CDTF">2021-03-26T00:12:42Z</dcterms:created>
  <dcterms:modified xsi:type="dcterms:W3CDTF">2021-03-26T00:19:45Z</dcterms:modified>
</cp:coreProperties>
</file>