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268" autoAdjust="0"/>
  </p:normalViewPr>
  <p:slideViewPr>
    <p:cSldViewPr snapToGrid="0">
      <p:cViewPr varScale="1">
        <p:scale>
          <a:sx n="83" d="100"/>
          <a:sy n="83" d="100"/>
        </p:scale>
        <p:origin x="552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8BC8-1E47-451F-BB17-DBA545B1884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D2FF-B5CB-4E41-8DA0-18E2391B5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0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6288-E5D1-42B9-8AAD-173A37B95D71}" type="datetime1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9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C3E5-0254-49F8-A94D-F35AF90591D6}" type="datetime1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5D07-F518-4AA9-A77D-E28264FEF2B3}" type="datetime1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BD94-84D6-44F9-9962-6BDA2D7E25DC}" type="datetime1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50C117-A8B7-44AD-9C02-F3C43372295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5DF5-8DFC-49B6-822A-89DD87AF44D5}" type="datetime1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5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890A-B3BE-46ED-9D89-2DF8B616FB64}" type="datetime1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6CAE-90B5-4949-8A53-0EF95BC68024}" type="datetime1">
              <a:rPr lang="en-IN" smtClean="0"/>
              <a:t>30-03-2025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6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3D4F-FCD6-4189-9BFD-EEC9E1292994}" type="datetime1">
              <a:rPr lang="en-IN" smtClean="0"/>
              <a:t>30-03-2025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77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33F9-7365-4454-90CF-A8794081F17A}" type="datetime1">
              <a:rPr lang="en-IN" smtClean="0"/>
              <a:t>30-03-2025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2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650-C428-40B4-8301-C4B6D4866FFD}" type="datetime1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04D8C-09AA-410A-88FD-FA9F40DB5603}" type="datetime1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8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7DC9C-1039-493E-B2FA-114C6232B19C}" type="datetime1">
              <a:rPr lang="en-IN" smtClean="0"/>
              <a:t>30-03-2025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1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E1D1D7-7703-432A-A582-DC3916701C7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BB5EEB-A2F7-43A0-BF3B-908BFB8BCDB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B39D78-962A-40BD-A140-45AC22225A7F}"/>
              </a:ext>
            </a:extLst>
          </p:cNvPr>
          <p:cNvSpPr txBox="1"/>
          <p:nvPr/>
        </p:nvSpPr>
        <p:spPr>
          <a:xfrm>
            <a:off x="2755206" y="815134"/>
            <a:ext cx="668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Major Project Mid Term Evaluation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E9B825-9D5B-42B0-91D4-4CD2F94B3E9F}"/>
              </a:ext>
            </a:extLst>
          </p:cNvPr>
          <p:cNvSpPr txBox="1"/>
          <p:nvPr/>
        </p:nvSpPr>
        <p:spPr>
          <a:xfrm>
            <a:off x="1800808" y="1774875"/>
            <a:ext cx="8584163" cy="82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Task Management Tool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DF445-1012-42A1-8AF0-1E35E1ADD624}"/>
              </a:ext>
            </a:extLst>
          </p:cNvPr>
          <p:cNvSpPr txBox="1"/>
          <p:nvPr/>
        </p:nvSpPr>
        <p:spPr>
          <a:xfrm>
            <a:off x="4991366" y="4915078"/>
            <a:ext cx="220925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 Gupta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23FS20MCA00002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2023-25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9D1AB1-7FAA-41CD-B3E8-21A94B6D0BD4}"/>
              </a:ext>
            </a:extLst>
          </p:cNvPr>
          <p:cNvSpPr txBox="1"/>
          <p:nvPr/>
        </p:nvSpPr>
        <p:spPr>
          <a:xfrm>
            <a:off x="3996957" y="2870714"/>
            <a:ext cx="4198072" cy="1935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Pradeep Kumar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Science, Technology and Architecture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Manipal University Jaipur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E619D-C379-A1B7-61EA-FBA4048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728E-1BE7-4909-BB84-4CDCA0A00D3C}" type="datetime1">
              <a:rPr lang="en-IN" smtClean="0">
                <a:solidFill>
                  <a:schemeClr val="bg1"/>
                </a:solidFill>
              </a:rPr>
              <a:t>30-03-2025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E81B-C654-AC3B-AE2D-4A2E7227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>
                <a:solidFill>
                  <a:schemeClr val="bg1"/>
                </a:solidFill>
              </a:rPr>
              <a:t>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EE8EFD-C47F-87B9-7376-F5B16FEA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8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F8708-7BE6-4F0C-E4B3-62047243D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33EFA3B-A830-C133-4C3F-8ED278C21986}"/>
              </a:ext>
            </a:extLst>
          </p:cNvPr>
          <p:cNvSpPr/>
          <p:nvPr/>
        </p:nvSpPr>
        <p:spPr>
          <a:xfrm>
            <a:off x="0" y="6198393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F615E29-F66F-29D3-5F85-DD8D95765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DEBEF1-D470-E58C-8FC7-6D3C211A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3635" y="6365838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DDF9D-E80F-47EC-8ED6-383FAFB64F5B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E3659-0380-3157-B359-46BF743D2C1A}"/>
              </a:ext>
            </a:extLst>
          </p:cNvPr>
          <p:cNvSpPr txBox="1"/>
          <p:nvPr/>
        </p:nvSpPr>
        <p:spPr>
          <a:xfrm>
            <a:off x="5113998" y="856525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7C595-21A4-6822-48EA-6E1A4ED6D806}"/>
              </a:ext>
            </a:extLst>
          </p:cNvPr>
          <p:cNvSpPr txBox="1"/>
          <p:nvPr/>
        </p:nvSpPr>
        <p:spPr>
          <a:xfrm>
            <a:off x="843633" y="2048528"/>
            <a:ext cx="10504731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 well-structured </a:t>
            </a:r>
            <a:r>
              <a:rPr lang="en-IN" b="1" dirty="0"/>
              <a:t>task management tool</a:t>
            </a:r>
            <a:r>
              <a:rPr lang="en-IN" dirty="0"/>
              <a:t> improves productivity.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Helps organizations </a:t>
            </a:r>
            <a:r>
              <a:rPr lang="en-IN" b="1" dirty="0"/>
              <a:t>track employee performance</a:t>
            </a:r>
            <a:r>
              <a:rPr lang="en-IN" dirty="0"/>
              <a:t> effectively.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Reduces </a:t>
            </a:r>
            <a:r>
              <a:rPr lang="en-IN" b="1" dirty="0"/>
              <a:t>delays, miscommunication, and missed deadlines</a:t>
            </a:r>
            <a:r>
              <a:rPr lang="en-IN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proper track over the productivity of the organization and with proper team communications.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6D8635B-ADAA-D0BF-DA3D-631B42D4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10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32D988E-449E-BF23-BBD9-E4D04259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26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E0108-D438-40F4-5E75-0F34A3AA3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0BF14E5-336F-1B8B-9A71-236F81D76094}"/>
              </a:ext>
            </a:extLst>
          </p:cNvPr>
          <p:cNvSpPr/>
          <p:nvPr/>
        </p:nvSpPr>
        <p:spPr>
          <a:xfrm>
            <a:off x="0" y="6198393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7D3CC27-5D9C-685B-82FC-27E698908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673CF2-4DF2-6CF6-88B8-12BB868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3635" y="6365838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69D567-9C2C-44DA-83D6-F645A70C9DF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23E72E-8078-7FC2-4018-CCA4D73C5E0D}"/>
              </a:ext>
            </a:extLst>
          </p:cNvPr>
          <p:cNvSpPr txBox="1"/>
          <p:nvPr/>
        </p:nvSpPr>
        <p:spPr>
          <a:xfrm>
            <a:off x="5113998" y="856525"/>
            <a:ext cx="223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A56A0-86F5-E049-9115-3D35615EB0C7}"/>
              </a:ext>
            </a:extLst>
          </p:cNvPr>
          <p:cNvSpPr txBox="1"/>
          <p:nvPr/>
        </p:nvSpPr>
        <p:spPr>
          <a:xfrm>
            <a:off x="843633" y="2048528"/>
            <a:ext cx="10504731" cy="3371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the system globally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establish it as a widely adopted project management solution.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be offered to other organizations, allowing them to manage their projects efficiently, just as we do.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will focus on seamless integration with industry-leading tools like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Slack, Jira, and Trello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 we will try to go with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Authentications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it more secure.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include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deployment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accessibility across different teams and organizations.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automation features will be introduced to optimize task tracking and reporting.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platform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developed to enable on-the-go task management.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DA4C2-1293-E388-260E-F4D25260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99935-A2C9-2510-F006-ADFD2454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47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E1D1D7-7703-432A-A582-DC3916701C72}"/>
              </a:ext>
            </a:extLst>
          </p:cNvPr>
          <p:cNvSpPr/>
          <p:nvPr/>
        </p:nvSpPr>
        <p:spPr>
          <a:xfrm>
            <a:off x="0" y="6198393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BB5EEB-A2F7-43A0-BF3B-908BFB8BC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C60C9-4505-498D-9386-E79AFB70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8082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11FE89-1916-45D4-9313-59EDECAC1E67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ABD82-3DB9-4BA9-9051-717D1910BD0D}"/>
              </a:ext>
            </a:extLst>
          </p:cNvPr>
          <p:cNvSpPr txBox="1"/>
          <p:nvPr/>
        </p:nvSpPr>
        <p:spPr>
          <a:xfrm>
            <a:off x="5424983" y="856525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044EB-8CB4-41F9-9EA3-AAB77C711AB6}"/>
              </a:ext>
            </a:extLst>
          </p:cNvPr>
          <p:cNvSpPr txBox="1"/>
          <p:nvPr/>
        </p:nvSpPr>
        <p:spPr>
          <a:xfrm>
            <a:off x="838200" y="1608529"/>
            <a:ext cx="10515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 (SRS) 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(DFD)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A34D8-9C8F-76BF-34B3-A123E4E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>
                <a:solidFill>
                  <a:schemeClr val="bg1"/>
                </a:solidFill>
              </a:rPr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518C3-53BF-50D9-D6E3-E0137E10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4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8E39-5C47-B62C-5834-5AF481D69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A24ED65-E17E-B834-CC85-64098F47374C}"/>
              </a:ext>
            </a:extLst>
          </p:cNvPr>
          <p:cNvSpPr/>
          <p:nvPr/>
        </p:nvSpPr>
        <p:spPr>
          <a:xfrm>
            <a:off x="0" y="6198393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D8BD861-CE6D-73DD-9994-D01D2CE71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84333C-8863-74C8-71D4-C85610E1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8082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204E12-0D07-4FDC-BB8D-A26F35587E0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BAD9A-3C03-AFB1-7E29-EC2CB8D031E3}"/>
              </a:ext>
            </a:extLst>
          </p:cNvPr>
          <p:cNvSpPr txBox="1"/>
          <p:nvPr/>
        </p:nvSpPr>
        <p:spPr>
          <a:xfrm>
            <a:off x="4826655" y="930416"/>
            <a:ext cx="2163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3EC8E-0938-9378-74A8-55FDF040876A}"/>
              </a:ext>
            </a:extLst>
          </p:cNvPr>
          <p:cNvSpPr txBox="1"/>
          <p:nvPr/>
        </p:nvSpPr>
        <p:spPr>
          <a:xfrm>
            <a:off x="838200" y="1900808"/>
            <a:ext cx="9688945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Employee Task Management Tool?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helps assign, track, and manage tasks efficiently.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better task visibility, accountability, and productivity.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businesses, startups, and enterprises to streamline work.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task tracking leads to inefficiencies.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organizations manage deadlines and team performance.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miscommunication and increases work transparency.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D705DC-2E02-E08F-86C9-F6E82CF0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6F15D-DC94-42F9-BA96-7085EB465998}" type="slidenum">
              <a:rPr lang="en-IN" smtClean="0">
                <a:solidFill>
                  <a:schemeClr val="bg1"/>
                </a:solidFill>
              </a:rPr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12CDA26-4765-B221-C053-4864DF71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5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B203A-14CA-00D7-400B-A592E0104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274288-88F3-3137-A272-8F35469346A8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78E4CD6-A3D2-61F7-6328-233974B52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C88CF3-372B-2368-F6E8-4FE68448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34917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16B111-D0F2-46B5-87E3-57EACA095FAC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A03C9-183A-8B8C-4695-6154E5E6F6B4}"/>
              </a:ext>
            </a:extLst>
          </p:cNvPr>
          <p:cNvSpPr txBox="1"/>
          <p:nvPr/>
        </p:nvSpPr>
        <p:spPr>
          <a:xfrm>
            <a:off x="4893619" y="856525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Motivation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4797A-B980-2D33-C097-4118F5A2A21A}"/>
              </a:ext>
            </a:extLst>
          </p:cNvPr>
          <p:cNvSpPr txBox="1"/>
          <p:nvPr/>
        </p:nvSpPr>
        <p:spPr>
          <a:xfrm>
            <a:off x="838200" y="1853147"/>
            <a:ext cx="10515600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Was This System Developed?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Traditional Task Management: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tracking.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task delegation leads to inefficiencies.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gaps between employees and management.</a:t>
            </a:r>
          </a:p>
          <a:p>
            <a:pPr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Task Management Automation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Organization: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Tasks assigned systematically.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team member knows their responsibilities.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delays and improves productivity.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ADD50-287A-C959-00F3-6F544842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>
                <a:solidFill>
                  <a:schemeClr val="bg1"/>
                </a:solidFill>
              </a:rPr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1A66-F513-9483-3726-44314B18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5A993-94A2-C22B-31B6-48762BB9F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191A4C-7A7D-38DD-D454-2C7E5E069A6D}"/>
              </a:ext>
            </a:extLst>
          </p:cNvPr>
          <p:cNvSpPr/>
          <p:nvPr/>
        </p:nvSpPr>
        <p:spPr>
          <a:xfrm>
            <a:off x="0" y="6198393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15DFA20-A54A-D229-2901-D743E87CA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BAB06-95CE-8470-B8D4-58447C82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3635" y="6365838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494140-B7A5-4020-A63C-3AB44250A9E3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5D920-5CB2-5050-C50B-B81C949572C0}"/>
              </a:ext>
            </a:extLst>
          </p:cNvPr>
          <p:cNvSpPr txBox="1"/>
          <p:nvPr/>
        </p:nvSpPr>
        <p:spPr>
          <a:xfrm>
            <a:off x="4900383" y="856525"/>
            <a:ext cx="2391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Process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04E68-299D-E360-8877-CBBC0C2AD675}"/>
              </a:ext>
            </a:extLst>
          </p:cNvPr>
          <p:cNvSpPr txBox="1"/>
          <p:nvPr/>
        </p:nvSpPr>
        <p:spPr>
          <a:xfrm>
            <a:off x="843635" y="2048528"/>
            <a:ext cx="10504731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 Used </a:t>
            </a:r>
          </a:p>
          <a:p>
            <a:pPr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built and delivered in small functional modules.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module 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and improved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moving to the next.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deployment of core features.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debugging and improvements.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3E674-A355-0050-FCC3-9F7C9AA9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>
                <a:solidFill>
                  <a:schemeClr val="bg1"/>
                </a:solidFill>
              </a:rPr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5ECED-3CAA-9C37-EADA-B07022B3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3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2441B-295E-886E-BF67-33FA51855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1F9831F-B928-1732-65A4-9B7D6120A321}"/>
              </a:ext>
            </a:extLst>
          </p:cNvPr>
          <p:cNvSpPr/>
          <p:nvPr/>
        </p:nvSpPr>
        <p:spPr>
          <a:xfrm>
            <a:off x="0" y="6198393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39148CC-11D0-35AE-C9B5-95AE6CBF2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2C023D-67DC-2AAE-B0E7-5AD9E0AE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3635" y="6365838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FDCD00-C91F-4B2D-B82A-FFA2609E3B10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80BDA-2A09-4FA8-F604-5CB460B0B6A0}"/>
              </a:ext>
            </a:extLst>
          </p:cNvPr>
          <p:cNvSpPr txBox="1"/>
          <p:nvPr/>
        </p:nvSpPr>
        <p:spPr>
          <a:xfrm>
            <a:off x="4900383" y="856525"/>
            <a:ext cx="2391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Process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10EF9-BD3D-5FF0-B16A-E796787F8AE2}"/>
              </a:ext>
            </a:extLst>
          </p:cNvPr>
          <p:cNvSpPr txBox="1"/>
          <p:nvPr/>
        </p:nvSpPr>
        <p:spPr>
          <a:xfrm>
            <a:off x="843633" y="2048528"/>
            <a:ext cx="10504731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 Workflow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Creation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Admin or Manager assigns tasks.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Assignment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Assigned to specific employees.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Execution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Employees work on the task.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Monitoring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Status updates in real time.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&amp; Review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Managers review &amp; approve tasks.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&amp; Feedback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Insights and performance evaluation.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C871E-0D8D-203D-C17F-A2A5AA71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9A19A-487C-0CC3-EFBA-B3B34B81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73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2626E-2FF2-3931-8C2F-4AF0AF262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F5DF11C-11F0-5DF2-7DF9-65410DEA493C}"/>
              </a:ext>
            </a:extLst>
          </p:cNvPr>
          <p:cNvSpPr/>
          <p:nvPr/>
        </p:nvSpPr>
        <p:spPr>
          <a:xfrm>
            <a:off x="0" y="6198393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2A026F6-DA4C-7A11-A3CF-B72081933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F80187-A8E4-8B52-7556-6B8E5688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3635" y="6365838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47AF26-1857-4F5E-A3D8-58443E99CC5F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8E5E2-C3CF-788B-AC33-1B08073ADB82}"/>
              </a:ext>
            </a:extLst>
          </p:cNvPr>
          <p:cNvSpPr txBox="1"/>
          <p:nvPr/>
        </p:nvSpPr>
        <p:spPr>
          <a:xfrm>
            <a:off x="3245923" y="856524"/>
            <a:ext cx="608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Software Requirement Specification (SRS)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F7427-133D-7DB3-9515-D85007FC49BB}"/>
              </a:ext>
            </a:extLst>
          </p:cNvPr>
          <p:cNvSpPr txBox="1"/>
          <p:nvPr/>
        </p:nvSpPr>
        <p:spPr>
          <a:xfrm>
            <a:off x="843634" y="1797120"/>
            <a:ext cx="10504731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Functional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Authentication (currently basic later JWT Authentication) &amp; Role-based Access.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Task Creation, Assignment &amp; Tracking.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Notifications &amp; Reminders.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Reporting &amp; Analytics Dashboard.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Non-Functional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Scalability:</a:t>
            </a:r>
            <a:r>
              <a:rPr lang="en-US" dirty="0"/>
              <a:t> Handles growing number of users/tasks.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Security:</a:t>
            </a:r>
            <a:r>
              <a:rPr lang="en-US" dirty="0"/>
              <a:t> Data encryption &amp; user authentication.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Performance:</a:t>
            </a:r>
            <a:r>
              <a:rPr lang="en-US" dirty="0"/>
              <a:t> Fast task retrieval &amp; updates, which is being achieved effortlessly by the two JS frameworks.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Integration:</a:t>
            </a:r>
            <a:r>
              <a:rPr lang="en-US" dirty="0"/>
              <a:t> Can connect with Slack, Google Calendar,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98300-4C36-5A4F-2F9E-EDA5058C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0966-EE58-E6FA-E688-1C1995B5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5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9A6EA-4C6E-8F91-5DA9-FE7E76188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0E80E9-3EC9-160C-6D20-A87BDBCAF62A}"/>
              </a:ext>
            </a:extLst>
          </p:cNvPr>
          <p:cNvSpPr/>
          <p:nvPr/>
        </p:nvSpPr>
        <p:spPr>
          <a:xfrm>
            <a:off x="0" y="6198393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2F7A8D1-B0D3-4767-9C33-4CBBF791D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9A5208-9574-C2A3-7FEB-643B9795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3635" y="6365838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C68180-4F6C-4B14-A2F8-EF0BD6A8A3D3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FD19A-2B04-7808-E6D9-C6DF0A97F62D}"/>
              </a:ext>
            </a:extLst>
          </p:cNvPr>
          <p:cNvSpPr txBox="1"/>
          <p:nvPr/>
        </p:nvSpPr>
        <p:spPr>
          <a:xfrm>
            <a:off x="3245923" y="856524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Data Flow Diagram (DFD)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F36B9-7B9D-947F-9036-9082AE387C44}"/>
              </a:ext>
            </a:extLst>
          </p:cNvPr>
          <p:cNvSpPr txBox="1"/>
          <p:nvPr/>
        </p:nvSpPr>
        <p:spPr>
          <a:xfrm>
            <a:off x="843633" y="2048528"/>
            <a:ext cx="6979567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Users enter credentials; valid    users move forward, invalid users see an error.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Verification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system checks assigned roles; unauthorized users are denied access.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Assignment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Users are classified as Admin, Team Leader, or Employee based on roles.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 Control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Each role gets specific access and functionalities.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Users can view and manage data as per their permissions.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with text and symbols&#10;&#10;AI-generated content may be incorrect.">
            <a:extLst>
              <a:ext uri="{FF2B5EF4-FFF2-40B4-BE49-F238E27FC236}">
                <a16:creationId xmlns:a16="http://schemas.microsoft.com/office/drawing/2014/main" id="{DD1A04AC-1DA6-864B-9FD4-F1D9F4174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014" y="2279074"/>
            <a:ext cx="4014786" cy="301109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49FCA62-D3E8-43E5-52BD-CF2C7F5B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8</a:t>
            </a:fld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65DF55-9266-8E6C-8113-746CE877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3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B756E-2EEF-4099-9970-347F5A083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1105AC-42DE-0475-9C26-770A0EDAD50E}"/>
              </a:ext>
            </a:extLst>
          </p:cNvPr>
          <p:cNvSpPr/>
          <p:nvPr/>
        </p:nvSpPr>
        <p:spPr>
          <a:xfrm>
            <a:off x="0" y="6198393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FDD1FD2-4798-9E2A-D8AD-AB0E5828D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F5AAD1-82B3-D17F-C7C6-AE19E34F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3635" y="6365838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04F4B8-1BD4-44BA-BF68-642B53525CA4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3B60D-9375-4EAB-C14E-6006CA1B5F7A}"/>
              </a:ext>
            </a:extLst>
          </p:cNvPr>
          <p:cNvSpPr txBox="1"/>
          <p:nvPr/>
        </p:nvSpPr>
        <p:spPr>
          <a:xfrm>
            <a:off x="3245923" y="856524"/>
            <a:ext cx="539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Output (Expected Screens &amp; Results)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FBD8B-8018-F405-9476-D56D0728702C}"/>
              </a:ext>
            </a:extLst>
          </p:cNvPr>
          <p:cNvSpPr txBox="1"/>
          <p:nvPr/>
        </p:nvSpPr>
        <p:spPr>
          <a:xfrm>
            <a:off x="843633" y="2048528"/>
            <a:ext cx="10504731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 with status (Pending, In Progress, Completed).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task filters &amp; search functionality.</a:t>
            </a:r>
          </a:p>
          <a:p>
            <a:pPr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Assignment &amp; Tracking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receive assigned tasks with deadlines.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track task progress.</a:t>
            </a:r>
          </a:p>
          <a:p>
            <a:pPr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&amp; Analytics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tracking.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 and bottleneck identification.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84D71-A189-0806-EE6A-4741665D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B6A8-1DEE-3320-D7B8-36C4A4C2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5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1761</TotalTime>
  <Words>713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Hirawat [MU - Jaipur]</dc:creator>
  <cp:lastModifiedBy>[MCA-001-2023-24] HARSH GUPTA</cp:lastModifiedBy>
  <cp:revision>46</cp:revision>
  <dcterms:created xsi:type="dcterms:W3CDTF">2022-04-04T16:03:24Z</dcterms:created>
  <dcterms:modified xsi:type="dcterms:W3CDTF">2025-03-29T18:53:52Z</dcterms:modified>
</cp:coreProperties>
</file>