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usin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usin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usine-italic.fntdata"/><Relationship Id="rId23" Type="http://schemas.openxmlformats.org/officeDocument/2006/relationships/font" Target="fonts/Cousin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usin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d8d9fc9c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d8d9fc9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d8d9fc9c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d8d9fc9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d8d9fc9c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1d8d9fc9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d8d9fc9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d8d9fc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d8d9fc9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d8d9fc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d8d9fc9c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1d8d9fc9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space.calstate.edu/bitstream/handle/10211.3/189281/AlkhazlFatimah_Project2017.pdf?sequence=4" TargetMode="External"/><Relationship Id="rId4" Type="http://schemas.openxmlformats.org/officeDocument/2006/relationships/hyperlink" Target="https://graphics.stanford.edu/papers/bosch_thesis/bosch_thesis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50" y="2418250"/>
            <a:ext cx="74104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700" y="259825"/>
            <a:ext cx="4314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97450" y="272675"/>
            <a:ext cx="85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Outputs Of Project(Easy to Use UI for usage effciency)</a:t>
            </a:r>
            <a:endParaRPr sz="2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50" y="917675"/>
            <a:ext cx="8514602" cy="38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396600"/>
            <a:ext cx="8155226" cy="44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50" y="818000"/>
            <a:ext cx="8067099" cy="4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38450" y="136350"/>
            <a:ext cx="80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Here is an example of longest job first of CPU Scheduling in Operating System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23100" y="260275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Possible Future Expansions </a:t>
            </a:r>
            <a:endParaRPr sz="2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97450" y="941950"/>
            <a:ext cx="8328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Our Project is simply a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prototype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which we are planning to expand to a larger scale to indulge more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research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work on hybrid algorithms(such as combining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FCFS  and SJF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algorithms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to create a new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algorithm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)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We are planning to add more algorithms into our project such as priority preemptive and non- preemptive process scheduling to expand our area of reach.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Planning to secure the code base from user interface by adding a server into the project.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We are planning to use this prototype as a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boilerplate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for research analysis for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comparing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the efficiency of the different 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algorithms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 using the same data sets through Gantt Charts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57205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 </a:t>
            </a:r>
            <a:endParaRPr b="1"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604054" y="3565100"/>
            <a:ext cx="2125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Ishtia Gupta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3002863" y="3565100"/>
            <a:ext cx="29979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Geetanjali Purohit </a:t>
            </a:r>
            <a:endParaRPr b="1"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6447675" y="3501975"/>
            <a:ext cx="2435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Harsh Kumar</a:t>
            </a:r>
            <a:endParaRPr b="1"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100" y="1059632"/>
            <a:ext cx="2453199" cy="23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 rotWithShape="1">
          <a:blip r:embed="rId4">
            <a:alphaModFix/>
          </a:blip>
          <a:srcRect b="23716" l="0" r="0" t="0"/>
          <a:stretch/>
        </p:blipFill>
        <p:spPr>
          <a:xfrm>
            <a:off x="3284275" y="997776"/>
            <a:ext cx="2435099" cy="2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50" y="1014181"/>
            <a:ext cx="2125500" cy="248779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653180" y="4417507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Ganpat Uni</a:t>
            </a:r>
            <a:r>
              <a:rPr b="1" lang="en"/>
              <a:t>versity,Ahmedabad (B.tech CSE </a:t>
            </a:r>
            <a:r>
              <a:rPr b="1" lang="en"/>
              <a:t>Sophomore</a:t>
            </a:r>
            <a:r>
              <a:rPr b="1" lang="en"/>
              <a:t>)</a:t>
            </a:r>
            <a:endParaRPr b="1"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653180" y="3959744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lead at:ishitagupta19@gnu.ac.in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subTitle"/>
          </p:nvPr>
        </p:nvSpPr>
        <p:spPr>
          <a:xfrm>
            <a:off x="752432" y="618562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Problem </a:t>
            </a:r>
            <a:r>
              <a:rPr lang="en" sz="3600"/>
              <a:t>Definition</a:t>
            </a:r>
            <a:endParaRPr sz="3600"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378675" y="1676675"/>
            <a:ext cx="84411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/>
              <a:t>Efficiency Optimization CPU Scheduling Algorithms through Visualization Using Gantt Charts. A </a:t>
            </a:r>
            <a:r>
              <a:rPr b="1" lang="en" sz="2500"/>
              <a:t>prototype</a:t>
            </a:r>
            <a:r>
              <a:rPr b="1" lang="en" sz="2500"/>
              <a:t> approach for healthier </a:t>
            </a:r>
            <a:r>
              <a:rPr b="1" lang="en" sz="2500"/>
              <a:t>comparison</a:t>
            </a:r>
            <a:r>
              <a:rPr b="1" lang="en" sz="2500"/>
              <a:t> and analysis</a:t>
            </a:r>
            <a:endParaRPr b="1" sz="25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241050" y="397675"/>
            <a:ext cx="85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Breif of why our project is important?</a:t>
            </a:r>
            <a:endParaRPr sz="1800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51450" y="1072050"/>
            <a:ext cx="84411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Visualization of the discovered patterns is important in order to communicate information efficiently and quickly using tables, charts, rules, decision trees etc hence our aim was to create a prototype which can Visualize the different algorithms and can compare the Efficiency of the Algorithms By analyzing the patterns using the same data set through Gantt Charts.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Scheduling is a key concept in computer multitasking and multiprocessing operating system design, and in real-time operating system design. CPU scheduling is the basis of multiprogramming operating systems by switching the CPU among process; the operating system can make the computer more productive, scheduling algorithms are widely used in communications networks and in operating systems to allocate resources to competing tasks.</a:t>
            </a:r>
            <a:endParaRPr b="1" sz="25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1</a:t>
            </a:r>
            <a:endParaRPr sz="6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Exsisting Work and Literature Review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analyze the current situation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and visualization research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-There are no exsisting models currently available which display complete algorithmic calculation as well as proper visualization of gantt charts .</a:t>
            </a:r>
            <a:endParaRPr sz="2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-Research concludes that visualization helps teachers to efficiently convey concepts to students(See references)</a:t>
            </a:r>
            <a:endParaRPr sz="2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-Researchers get a basic bolier plate code to work on and test their algorithm </a:t>
            </a:r>
            <a:endParaRPr sz="2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-One stop platform for comparison of efficiency algorithms for best visual comparisson.</a:t>
            </a:r>
            <a:endParaRPr sz="2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Citations/References- More available in text doc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(main ones listed)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04325" y="993475"/>
            <a:ext cx="79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 u="sng"/>
              <a:t>APPLYING VISUALIZATION FOR TEACHING SCHEDULING ALGORITHMS IN COMPUTER SCIENCE</a:t>
            </a:r>
            <a:endParaRPr b="1" sz="15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http://dspace.calstate.edu/bitstream/handle/10211.3/189281/AlkhazlFatimah_Project2017.pdf?sequence=4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 u="sng"/>
              <a:t>USING VISUALIZATION TO UNDERSTAND THE BEHAVIOR OF COMPUTER SYSTEMS</a:t>
            </a:r>
            <a:endParaRPr b="1" sz="15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https://graphics.stanford.edu/papers/bosch_thesis/bosch_thesis.pdf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/>
              <a:t>A comparative Review of CPU Scheduling Algorithms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https://www.researchgate.net/publication/276205562_A_Comparative_Review_of_CPU_Scheduling_Algorithms#:~:text=CPU%20scheduling%20deals%20with%20the,the%20performance%20of%20real%20applications.</a:t>
            </a:r>
            <a:endParaRPr sz="15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22250" y="285050"/>
            <a:ext cx="84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 simulation works ?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2250" y="941950"/>
            <a:ext cx="7138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A simulation uses a </a:t>
            </a:r>
            <a:r>
              <a:rPr i="1" lang="en" sz="1800">
                <a:latin typeface="Cousine"/>
                <a:ea typeface="Cousine"/>
                <a:cs typeface="Cousine"/>
                <a:sym typeface="Cousine"/>
              </a:rPr>
              <a:t>mathematical description</a:t>
            </a: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, or model, of a real system in the form of a computer program.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B41"/>
                </a:solidFill>
                <a:latin typeface="Cousine"/>
                <a:ea typeface="Cousine"/>
                <a:cs typeface="Cousine"/>
                <a:sym typeface="Cousine"/>
              </a:rPr>
              <a:t>It involve running a gamut of mathematical scenarios to determine the potential scope or impact said scenario could have.</a:t>
            </a:r>
            <a:endParaRPr sz="1800">
              <a:solidFill>
                <a:srgbClr val="3A3B4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B41"/>
              </a:solidFill>
              <a:highlight>
                <a:srgbClr val="F9FAF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B41"/>
              </a:solidFill>
              <a:highlight>
                <a:srgbClr val="F9FAFF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97450" y="347025"/>
            <a:ext cx="82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Our Logic and Project details</a:t>
            </a:r>
            <a:endParaRPr sz="2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22250" y="1041100"/>
            <a:ext cx="822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We are performing the simulation for CPU scheduling in Operating System, where you can see animated charts and calculated values for the scheduling.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sine"/>
              <a:buChar char="-"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CPU Scheduling in Operating System includes many types of schedulings like :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(1) First Come First Served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(2) Shortest Job First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(3) Round Robin Scheduling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(4) Longest Job First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sine"/>
                <a:ea typeface="Cousine"/>
                <a:cs typeface="Cousine"/>
                <a:sym typeface="Cousine"/>
              </a:rPr>
              <a:t>(5) Highest Response Ratio First</a:t>
            </a:r>
            <a:endParaRPr sz="18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