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60" r:id="rId5"/>
    <p:sldId id="286" r:id="rId6"/>
    <p:sldId id="287" r:id="rId7"/>
    <p:sldId id="288" r:id="rId8"/>
    <p:sldId id="292" r:id="rId9"/>
    <p:sldId id="297" r:id="rId10"/>
    <p:sldId id="293" r:id="rId11"/>
    <p:sldId id="294" r:id="rId12"/>
    <p:sldId id="298" r:id="rId13"/>
    <p:sldId id="299" r:id="rId14"/>
    <p:sldId id="301" r:id="rId15"/>
    <p:sldId id="302" r:id="rId16"/>
    <p:sldId id="303" r:id="rId17"/>
    <p:sldId id="304" r:id="rId18"/>
    <p:sldId id="296" r:id="rId19"/>
    <p:sldId id="269" r:id="rId20"/>
    <p:sldId id="3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4/5/2020</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4/5/2020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transition spd="slow">
    <p:push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443883" y="2885242"/>
            <a:ext cx="11466466" cy="3258106"/>
          </a:xfrm>
        </p:spPr>
        <p:txBody>
          <a:bodyPr>
            <a:normAutofit/>
          </a:bodyPr>
          <a:lstStyle/>
          <a:p>
            <a:r>
              <a:rPr lang="en-US" sz="6000" dirty="0"/>
              <a:t>Hotel Management Website</a:t>
            </a:r>
            <a:endParaRPr lang="en-IN" sz="6000" dirty="0"/>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1</a:t>
            </a:fld>
            <a:endParaRPr lang="en-US" dirty="0"/>
          </a:p>
        </p:txBody>
      </p:sp>
      <p:sp>
        <p:nvSpPr>
          <p:cNvPr id="3" name="AutoShape 2" descr="Are You The Best Fullstack Developer - Full Stack Developer Png ..."/>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662" y="257453"/>
            <a:ext cx="4378330" cy="4341181"/>
          </a:xfrm>
          <a:prstGeom prst="rect">
            <a:avLst/>
          </a:prstGeom>
        </p:spPr>
      </p:pic>
    </p:spTree>
    <p:extLst>
      <p:ext uri="{BB962C8B-B14F-4D97-AF65-F5344CB8AC3E}">
        <p14:creationId xmlns:p14="http://schemas.microsoft.com/office/powerpoint/2010/main" val="70982875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Content Placeholder 3"/>
          <p:cNvSpPr>
            <a:spLocks noGrp="1"/>
          </p:cNvSpPr>
          <p:nvPr>
            <p:ph idx="1"/>
          </p:nvPr>
        </p:nvSpPr>
        <p:spPr/>
        <p:txBody>
          <a:bodyPr/>
          <a:lstStyle/>
          <a:p>
            <a:r>
              <a:rPr lang="en-US" dirty="0" smtClean="0"/>
              <a:t>Modules</a:t>
            </a:r>
          </a:p>
          <a:p>
            <a:pPr marL="0" indent="0">
              <a:buNone/>
            </a:pPr>
            <a:r>
              <a:rPr lang="en-US" dirty="0" smtClean="0"/>
              <a:t>1- Staff Login page</a:t>
            </a:r>
            <a:endParaRPr lang="en-US" dirty="0" smtClean="0"/>
          </a:p>
          <a:p>
            <a:pPr marL="0" indent="0">
              <a:buNone/>
            </a:pPr>
            <a:r>
              <a:rPr lang="en-US" dirty="0"/>
              <a:t> </a:t>
            </a:r>
            <a:r>
              <a:rPr lang="en-US" dirty="0" smtClean="0"/>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503" y="2879394"/>
            <a:ext cx="6414717" cy="3366625"/>
          </a:xfrm>
          <a:prstGeom prst="rect">
            <a:avLst/>
          </a:prstGeom>
        </p:spPr>
      </p:pic>
    </p:spTree>
    <p:extLst>
      <p:ext uri="{BB962C8B-B14F-4D97-AF65-F5344CB8AC3E}">
        <p14:creationId xmlns:p14="http://schemas.microsoft.com/office/powerpoint/2010/main" val="75581130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Content Placeholder 3"/>
          <p:cNvSpPr>
            <a:spLocks noGrp="1"/>
          </p:cNvSpPr>
          <p:nvPr>
            <p:ph idx="1"/>
          </p:nvPr>
        </p:nvSpPr>
        <p:spPr/>
        <p:txBody>
          <a:bodyPr/>
          <a:lstStyle/>
          <a:p>
            <a:pPr marL="0" indent="0">
              <a:buNone/>
            </a:pPr>
            <a:r>
              <a:rPr lang="en-US" dirty="0" smtClean="0"/>
              <a:t>2-  </a:t>
            </a:r>
            <a:r>
              <a:rPr lang="en-US" dirty="0" smtClean="0"/>
              <a:t>Rooms </a:t>
            </a:r>
            <a:endParaRPr lang="en-US" dirty="0" smtClean="0"/>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325" y="2405848"/>
            <a:ext cx="8801963" cy="3988232"/>
          </a:xfrm>
          <a:prstGeom prst="rect">
            <a:avLst/>
          </a:prstGeom>
        </p:spPr>
      </p:pic>
    </p:spTree>
    <p:extLst>
      <p:ext uri="{BB962C8B-B14F-4D97-AF65-F5344CB8AC3E}">
        <p14:creationId xmlns:p14="http://schemas.microsoft.com/office/powerpoint/2010/main" val="20103223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Content Placeholder 3"/>
          <p:cNvSpPr>
            <a:spLocks noGrp="1"/>
          </p:cNvSpPr>
          <p:nvPr>
            <p:ph idx="1"/>
          </p:nvPr>
        </p:nvSpPr>
        <p:spPr/>
        <p:txBody>
          <a:bodyPr/>
          <a:lstStyle/>
          <a:p>
            <a:pPr marL="0" indent="0">
              <a:buNone/>
            </a:pPr>
            <a:r>
              <a:rPr lang="en-US" dirty="0" smtClean="0"/>
              <a:t>3- Reservation</a:t>
            </a:r>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209" y="2352583"/>
            <a:ext cx="8684766" cy="4224014"/>
          </a:xfrm>
          <a:prstGeom prst="rect">
            <a:avLst/>
          </a:prstGeom>
        </p:spPr>
      </p:pic>
    </p:spTree>
    <p:extLst>
      <p:ext uri="{BB962C8B-B14F-4D97-AF65-F5344CB8AC3E}">
        <p14:creationId xmlns:p14="http://schemas.microsoft.com/office/powerpoint/2010/main" val="376821248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Content Placeholder 3"/>
          <p:cNvSpPr>
            <a:spLocks noGrp="1"/>
          </p:cNvSpPr>
          <p:nvPr>
            <p:ph idx="1"/>
          </p:nvPr>
        </p:nvSpPr>
        <p:spPr/>
        <p:txBody>
          <a:bodyPr/>
          <a:lstStyle/>
          <a:p>
            <a:pPr marL="0" indent="0">
              <a:buNone/>
            </a:pPr>
            <a:r>
              <a:rPr lang="en-US" dirty="0" smtClean="0"/>
              <a:t>4 - Invoice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785" y="2382976"/>
            <a:ext cx="6782540" cy="4114661"/>
          </a:xfrm>
          <a:prstGeom prst="rect">
            <a:avLst/>
          </a:prstGeom>
        </p:spPr>
      </p:pic>
    </p:spTree>
    <p:extLst>
      <p:ext uri="{BB962C8B-B14F-4D97-AF65-F5344CB8AC3E}">
        <p14:creationId xmlns:p14="http://schemas.microsoft.com/office/powerpoint/2010/main" val="22199289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Content Placeholder 3"/>
          <p:cNvSpPr>
            <a:spLocks noGrp="1"/>
          </p:cNvSpPr>
          <p:nvPr>
            <p:ph idx="1"/>
          </p:nvPr>
        </p:nvSpPr>
        <p:spPr/>
        <p:txBody>
          <a:bodyPr/>
          <a:lstStyle/>
          <a:p>
            <a:pPr marL="0" indent="0">
              <a:buNone/>
            </a:pPr>
            <a:r>
              <a:rPr lang="en-US" dirty="0" smtClean="0"/>
              <a:t>5- Database</a:t>
            </a:r>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00" y="2577576"/>
            <a:ext cx="10058400" cy="3368659"/>
          </a:xfrm>
          <a:prstGeom prst="rect">
            <a:avLst/>
          </a:prstGeom>
        </p:spPr>
      </p:pic>
    </p:spTree>
    <p:extLst>
      <p:ext uri="{BB962C8B-B14F-4D97-AF65-F5344CB8AC3E}">
        <p14:creationId xmlns:p14="http://schemas.microsoft.com/office/powerpoint/2010/main" val="228529775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Content Placeholder 3"/>
          <p:cNvSpPr>
            <a:spLocks noGrp="1"/>
          </p:cNvSpPr>
          <p:nvPr>
            <p:ph type="body" sz="quarter" idx="13"/>
          </p:nvPr>
        </p:nvSpPr>
        <p:spPr>
          <a:xfrm>
            <a:off x="444500" y="1625385"/>
            <a:ext cx="7527523" cy="4685263"/>
          </a:xfrm>
        </p:spPr>
        <p:txBody>
          <a:bodyPr/>
          <a:lstStyle/>
          <a:p>
            <a:pPr algn="just" fontAlgn="base">
              <a:lnSpc>
                <a:spcPct val="150000"/>
              </a:lnSpc>
            </a:pPr>
            <a:r>
              <a:rPr lang="en-IN" dirty="0"/>
              <a:t>After the completion of project, customer can view the overall website of our hotel but cannot book any room without giving his details. Finally, in online hotel management website, we have developed a secure, user-friendly Hotel Management website. This System can take care of each member whether its Owner or Customer.</a:t>
            </a:r>
            <a:endParaRPr lang="en-US" dirty="0"/>
          </a:p>
          <a:p>
            <a:pPr algn="just" fontAlgn="base">
              <a:lnSpc>
                <a:spcPct val="150000"/>
              </a:lnSpc>
            </a:pPr>
            <a:r>
              <a:rPr lang="en-IN" dirty="0"/>
              <a:t>This System will help them to properly manage their Hotel and help in growth without creating and hassle. This System is completely secure since every user is provided with user ID and Password so there is no chance of any unauthorised access.</a:t>
            </a:r>
            <a:endParaRPr lang="en-US" dirty="0"/>
          </a:p>
          <a:p>
            <a:pPr algn="just" fontAlgn="base">
              <a:lnSpc>
                <a:spcPct val="150000"/>
              </a:lnSpc>
            </a:pPr>
            <a:r>
              <a:rPr lang="en-IN" dirty="0"/>
              <a:t>Online Payment, Booking and cancellation make it easier to use. So, using this system will help in reducing the labour and provide more facility for Customer to like Hotel and visit again and again.</a:t>
            </a:r>
            <a:endParaRPr lang="en-US" dirty="0"/>
          </a:p>
          <a:p>
            <a:endParaRPr lang="en-US" dirty="0"/>
          </a:p>
        </p:txBody>
      </p:sp>
    </p:spTree>
    <p:extLst>
      <p:ext uri="{BB962C8B-B14F-4D97-AF65-F5344CB8AC3E}">
        <p14:creationId xmlns:p14="http://schemas.microsoft.com/office/powerpoint/2010/main" val="4065983808"/>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Any question</a:t>
            </a:r>
            <a:endParaRPr lang="en-IN" dirty="0"/>
          </a:p>
        </p:txBody>
      </p:sp>
    </p:spTree>
    <p:extLst>
      <p:ext uri="{BB962C8B-B14F-4D97-AF65-F5344CB8AC3E}">
        <p14:creationId xmlns:p14="http://schemas.microsoft.com/office/powerpoint/2010/main" val="368278341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43606" y="625034"/>
            <a:ext cx="9016678" cy="3754874"/>
          </a:xfrm>
          <a:prstGeom prst="rect">
            <a:avLst/>
          </a:prstGeom>
          <a:noFill/>
        </p:spPr>
        <p:txBody>
          <a:bodyPr wrap="square" rtlCol="0">
            <a:spAutoFit/>
          </a:bodyPr>
          <a:lstStyle/>
          <a:p>
            <a:r>
              <a:rPr lang="en-US" sz="3200" dirty="0" smtClean="0"/>
              <a:t>			</a:t>
            </a:r>
            <a:r>
              <a:rPr lang="en-US" sz="3200" dirty="0" smtClean="0">
                <a:solidFill>
                  <a:schemeClr val="bg1"/>
                </a:solidFill>
              </a:rPr>
              <a:t>Submitted by:</a:t>
            </a:r>
          </a:p>
          <a:p>
            <a:r>
              <a:rPr lang="en-US" sz="3200" dirty="0" smtClean="0">
                <a:solidFill>
                  <a:schemeClr val="bg1"/>
                </a:solidFill>
              </a:rPr>
              <a:t>                   </a:t>
            </a:r>
            <a:r>
              <a:rPr lang="en-US" sz="2000" dirty="0" smtClean="0">
                <a:solidFill>
                  <a:schemeClr val="bg1"/>
                </a:solidFill>
              </a:rPr>
              <a:t>    HARSH JAIN(171500120)</a:t>
            </a:r>
          </a:p>
          <a:p>
            <a:r>
              <a:rPr lang="en-US" sz="2000" dirty="0">
                <a:solidFill>
                  <a:schemeClr val="bg1"/>
                </a:solidFill>
              </a:rPr>
              <a:t> </a:t>
            </a:r>
            <a:r>
              <a:rPr lang="en-US" sz="2000" dirty="0" smtClean="0">
                <a:solidFill>
                  <a:schemeClr val="bg1"/>
                </a:solidFill>
              </a:rPr>
              <a:t>                                  KARTIKEYA MISHRA(171500157)</a:t>
            </a:r>
          </a:p>
          <a:p>
            <a:r>
              <a:rPr lang="en-US" sz="2000" dirty="0">
                <a:solidFill>
                  <a:schemeClr val="bg1"/>
                </a:solidFill>
              </a:rPr>
              <a:t> </a:t>
            </a:r>
            <a:r>
              <a:rPr lang="en-US" sz="2000" dirty="0" smtClean="0">
                <a:solidFill>
                  <a:schemeClr val="bg1"/>
                </a:solidFill>
              </a:rPr>
              <a:t>                                  MANISH KUMAR(171500180)</a:t>
            </a:r>
          </a:p>
          <a:p>
            <a:r>
              <a:rPr lang="en-US" sz="2000" dirty="0">
                <a:solidFill>
                  <a:schemeClr val="bg1"/>
                </a:solidFill>
              </a:rPr>
              <a:t> </a:t>
            </a:r>
            <a:r>
              <a:rPr lang="en-US" sz="2000" dirty="0" smtClean="0">
                <a:solidFill>
                  <a:schemeClr val="bg1"/>
                </a:solidFill>
              </a:rPr>
              <a:t>                                  NAMAN MITTAL(171500199)                           </a:t>
            </a:r>
          </a:p>
          <a:p>
            <a:r>
              <a:rPr lang="en-US" sz="3200" dirty="0" smtClean="0">
                <a:solidFill>
                  <a:schemeClr val="bg1"/>
                </a:solidFill>
              </a:rPr>
              <a:t>                   </a:t>
            </a:r>
          </a:p>
          <a:p>
            <a:r>
              <a:rPr lang="en-US" sz="2400" dirty="0">
                <a:solidFill>
                  <a:schemeClr val="bg1"/>
                </a:solidFill>
              </a:rPr>
              <a:t> </a:t>
            </a:r>
            <a:r>
              <a:rPr lang="en-US" sz="2400" dirty="0" smtClean="0">
                <a:solidFill>
                  <a:schemeClr val="bg1"/>
                </a:solidFill>
              </a:rPr>
              <a:t>      </a:t>
            </a:r>
            <a:r>
              <a:rPr lang="en-US" sz="2000" dirty="0" smtClean="0">
                <a:solidFill>
                  <a:schemeClr val="bg1"/>
                </a:solidFill>
              </a:rPr>
              <a:t>DEPARTMENT OF COMPUTER ENGINEERING APPLICATIONS</a:t>
            </a:r>
          </a:p>
          <a:p>
            <a:r>
              <a:rPr lang="en-US" sz="2000" dirty="0">
                <a:solidFill>
                  <a:schemeClr val="bg1"/>
                </a:solidFill>
              </a:rPr>
              <a:t>	</a:t>
            </a:r>
            <a:r>
              <a:rPr lang="en-US" sz="2000" dirty="0" smtClean="0">
                <a:solidFill>
                  <a:schemeClr val="bg1"/>
                </a:solidFill>
              </a:rPr>
              <a:t>   INSTITUE OF ENGINEERING AND TECHNOLOGY </a:t>
            </a:r>
          </a:p>
          <a:p>
            <a:endParaRPr lang="en-US" sz="2000" dirty="0">
              <a:solidFill>
                <a:schemeClr val="bg1"/>
              </a:solidFill>
            </a:endParaRPr>
          </a:p>
          <a:p>
            <a:endParaRPr lang="en-IN"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6337" y="3758669"/>
            <a:ext cx="1687451" cy="1636827"/>
          </a:xfrm>
          <a:prstGeom prst="rect">
            <a:avLst/>
          </a:prstGeom>
        </p:spPr>
      </p:pic>
      <p:sp>
        <p:nvSpPr>
          <p:cNvPr id="8" name="TextBox 7"/>
          <p:cNvSpPr txBox="1"/>
          <p:nvPr/>
        </p:nvSpPr>
        <p:spPr>
          <a:xfrm>
            <a:off x="4016415" y="5496971"/>
            <a:ext cx="3738623" cy="1569660"/>
          </a:xfrm>
          <a:prstGeom prst="rect">
            <a:avLst/>
          </a:prstGeom>
          <a:noFill/>
        </p:spPr>
        <p:txBody>
          <a:bodyPr wrap="square" rtlCol="0">
            <a:spAutoFit/>
          </a:bodyPr>
          <a:lstStyle/>
          <a:p>
            <a:r>
              <a:rPr lang="en-US" sz="2400" dirty="0"/>
              <a:t> </a:t>
            </a:r>
            <a:r>
              <a:rPr lang="en-US" sz="2400" dirty="0" smtClean="0"/>
              <a:t>        </a:t>
            </a:r>
            <a:r>
              <a:rPr lang="en-US" sz="2400" dirty="0" smtClean="0">
                <a:solidFill>
                  <a:schemeClr val="bg1"/>
                </a:solidFill>
              </a:rPr>
              <a:t> GLA University</a:t>
            </a:r>
          </a:p>
          <a:p>
            <a:r>
              <a:rPr lang="en-US" sz="2400" dirty="0">
                <a:solidFill>
                  <a:schemeClr val="bg1"/>
                </a:solidFill>
              </a:rPr>
              <a:t> </a:t>
            </a:r>
            <a:r>
              <a:rPr lang="en-US" sz="2400" dirty="0" smtClean="0">
                <a:solidFill>
                  <a:schemeClr val="bg1"/>
                </a:solidFill>
              </a:rPr>
              <a:t>  Mathura-281406, INDIA</a:t>
            </a:r>
          </a:p>
          <a:p>
            <a:r>
              <a:rPr lang="en-US" sz="2400" dirty="0">
                <a:solidFill>
                  <a:schemeClr val="bg1"/>
                </a:solidFill>
              </a:rPr>
              <a:t>	</a:t>
            </a:r>
            <a:r>
              <a:rPr lang="en-US" sz="2400" dirty="0" smtClean="0">
                <a:solidFill>
                  <a:schemeClr val="bg1"/>
                </a:solidFill>
              </a:rPr>
              <a:t>       2020</a:t>
            </a:r>
          </a:p>
          <a:p>
            <a:r>
              <a:rPr lang="en-US" sz="2400" dirty="0" smtClean="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2946818390"/>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57730"/>
            <a:ext cx="11214100" cy="535531"/>
          </a:xfrm>
        </p:spPr>
        <p:txBody>
          <a:bodyPr/>
          <a:lstStyle/>
          <a:p>
            <a:r>
              <a:rPr lang="en-US" dirty="0" smtClean="0"/>
              <a:t>CONTENT</a:t>
            </a:r>
            <a:endParaRPr lang="en-IN" dirty="0"/>
          </a:p>
        </p:txBody>
      </p:sp>
      <p:sp>
        <p:nvSpPr>
          <p:cNvPr id="3" name="Content Placeholder 2"/>
          <p:cNvSpPr>
            <a:spLocks noGrp="1"/>
          </p:cNvSpPr>
          <p:nvPr>
            <p:ph idx="1"/>
          </p:nvPr>
        </p:nvSpPr>
        <p:spPr>
          <a:xfrm>
            <a:off x="443365" y="1078456"/>
            <a:ext cx="11215235" cy="5519114"/>
          </a:xfrm>
        </p:spPr>
        <p:txBody>
          <a:bodyPr>
            <a:normAutofit/>
          </a:bodyPr>
          <a:lstStyle/>
          <a:p>
            <a:r>
              <a:rPr lang="en-US" dirty="0" smtClean="0"/>
              <a:t>INTRODUCTION </a:t>
            </a:r>
            <a:r>
              <a:rPr lang="en-US" dirty="0"/>
              <a:t>TO </a:t>
            </a:r>
            <a:r>
              <a:rPr lang="en-US" dirty="0" smtClean="0"/>
              <a:t>WEB DEVELOPMENT</a:t>
            </a:r>
          </a:p>
          <a:p>
            <a:r>
              <a:rPr lang="en-US" dirty="0" smtClean="0"/>
              <a:t>ABOUT THE PROJECT</a:t>
            </a:r>
          </a:p>
          <a:p>
            <a:r>
              <a:rPr lang="en-US" dirty="0" smtClean="0"/>
              <a:t>SYSTEM REQUIREMENT</a:t>
            </a:r>
          </a:p>
          <a:p>
            <a:r>
              <a:rPr lang="en-US" dirty="0" smtClean="0"/>
              <a:t>TECHNOLOGY USED</a:t>
            </a:r>
          </a:p>
          <a:p>
            <a:r>
              <a:rPr lang="en-US" dirty="0"/>
              <a:t>BRIEF TO THE LANGUAGE USED</a:t>
            </a:r>
            <a:endParaRPr lang="en-US" dirty="0" smtClean="0"/>
          </a:p>
          <a:p>
            <a:r>
              <a:rPr lang="en-US" dirty="0" smtClean="0"/>
              <a:t>IMPEMENTATION</a:t>
            </a:r>
          </a:p>
          <a:p>
            <a:r>
              <a:rPr lang="en-US" dirty="0" smtClean="0"/>
              <a:t>CONCLUSION</a:t>
            </a:r>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9363" y="461639"/>
            <a:ext cx="6826928" cy="6275297"/>
          </a:xfrm>
          <a:prstGeom prst="rect">
            <a:avLst/>
          </a:prstGeom>
        </p:spPr>
      </p:pic>
    </p:spTree>
    <p:extLst>
      <p:ext uri="{BB962C8B-B14F-4D97-AF65-F5344CB8AC3E}">
        <p14:creationId xmlns:p14="http://schemas.microsoft.com/office/powerpoint/2010/main" val="191432147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WEB DEVELOPMENT</a:t>
            </a:r>
            <a:endParaRPr lang="en-IN" dirty="0"/>
          </a:p>
        </p:txBody>
      </p:sp>
      <p:sp>
        <p:nvSpPr>
          <p:cNvPr id="3" name="Content Placeholder 2"/>
          <p:cNvSpPr>
            <a:spLocks noGrp="1"/>
          </p:cNvSpPr>
          <p:nvPr>
            <p:ph idx="1"/>
          </p:nvPr>
        </p:nvSpPr>
        <p:spPr>
          <a:xfrm>
            <a:off x="443365" y="1544715"/>
            <a:ext cx="11215235" cy="4980372"/>
          </a:xfrm>
        </p:spPr>
        <p:txBody>
          <a:bodyPr>
            <a:normAutofit/>
          </a:bodyPr>
          <a:lstStyle/>
          <a:p>
            <a:pPr>
              <a:buFont typeface="Wingdings" panose="05000000000000000000" pitchFamily="2" charset="2"/>
              <a:buChar char="Ø"/>
            </a:pPr>
            <a:r>
              <a:rPr lang="en-US" sz="2400" dirty="0"/>
              <a:t>Web development refers to building, creating, and an maintaining </a:t>
            </a:r>
            <a:r>
              <a:rPr lang="en-US" sz="2400" dirty="0" smtClean="0"/>
              <a:t>websites</a:t>
            </a:r>
          </a:p>
          <a:p>
            <a:pPr marL="0" indent="0">
              <a:buNone/>
            </a:pPr>
            <a:endParaRPr lang="en-US" sz="2400" dirty="0" smtClean="0"/>
          </a:p>
          <a:p>
            <a:pPr>
              <a:buFont typeface="Wingdings" panose="05000000000000000000" pitchFamily="2" charset="2"/>
              <a:buChar char="Ø"/>
            </a:pPr>
            <a:r>
              <a:rPr lang="en-US" sz="2400" dirty="0" smtClean="0"/>
              <a:t>It includes aspects such as</a:t>
            </a:r>
            <a:endParaRPr lang="en-IN" sz="2000" dirty="0" smtClean="0"/>
          </a:p>
          <a:p>
            <a:pPr lvl="4">
              <a:buFont typeface="Wingdings" panose="05000000000000000000" pitchFamily="2" charset="2"/>
              <a:buChar char="v"/>
            </a:pPr>
            <a:r>
              <a:rPr lang="en-IN" sz="2000" dirty="0" smtClean="0"/>
              <a:t> </a:t>
            </a:r>
            <a:r>
              <a:rPr lang="en-IN" sz="2000" dirty="0"/>
              <a:t>W</a:t>
            </a:r>
            <a:r>
              <a:rPr lang="en-IN" sz="2000" dirty="0" smtClean="0"/>
              <a:t>eb Design</a:t>
            </a:r>
          </a:p>
          <a:p>
            <a:pPr lvl="4">
              <a:buFont typeface="Wingdings" panose="05000000000000000000" pitchFamily="2" charset="2"/>
              <a:buChar char="v"/>
            </a:pPr>
            <a:r>
              <a:rPr lang="en-IN" sz="2000" dirty="0" smtClean="0"/>
              <a:t>Web Publishing</a:t>
            </a:r>
          </a:p>
          <a:p>
            <a:pPr lvl="4">
              <a:buFont typeface="Wingdings" panose="05000000000000000000" pitchFamily="2" charset="2"/>
              <a:buChar char="v"/>
            </a:pPr>
            <a:r>
              <a:rPr lang="en-IN" sz="2000" dirty="0" smtClean="0"/>
              <a:t>Web Programming</a:t>
            </a:r>
          </a:p>
          <a:p>
            <a:pPr lvl="4">
              <a:buFont typeface="Wingdings" panose="05000000000000000000" pitchFamily="2" charset="2"/>
              <a:buChar char="v"/>
            </a:pPr>
            <a:r>
              <a:rPr lang="en-IN" sz="2000" dirty="0" smtClean="0"/>
              <a:t>Database Management</a:t>
            </a:r>
          </a:p>
          <a:p>
            <a:pPr marL="1828800" lvl="4" indent="0">
              <a:buNone/>
            </a:pPr>
            <a:endParaRPr lang="en-IN" sz="2000" dirty="0" smtClean="0"/>
          </a:p>
          <a:p>
            <a:pPr algn="just">
              <a:buFont typeface="Wingdings" panose="05000000000000000000" pitchFamily="2" charset="2"/>
              <a:buChar char="Ø"/>
            </a:pPr>
            <a:r>
              <a:rPr lang="en-US" sz="2400" dirty="0"/>
              <a:t>  A web developer may be involved in designing a website, but may also write web scripts in languages such as PHP and ASP. Additionally, a web developer may help maintain and update a database used by a dynamic </a:t>
            </a:r>
            <a:r>
              <a:rPr lang="en-US" sz="2400" dirty="0" smtClean="0"/>
              <a:t>website</a:t>
            </a:r>
            <a:endParaRPr lang="en-IN" sz="2400" dirty="0"/>
          </a:p>
        </p:txBody>
      </p:sp>
    </p:spTree>
    <p:extLst>
      <p:ext uri="{BB962C8B-B14F-4D97-AF65-F5344CB8AC3E}">
        <p14:creationId xmlns:p14="http://schemas.microsoft.com/office/powerpoint/2010/main" val="184834961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846037"/>
          </a:xfrm>
        </p:spPr>
        <p:txBody>
          <a:bodyPr>
            <a:normAutofit fontScale="90000"/>
          </a:bodyPr>
          <a:lstStyle/>
          <a:p>
            <a:r>
              <a:rPr lang="en-US" sz="3100" dirty="0" smtClean="0"/>
              <a:t>ABOUT THE PROJECT</a:t>
            </a:r>
            <a:r>
              <a:rPr lang="en-IN" dirty="0" smtClean="0"/>
              <a:t/>
            </a:r>
            <a:br>
              <a:rPr lang="en-IN" dirty="0" smtClean="0"/>
            </a:br>
            <a:endParaRPr lang="en-IN" dirty="0"/>
          </a:p>
        </p:txBody>
      </p:sp>
      <p:sp>
        <p:nvSpPr>
          <p:cNvPr id="3" name="Content Placeholder 2"/>
          <p:cNvSpPr>
            <a:spLocks noGrp="1"/>
          </p:cNvSpPr>
          <p:nvPr>
            <p:ph idx="1"/>
          </p:nvPr>
        </p:nvSpPr>
        <p:spPr>
          <a:xfrm>
            <a:off x="443365" y="1473692"/>
            <a:ext cx="11215235" cy="5202315"/>
          </a:xfrm>
        </p:spPr>
        <p:txBody>
          <a:bodyPr>
            <a:normAutofit/>
          </a:bodyPr>
          <a:lstStyle/>
          <a:p>
            <a:r>
              <a:rPr lang="en-US" dirty="0"/>
              <a:t>This project is aimed at developing a Web application that depicts online Hotel </a:t>
            </a:r>
            <a:r>
              <a:rPr lang="en-US" dirty="0" smtClean="0"/>
              <a:t>booking</a:t>
            </a:r>
          </a:p>
          <a:p>
            <a:pPr marL="0" indent="0">
              <a:buNone/>
            </a:pPr>
            <a:endParaRPr lang="en-US" dirty="0"/>
          </a:p>
          <a:p>
            <a:r>
              <a:rPr lang="en-US" dirty="0"/>
              <a:t>. This system is designed using HTML, CSS and </a:t>
            </a:r>
            <a:r>
              <a:rPr lang="en-US" dirty="0" smtClean="0"/>
              <a:t>JavaScript </a:t>
            </a:r>
            <a:r>
              <a:rPr lang="en-US" dirty="0"/>
              <a:t>as a frontend and SQL server as the secured backend </a:t>
            </a:r>
            <a:r>
              <a:rPr lang="en-US" dirty="0" smtClean="0"/>
              <a:t>database</a:t>
            </a:r>
          </a:p>
          <a:p>
            <a:pPr marL="0" indent="0">
              <a:buNone/>
            </a:pPr>
            <a:endParaRPr lang="en-US" dirty="0"/>
          </a:p>
          <a:p>
            <a:r>
              <a:rPr lang="en-US" dirty="0"/>
              <a:t>In this project, details are maintained like customer details, reservation details, booking details and billing </a:t>
            </a:r>
            <a:r>
              <a:rPr lang="en-US" dirty="0" smtClean="0"/>
              <a:t>details</a:t>
            </a:r>
          </a:p>
          <a:p>
            <a:pPr marL="0" indent="0">
              <a:buNone/>
            </a:pPr>
            <a:endParaRPr lang="en-US" dirty="0" smtClean="0"/>
          </a:p>
          <a:p>
            <a:r>
              <a:rPr lang="en-US" dirty="0"/>
              <a:t>Hotel Management Website is a desktop and android application.</a:t>
            </a:r>
            <a:r>
              <a:rPr lang="en-US" b="1" dirty="0"/>
              <a:t> </a:t>
            </a:r>
            <a:r>
              <a:rPr lang="en-US" dirty="0"/>
              <a:t>This application is entitled to solve a specific business problem.</a:t>
            </a:r>
            <a:endParaRPr lang="en-US" dirty="0" smtClean="0"/>
          </a:p>
          <a:p>
            <a:endParaRPr lang="en-US" dirty="0" smtClean="0"/>
          </a:p>
          <a:p>
            <a:endParaRPr lang="en-US" dirty="0"/>
          </a:p>
          <a:p>
            <a:endParaRPr lang="en-US" dirty="0" smtClean="0"/>
          </a:p>
          <a:p>
            <a:endParaRPr lang="en-IN" dirty="0"/>
          </a:p>
        </p:txBody>
      </p:sp>
    </p:spTree>
    <p:extLst>
      <p:ext uri="{BB962C8B-B14F-4D97-AF65-F5344CB8AC3E}">
        <p14:creationId xmlns:p14="http://schemas.microsoft.com/office/powerpoint/2010/main" val="339164338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Content Placeholder 3"/>
          <p:cNvSpPr>
            <a:spLocks noGrp="1"/>
          </p:cNvSpPr>
          <p:nvPr>
            <p:ph idx="1"/>
          </p:nvPr>
        </p:nvSpPr>
        <p:spPr/>
        <p:txBody>
          <a:bodyPr/>
          <a:lstStyle/>
          <a:p>
            <a:r>
              <a:rPr lang="en-US" dirty="0" smtClean="0"/>
              <a:t>Hardware Requirement</a:t>
            </a:r>
          </a:p>
          <a:p>
            <a:pPr lvl="3">
              <a:buFont typeface="Wingdings" panose="05000000000000000000" pitchFamily="2" charset="2"/>
              <a:buChar char="ü"/>
            </a:pPr>
            <a:r>
              <a:rPr lang="en-US" sz="2400" dirty="0" smtClean="0"/>
              <a:t> </a:t>
            </a:r>
            <a:r>
              <a:rPr lang="en-US" sz="2000" dirty="0"/>
              <a:t>Personal computer with internet connection</a:t>
            </a:r>
            <a:endParaRPr lang="en-IN" sz="2000" dirty="0"/>
          </a:p>
          <a:p>
            <a:pPr lvl="3">
              <a:buFont typeface="Wingdings" panose="05000000000000000000" pitchFamily="2" charset="2"/>
              <a:buChar char="ü"/>
            </a:pPr>
            <a:r>
              <a:rPr lang="en-US" sz="2000" dirty="0" smtClean="0"/>
              <a:t> </a:t>
            </a:r>
            <a:r>
              <a:rPr lang="en-US" sz="2000" dirty="0"/>
              <a:t>i3 Processor Based Computer Or Higher</a:t>
            </a:r>
            <a:endParaRPr lang="en-IN" sz="2000" dirty="0"/>
          </a:p>
          <a:p>
            <a:pPr lvl="3">
              <a:buFont typeface="Wingdings" panose="05000000000000000000" pitchFamily="2" charset="2"/>
              <a:buChar char="ü"/>
            </a:pPr>
            <a:r>
              <a:rPr lang="en-US" sz="2000" dirty="0" smtClean="0"/>
              <a:t> Memory</a:t>
            </a:r>
            <a:r>
              <a:rPr lang="en-US" sz="2000" dirty="0"/>
              <a:t>: 2 GB RAM(Minimum)</a:t>
            </a:r>
            <a:endParaRPr lang="en-IN" sz="2000" dirty="0"/>
          </a:p>
          <a:p>
            <a:pPr lvl="3">
              <a:buFont typeface="Wingdings" panose="05000000000000000000" pitchFamily="2" charset="2"/>
              <a:buChar char="ü"/>
            </a:pPr>
            <a:r>
              <a:rPr lang="en-US" sz="2400" dirty="0" smtClean="0"/>
              <a:t> </a:t>
            </a:r>
            <a:r>
              <a:rPr lang="en-US" sz="2000" dirty="0"/>
              <a:t>Hard Drive: 30 GB(Minimum</a:t>
            </a:r>
            <a:r>
              <a:rPr lang="en-US" sz="2000" dirty="0" smtClean="0"/>
              <a:t>)</a:t>
            </a:r>
            <a:endParaRPr lang="en-IN" sz="2000" dirty="0"/>
          </a:p>
          <a:p>
            <a:r>
              <a:rPr lang="en-US" sz="3400" dirty="0" smtClean="0"/>
              <a:t> </a:t>
            </a:r>
            <a:r>
              <a:rPr lang="en-US" dirty="0" smtClean="0"/>
              <a:t>Software Requirement</a:t>
            </a:r>
          </a:p>
          <a:p>
            <a:pPr lvl="3">
              <a:buFont typeface="Wingdings" panose="05000000000000000000" pitchFamily="2" charset="2"/>
              <a:buChar char="ü"/>
            </a:pPr>
            <a:r>
              <a:rPr lang="en-US" sz="2400" dirty="0" smtClean="0"/>
              <a:t>  </a:t>
            </a:r>
            <a:r>
              <a:rPr lang="en-US" sz="2000" dirty="0" smtClean="0"/>
              <a:t>Windows </a:t>
            </a:r>
            <a:r>
              <a:rPr lang="en-US" sz="2000" dirty="0"/>
              <a:t>7 Or Higher</a:t>
            </a:r>
          </a:p>
          <a:p>
            <a:pPr lvl="3">
              <a:buFont typeface="Wingdings" panose="05000000000000000000" pitchFamily="2" charset="2"/>
              <a:buChar char="ü"/>
            </a:pPr>
            <a:r>
              <a:rPr lang="en-US" sz="2000" dirty="0" smtClean="0"/>
              <a:t>  Google </a:t>
            </a:r>
            <a:r>
              <a:rPr lang="en-US" sz="2000" dirty="0"/>
              <a:t>Chrome Version 40.0.2214 Or Higher</a:t>
            </a:r>
          </a:p>
          <a:p>
            <a:pPr lvl="3">
              <a:buFont typeface="Wingdings" panose="05000000000000000000" pitchFamily="2" charset="2"/>
              <a:buChar char="ü"/>
            </a:pPr>
            <a:r>
              <a:rPr lang="en-US" sz="2000" dirty="0" smtClean="0"/>
              <a:t>   Any </a:t>
            </a:r>
            <a:r>
              <a:rPr lang="en-US" sz="2000" dirty="0"/>
              <a:t>Web Editor Like Sublime Text Or Brackets </a:t>
            </a:r>
          </a:p>
          <a:p>
            <a:pPr lvl="3">
              <a:buFont typeface="Wingdings" panose="05000000000000000000" pitchFamily="2" charset="2"/>
              <a:buChar char="ü"/>
            </a:pPr>
            <a:r>
              <a:rPr lang="en-US" sz="2000" dirty="0"/>
              <a:t> </a:t>
            </a:r>
            <a:r>
              <a:rPr lang="en-US" sz="2000" dirty="0" smtClean="0"/>
              <a:t> SQL </a:t>
            </a:r>
            <a:r>
              <a:rPr lang="en-US" sz="2000" dirty="0"/>
              <a:t>Server 2008 Or Above</a:t>
            </a:r>
          </a:p>
          <a:p>
            <a:pPr marL="1371600" lvl="3" indent="0">
              <a:buNone/>
            </a:pPr>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1684" y="1861891"/>
            <a:ext cx="3213716" cy="2643908"/>
          </a:xfrm>
          <a:prstGeom prst="rect">
            <a:avLst/>
          </a:prstGeom>
        </p:spPr>
      </p:pic>
    </p:spTree>
    <p:extLst>
      <p:ext uri="{BB962C8B-B14F-4D97-AF65-F5344CB8AC3E}">
        <p14:creationId xmlns:p14="http://schemas.microsoft.com/office/powerpoint/2010/main" val="316866551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51803"/>
            <a:ext cx="11214100" cy="535531"/>
          </a:xfrm>
        </p:spPr>
        <p:txBody>
          <a:bodyPr/>
          <a:lstStyle/>
          <a:p>
            <a:r>
              <a:rPr lang="en-US" dirty="0" smtClean="0"/>
              <a:t>TECHNOLOGY USED:</a:t>
            </a:r>
            <a:endParaRPr lang="en-IN" dirty="0"/>
          </a:p>
        </p:txBody>
      </p:sp>
      <p:sp>
        <p:nvSpPr>
          <p:cNvPr id="3" name="Content Placeholder 2"/>
          <p:cNvSpPr>
            <a:spLocks noGrp="1"/>
          </p:cNvSpPr>
          <p:nvPr>
            <p:ph idx="1"/>
          </p:nvPr>
        </p:nvSpPr>
        <p:spPr>
          <a:xfrm>
            <a:off x="443365" y="1825625"/>
            <a:ext cx="11215235" cy="4868138"/>
          </a:xfrm>
        </p:spPr>
        <p:txBody>
          <a:bodyPr/>
          <a:lstStyle/>
          <a:p>
            <a:r>
              <a:rPr lang="en-US" b="1" dirty="0" smtClean="0"/>
              <a:t>Front-end Tools</a:t>
            </a:r>
            <a:endParaRPr lang="en-IN" dirty="0" smtClean="0"/>
          </a:p>
          <a:p>
            <a:pPr lvl="3">
              <a:buFont typeface="Wingdings" panose="05000000000000000000" pitchFamily="2" charset="2"/>
              <a:buChar char="Ø"/>
            </a:pPr>
            <a:r>
              <a:rPr lang="en-US" dirty="0" smtClean="0"/>
              <a:t>HTML</a:t>
            </a:r>
            <a:endParaRPr lang="en-IN" dirty="0" smtClean="0"/>
          </a:p>
          <a:p>
            <a:pPr lvl="3">
              <a:buFont typeface="Wingdings" panose="05000000000000000000" pitchFamily="2" charset="2"/>
              <a:buChar char="Ø"/>
            </a:pPr>
            <a:r>
              <a:rPr lang="en-US" dirty="0" smtClean="0"/>
              <a:t>CSS</a:t>
            </a:r>
          </a:p>
          <a:p>
            <a:pPr lvl="3">
              <a:buFont typeface="Wingdings" panose="05000000000000000000" pitchFamily="2" charset="2"/>
              <a:buChar char="Ø"/>
            </a:pPr>
            <a:r>
              <a:rPr lang="en-US" dirty="0" smtClean="0"/>
              <a:t>JAVASCRIPT</a:t>
            </a:r>
          </a:p>
          <a:p>
            <a:pPr lvl="3">
              <a:buFont typeface="Wingdings" panose="05000000000000000000" pitchFamily="2" charset="2"/>
              <a:buChar char="Ø"/>
            </a:pPr>
            <a:r>
              <a:rPr lang="en-US" dirty="0" smtClean="0"/>
              <a:t>BOOTSTRAP</a:t>
            </a:r>
          </a:p>
          <a:p>
            <a:pPr lvl="3">
              <a:buFont typeface="Wingdings" panose="05000000000000000000" pitchFamily="2" charset="2"/>
              <a:buChar char="Ø"/>
            </a:pPr>
            <a:endParaRPr lang="en-US" dirty="0" smtClean="0"/>
          </a:p>
          <a:p>
            <a:pPr marL="1371600" lvl="3" indent="0">
              <a:buNone/>
            </a:pPr>
            <a:endParaRPr lang="en-US" dirty="0" smtClean="0"/>
          </a:p>
          <a:p>
            <a:r>
              <a:rPr lang="en-US" dirty="0" smtClean="0"/>
              <a:t> Back-end Tools</a:t>
            </a:r>
          </a:p>
          <a:p>
            <a:pPr lvl="3">
              <a:buFont typeface="Wingdings" panose="05000000000000000000" pitchFamily="2" charset="2"/>
              <a:buChar char="Ø"/>
            </a:pPr>
            <a:r>
              <a:rPr lang="en-US" dirty="0"/>
              <a:t> </a:t>
            </a:r>
            <a:r>
              <a:rPr lang="en-US" dirty="0" smtClean="0"/>
              <a:t>PHP</a:t>
            </a:r>
            <a:endParaRPr lang="en-US" dirty="0"/>
          </a:p>
          <a:p>
            <a:pPr lvl="3">
              <a:buFont typeface="Wingdings" panose="05000000000000000000" pitchFamily="2" charset="2"/>
              <a:buChar char="Ø"/>
            </a:pPr>
            <a:r>
              <a:rPr lang="en-US" dirty="0" smtClean="0"/>
              <a:t>MySQL</a:t>
            </a:r>
            <a:endParaRPr lang="en-US"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317" y="1326842"/>
            <a:ext cx="4638047" cy="4177314"/>
          </a:xfrm>
          <a:prstGeom prst="rect">
            <a:avLst/>
          </a:prstGeom>
        </p:spPr>
      </p:pic>
    </p:spTree>
    <p:extLst>
      <p:ext uri="{BB962C8B-B14F-4D97-AF65-F5344CB8AC3E}">
        <p14:creationId xmlns:p14="http://schemas.microsoft.com/office/powerpoint/2010/main" val="172053093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TO THE LANGUAGE USED</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HTML</a:t>
            </a:r>
          </a:p>
          <a:p>
            <a:pPr marL="0" indent="0" algn="r">
              <a:buNone/>
            </a:pPr>
            <a:r>
              <a:rPr lang="en-US" sz="2400" dirty="0" smtClean="0"/>
              <a:t> Hypertext Mark-up Language (HTML) is the standard mark up language for           documents designed to be displayed in a web browser.</a:t>
            </a:r>
            <a:endParaRPr lang="en-US" sz="2400" dirty="0"/>
          </a:p>
          <a:p>
            <a:pPr>
              <a:buFont typeface="Wingdings" panose="05000000000000000000" pitchFamily="2" charset="2"/>
              <a:buChar char="q"/>
            </a:pPr>
            <a:r>
              <a:rPr lang="en-US" sz="2400" dirty="0" smtClean="0"/>
              <a:t>CSS</a:t>
            </a:r>
          </a:p>
          <a:p>
            <a:pPr marL="0" indent="0" algn="r">
              <a:buNone/>
            </a:pPr>
            <a:r>
              <a:rPr lang="en-US" sz="2400" dirty="0"/>
              <a:t>Cascading Style Sheets (CSS) is a style sheet language used for describing the presentation of a document written in a mark up language like HTML.</a:t>
            </a:r>
          </a:p>
          <a:p>
            <a:pPr>
              <a:buFont typeface="Wingdings" panose="05000000000000000000" pitchFamily="2" charset="2"/>
              <a:buChar char="q"/>
            </a:pPr>
            <a:r>
              <a:rPr lang="en-US" sz="2400" dirty="0" smtClean="0"/>
              <a:t>JAVASCRIPT</a:t>
            </a:r>
          </a:p>
          <a:p>
            <a:pPr marL="0" indent="0" algn="r">
              <a:buNone/>
            </a:pPr>
            <a:r>
              <a:rPr lang="en-US" sz="2400" dirty="0"/>
              <a:t>JS, is a high-level, interpreted scripting language. We use Java Script to define the major functionality for specific element.</a:t>
            </a:r>
          </a:p>
          <a:p>
            <a:pPr marL="0" indent="0" algn="r">
              <a:buNone/>
            </a:pPr>
            <a:endParaRPr lang="en-US" sz="2400" dirty="0"/>
          </a:p>
        </p:txBody>
      </p:sp>
    </p:spTree>
    <p:extLst>
      <p:ext uri="{BB962C8B-B14F-4D97-AF65-F5344CB8AC3E}">
        <p14:creationId xmlns:p14="http://schemas.microsoft.com/office/powerpoint/2010/main" val="7696873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Content Placeholder 3"/>
          <p:cNvSpPr>
            <a:spLocks noGrp="1"/>
          </p:cNvSpPr>
          <p:nvPr>
            <p:ph idx="1"/>
          </p:nvPr>
        </p:nvSpPr>
        <p:spPr>
          <a:xfrm>
            <a:off x="443365" y="1322773"/>
            <a:ext cx="11215235" cy="5149048"/>
          </a:xfrm>
        </p:spPr>
        <p:txBody>
          <a:bodyPr/>
          <a:lstStyle/>
          <a:p>
            <a:pPr>
              <a:buFont typeface="Wingdings" panose="05000000000000000000" pitchFamily="2" charset="2"/>
              <a:buChar char="q"/>
            </a:pPr>
            <a:r>
              <a:rPr lang="en-US" sz="2400" dirty="0"/>
              <a:t> </a:t>
            </a:r>
            <a:r>
              <a:rPr lang="en-US" sz="2400" dirty="0" smtClean="0"/>
              <a:t>BOOTSTRAP</a:t>
            </a:r>
          </a:p>
          <a:p>
            <a:pPr marL="0" indent="0" algn="r">
              <a:buNone/>
            </a:pPr>
            <a:r>
              <a:rPr lang="en-US" dirty="0"/>
              <a:t>Bootstrap is a powerful front-end framework </a:t>
            </a:r>
            <a:r>
              <a:rPr lang="en-US" dirty="0" smtClean="0"/>
              <a:t>for</a:t>
            </a:r>
          </a:p>
          <a:p>
            <a:pPr marL="0" indent="0" algn="r">
              <a:buNone/>
            </a:pPr>
            <a:r>
              <a:rPr lang="en-US" dirty="0" smtClean="0"/>
              <a:t> </a:t>
            </a:r>
            <a:r>
              <a:rPr lang="en-US" dirty="0"/>
              <a:t>faster </a:t>
            </a:r>
            <a:r>
              <a:rPr lang="en-US" dirty="0" smtClean="0"/>
              <a:t>and </a:t>
            </a:r>
            <a:r>
              <a:rPr lang="en-US" dirty="0"/>
              <a:t>easier web development. It includes HTML and CSS based design templates</a:t>
            </a:r>
            <a:r>
              <a:rPr lang="en-US" dirty="0" smtClean="0"/>
              <a:t>.</a:t>
            </a:r>
          </a:p>
          <a:p>
            <a:pPr>
              <a:buFont typeface="Wingdings" panose="05000000000000000000" pitchFamily="2" charset="2"/>
              <a:buChar char="q"/>
            </a:pPr>
            <a:r>
              <a:rPr lang="en-US" dirty="0" smtClean="0"/>
              <a:t> PHP</a:t>
            </a:r>
          </a:p>
          <a:p>
            <a:pPr marL="0" indent="0" algn="r">
              <a:buNone/>
            </a:pPr>
            <a:r>
              <a:rPr lang="en-US" dirty="0"/>
              <a:t>Hypertext Pre-processor (or simply PHP) is a general-purpose programming language originally designed for web development</a:t>
            </a:r>
            <a:r>
              <a:rPr lang="en-US" dirty="0" smtClean="0"/>
              <a:t>.</a:t>
            </a:r>
          </a:p>
          <a:p>
            <a:pPr>
              <a:buFont typeface="Wingdings" panose="05000000000000000000" pitchFamily="2" charset="2"/>
              <a:buChar char="q"/>
            </a:pPr>
            <a:r>
              <a:rPr lang="en-US" dirty="0" smtClean="0"/>
              <a:t>MySQL</a:t>
            </a:r>
          </a:p>
          <a:p>
            <a:pPr marL="0" indent="0" algn="r">
              <a:buNone/>
            </a:pPr>
            <a:r>
              <a:rPr lang="en-US" dirty="0"/>
              <a:t>MySQL is a relational database </a:t>
            </a:r>
            <a:r>
              <a:rPr lang="en-US" dirty="0" smtClean="0"/>
              <a:t>management</a:t>
            </a:r>
          </a:p>
          <a:p>
            <a:pPr marL="0" indent="0" algn="r">
              <a:buNone/>
            </a:pPr>
            <a:r>
              <a:rPr lang="en-US" dirty="0" smtClean="0"/>
              <a:t> </a:t>
            </a:r>
            <a:r>
              <a:rPr lang="en-US" dirty="0"/>
              <a:t>system based on SQL – Structured Query Language</a:t>
            </a:r>
            <a:endParaRPr lang="en-US" dirty="0" smtClean="0"/>
          </a:p>
          <a:p>
            <a:pPr marL="0" indent="0">
              <a:buNone/>
            </a:pPr>
            <a:endParaRPr lang="en-IN" dirty="0"/>
          </a:p>
        </p:txBody>
      </p:sp>
    </p:spTree>
    <p:extLst>
      <p:ext uri="{BB962C8B-B14F-4D97-AF65-F5344CB8AC3E}">
        <p14:creationId xmlns:p14="http://schemas.microsoft.com/office/powerpoint/2010/main" val="4197609553"/>
      </p:ext>
    </p:extLst>
  </p:cSld>
  <p:clrMapOvr>
    <a:masterClrMapping/>
  </p:clrMapOvr>
  <p:transition spd="slow">
    <p:push dir="u"/>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571</Words>
  <Application>Microsoft Office PowerPoint</Application>
  <PresentationFormat>Custom</PresentationFormat>
  <Paragraphs>101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Hotel Management Website</vt:lpstr>
      <vt:lpstr>PowerPoint Presentation</vt:lpstr>
      <vt:lpstr>CONTENT</vt:lpstr>
      <vt:lpstr>INTRODUCTION TO WEB DEVELOPMENT</vt:lpstr>
      <vt:lpstr>ABOUT THE PROJECT </vt:lpstr>
      <vt:lpstr>SYSTEM REQUIREMENT</vt:lpstr>
      <vt:lpstr>TECHNOLOGY USED:</vt:lpstr>
      <vt:lpstr>BRIEF TO THE LANGUAGE USED</vt:lpstr>
      <vt:lpstr>PowerPoint Presentation</vt:lpstr>
      <vt:lpstr>IMPLEMENTATION</vt:lpstr>
      <vt:lpstr>PowerPoint Presentation</vt:lpstr>
      <vt:lpstr>PowerPoint Presentation</vt:lpstr>
      <vt:lpstr>PowerPoint Presentation</vt:lpstr>
      <vt:lpstr>PowerPoint Presentation</vt:lpstr>
      <vt:lpstr>CONCLUSION</vt:lpstr>
      <vt:lpstr>Thank You </vt:lpstr>
      <vt:lpstr>Any question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2019-10-17T18:40:18Z</dcterms:created>
  <dcterms:modified xsi:type="dcterms:W3CDTF">2020-04-05T07:12:29Z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