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6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8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1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0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0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9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0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7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4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4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8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D424-DFE4-4F46-AB0E-7F3C3F45A78A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2CC4-80B9-4E6C-BF76-E7B1425E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55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456-46EE-4FD9-A293-4180638D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Assistant with Voice Recognition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F7897-7ABA-4A40-BF9A-FB76464D0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10" y="949379"/>
            <a:ext cx="9528999" cy="1472386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</a:t>
            </a:r>
          </a:p>
          <a:p>
            <a:r>
              <a:rPr lang="en-US" sz="4000" dirty="0"/>
              <a:t>JOE Project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766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B978-2951-477A-93CE-2EA75B1D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voice assistant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E905-28B0-44F2-90F9-BF370AF9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it is very useful for our daily needs as it makes much easy and time consuming will be also less which is important now-a-days.</a:t>
            </a:r>
          </a:p>
          <a:p>
            <a:pPr marL="0" indent="0">
              <a:buNone/>
            </a:pPr>
            <a:r>
              <a:rPr lang="en-US" b="1" i="1" dirty="0"/>
              <a:t>Such as :</a:t>
            </a:r>
          </a:p>
          <a:p>
            <a:pPr marL="0" indent="0">
              <a:buNone/>
            </a:pPr>
            <a:r>
              <a:rPr lang="en-US" b="1" i="1" dirty="0"/>
              <a:t>For sending messages,</a:t>
            </a:r>
          </a:p>
          <a:p>
            <a:pPr marL="0" indent="0">
              <a:buNone/>
            </a:pPr>
            <a:r>
              <a:rPr lang="en-US" b="1" i="1" dirty="0"/>
              <a:t>Making appointments,</a:t>
            </a:r>
          </a:p>
          <a:p>
            <a:pPr marL="0" indent="0">
              <a:buNone/>
            </a:pPr>
            <a:r>
              <a:rPr lang="en-US" b="1" i="1" dirty="0"/>
              <a:t>Making a phone call,</a:t>
            </a:r>
          </a:p>
          <a:p>
            <a:pPr marL="0" indent="0">
              <a:buNone/>
            </a:pPr>
            <a:r>
              <a:rPr lang="en-US" b="1" i="1" dirty="0"/>
              <a:t>For playing music,…</a:t>
            </a:r>
            <a:r>
              <a:rPr lang="en-US" b="1" i="1" dirty="0" err="1"/>
              <a:t>etc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Some </a:t>
            </a:r>
            <a:r>
              <a:rPr lang="en-US" b="1" i="1" dirty="0" err="1"/>
              <a:t>eg</a:t>
            </a:r>
            <a:r>
              <a:rPr lang="en-US" b="1" i="1" dirty="0"/>
              <a:t>:</a:t>
            </a:r>
          </a:p>
          <a:p>
            <a:pPr marL="0" indent="0">
              <a:buNone/>
            </a:pPr>
            <a:r>
              <a:rPr lang="en-US" b="1" i="1" dirty="0" err="1"/>
              <a:t>siri,alexa,google</a:t>
            </a:r>
            <a:r>
              <a:rPr lang="en-US" b="1" i="1" dirty="0"/>
              <a:t> assistant,…</a:t>
            </a:r>
          </a:p>
          <a:p>
            <a:pPr marL="0" indent="0">
              <a:buNone/>
            </a:pPr>
            <a:endParaRPr lang="en-IN" b="1" i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E8A6897-92E1-4F91-8BE2-CF61813C498A}"/>
              </a:ext>
            </a:extLst>
          </p:cNvPr>
          <p:cNvSpPr/>
          <p:nvPr/>
        </p:nvSpPr>
        <p:spPr>
          <a:xfrm>
            <a:off x="298581" y="2336871"/>
            <a:ext cx="399495" cy="4261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55D997-8DFD-4710-8AF6-BA410BE589D0}"/>
              </a:ext>
            </a:extLst>
          </p:cNvPr>
          <p:cNvSpPr/>
          <p:nvPr/>
        </p:nvSpPr>
        <p:spPr>
          <a:xfrm>
            <a:off x="298581" y="2950550"/>
            <a:ext cx="381740" cy="39949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930A5C-B596-4DA6-A7E7-164C684698AA}"/>
              </a:ext>
            </a:extLst>
          </p:cNvPr>
          <p:cNvSpPr/>
          <p:nvPr/>
        </p:nvSpPr>
        <p:spPr>
          <a:xfrm>
            <a:off x="351847" y="4918229"/>
            <a:ext cx="346229" cy="4261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150CDC-A3C8-4960-8720-BB767F12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08" y="3701988"/>
            <a:ext cx="5547841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44B3-5404-4EFE-A7B5-8277995F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of voice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EAE2-CD9B-4E5A-94D3-65A037CD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Voice recognition works on by taking an analog signal from a users voice and turn it into digital signal.</a:t>
            </a:r>
          </a:p>
          <a:p>
            <a:r>
              <a:rPr lang="en-US" b="1" i="1" dirty="0"/>
              <a:t>The computer takes the digital signal and attempts to match it and recognizes the user intent.</a:t>
            </a:r>
          </a:p>
          <a:p>
            <a:r>
              <a:rPr lang="en-US" b="1" i="1" dirty="0"/>
              <a:t>Checking the input signal with database is known as pattern recognition and the primary force behind voice recognition.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89DF-7A43-4F78-AA14-AADCA328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5472"/>
            <a:ext cx="9613861" cy="1080938"/>
          </a:xfrm>
        </p:spPr>
        <p:txBody>
          <a:bodyPr/>
          <a:lstStyle/>
          <a:p>
            <a:r>
              <a:rPr lang="en-US" b="0" i="0" dirty="0"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PROCEDURE FOR MAKING VOICE ASSISTANT</a:t>
            </a:r>
            <a:endParaRPr lang="en-IN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72D7-A8EB-4245-9CDC-8ED9C9F4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STARTING FROM TAKING INFO FROM THE USER USING THE MICROPHONE 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THAT VOICE INFO WILL THEN CONVERTED FROM VOICE TO TEXT USING GOOGLE VOICE TO TEXT PYTHON PACKAGE.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THAT DATA WILL BE WILL THEN BE SEARCHED IN OUR INPUT DATABASE TO GIVE OUTPUT.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THAT OUTPUT WILL THEN GO TO GOOGLE TEXT TO VOICE PACKAGE TO GIVE THE RESPONSE TO THE QUESTION ASKED BY THE USER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Google-</a:t>
            </a:r>
            <a:r>
              <a:rPr lang="en-IN" b="1" i="0" dirty="0">
                <a:effectLst/>
                <a:latin typeface="arial" panose="020B0604020202020204" pitchFamily="34" charset="0"/>
              </a:rPr>
              <a:t>Speech-API</a:t>
            </a:r>
            <a:r>
              <a:rPr lang="en-IN" b="0" i="0" dirty="0">
                <a:effectLst/>
                <a:latin typeface="arial" panose="020B0604020202020204" pitchFamily="34" charset="0"/>
              </a:rPr>
              <a:t>  WILL RECOGNIZE THE VOICE OF THE PERSON.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6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347B-5FD6-4856-AD9C-70912BE9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932A-E7E8-4B25-9B37-B91547B8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 Its an online based project</a:t>
            </a:r>
          </a:p>
          <a:p>
            <a:r>
              <a:rPr lang="en-US" sz="4000" b="1" i="1" dirty="0"/>
              <a:t>By using python and </a:t>
            </a:r>
            <a:r>
              <a:rPr lang="en-US" sz="4000" b="1" i="1" dirty="0" err="1"/>
              <a:t>jupyter</a:t>
            </a:r>
            <a:r>
              <a:rPr lang="en-US" sz="4000" b="1" i="1" dirty="0"/>
              <a:t> notebook</a:t>
            </a:r>
            <a:endParaRPr lang="en-IN" sz="4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2337C-A3DE-4392-9972-861C136D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32" y="4964914"/>
            <a:ext cx="2773920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B5E09-E357-4D6C-9D63-D4E2CC995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496" y="4457524"/>
            <a:ext cx="1653683" cy="1981372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CED8D7F-9361-4E8A-94BC-AF8B0485C62C}"/>
              </a:ext>
            </a:extLst>
          </p:cNvPr>
          <p:cNvCxnSpPr>
            <a:cxnSpLocks/>
          </p:cNvCxnSpPr>
          <p:nvPr/>
        </p:nvCxnSpPr>
        <p:spPr>
          <a:xfrm rot="5400000">
            <a:off x="2617389" y="3810050"/>
            <a:ext cx="1112762" cy="7723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FFC9221-6902-46C3-A988-9431242378AD}"/>
              </a:ext>
            </a:extLst>
          </p:cNvPr>
          <p:cNvCxnSpPr>
            <a:cxnSpLocks/>
          </p:cNvCxnSpPr>
          <p:nvPr/>
        </p:nvCxnSpPr>
        <p:spPr>
          <a:xfrm>
            <a:off x="6096000" y="3694605"/>
            <a:ext cx="1618695" cy="619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2A12-C96F-4FC9-A779-9E611B99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required and End 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D674-13F5-4912-A249-7E5F22DE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/>
          <a:lstStyle/>
          <a:p>
            <a:r>
              <a:rPr lang="en-US" dirty="0"/>
              <a:t>Required training in python.</a:t>
            </a:r>
          </a:p>
          <a:p>
            <a:r>
              <a:rPr lang="en-US" dirty="0"/>
              <a:t>End date is by the end of 1</a:t>
            </a:r>
            <a:r>
              <a:rPr lang="en-US" baseline="30000" dirty="0"/>
              <a:t>st</a:t>
            </a:r>
            <a:r>
              <a:rPr lang="en-US" dirty="0"/>
              <a:t> semester.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Members :</a:t>
            </a:r>
          </a:p>
          <a:p>
            <a:r>
              <a:rPr lang="en-US" dirty="0" err="1"/>
              <a:t>Ayush</a:t>
            </a:r>
            <a:r>
              <a:rPr lang="en-US" dirty="0"/>
              <a:t> Saini</a:t>
            </a:r>
          </a:p>
          <a:p>
            <a:r>
              <a:rPr lang="en-US" dirty="0"/>
              <a:t>Harsha Vardhan</a:t>
            </a:r>
          </a:p>
          <a:p>
            <a:r>
              <a:rPr lang="en-US" dirty="0"/>
              <a:t>Sai Chaitanya</a:t>
            </a:r>
          </a:p>
          <a:p>
            <a:r>
              <a:rPr lang="en-US" dirty="0" err="1"/>
              <a:t>Venu</a:t>
            </a:r>
            <a:r>
              <a:rPr lang="en-US" dirty="0"/>
              <a:t> Niranjan</a:t>
            </a:r>
          </a:p>
          <a:p>
            <a:r>
              <a:rPr lang="en-US" dirty="0"/>
              <a:t>Deepak </a:t>
            </a:r>
            <a:r>
              <a:rPr lang="en-US" dirty="0" err="1"/>
              <a:t>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555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478</TotalTime>
  <Words>255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Myanmar Text</vt:lpstr>
      <vt:lpstr>Roboto</vt:lpstr>
      <vt:lpstr>Trebuchet MS</vt:lpstr>
      <vt:lpstr>Berlin</vt:lpstr>
      <vt:lpstr>Voice Assistant with Voice Recognition    </vt:lpstr>
      <vt:lpstr>Objective of voice assistant</vt:lpstr>
      <vt:lpstr>Objective of voice recognition</vt:lpstr>
      <vt:lpstr>PROCEDURE FOR MAKING VOICE ASSISTANT</vt:lpstr>
      <vt:lpstr>Software </vt:lpstr>
      <vt:lpstr>Training required and End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 with Voice Recognition    </dc:title>
  <dc:creator>dveeraharshavardhanreddy@outlook.com</dc:creator>
  <cp:lastModifiedBy>dveeraharshavardhanreddy@outlook.com</cp:lastModifiedBy>
  <cp:revision>5</cp:revision>
  <dcterms:created xsi:type="dcterms:W3CDTF">2021-10-06T08:44:14Z</dcterms:created>
  <dcterms:modified xsi:type="dcterms:W3CDTF">2021-10-21T17:12:27Z</dcterms:modified>
</cp:coreProperties>
</file>