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 Thin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Thin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Thin-bold.fntdata"/><Relationship Id="rId18" Type="http://schemas.openxmlformats.org/officeDocument/2006/relationships/font" Target="fonts/Roboto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78c7b5f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78c7b5f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978c7b5f9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978c7b5f9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978c7b5f9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978c7b5f9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978c7b5f9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978c7b5f9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978c7b5f9_0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978c7b5f9_0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978c7b5f9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978c7b5f9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978c7b5f9_1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978c7b5f9_1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Umeed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Sahil Patani              Samridhi Chauhan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Harshil Kumar        Dev Pandhare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Umeed</a:t>
            </a:r>
            <a:r>
              <a:rPr lang="en-GB"/>
              <a:t> </a:t>
            </a:r>
            <a:r>
              <a:rPr lang="en-GB"/>
              <a:t> is an online web based service targeting small scale businesses to help them grow in any way possible.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 efficient and powerful use of available resources is done in order to make Company Name possible.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 Effectiveness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1225" y="2130600"/>
            <a:ext cx="7687200" cy="22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Many small businesses lack the tools/services required to up their game and cater to the market needs better.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Our service tries to help the little guy have a larger share of the pie.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number of jobs available are far less than the people.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different?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927300"/>
            <a:ext cx="76887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600"/>
              <a:t>Till now there hasn’t been a service which helps people start their business from the ground up, even providing marketing services.</a:t>
            </a:r>
            <a:endParaRPr sz="5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600"/>
              <a:t>Our “Expert Talks” ensures that business owners gain more exposure by attending talks of successful businessmen and businesswomen.</a:t>
            </a:r>
            <a:endParaRPr sz="5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600"/>
              <a:t>It provides a platform for consumers to go “Vocal for Local” with guaranteed quality assurance.  </a:t>
            </a:r>
            <a:endParaRPr sz="5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600"/>
              <a:t>Organization of trade fairs to promote businesses registered on our platform.</a:t>
            </a:r>
            <a:endParaRPr sz="5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600"/>
              <a:t>Incentives for users who upload reviews.*</a:t>
            </a:r>
            <a:endParaRPr sz="5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600"/>
              <a:t>A special job application window where skilled/unskilled labour can apply for jobs on vacancy basis</a:t>
            </a:r>
            <a:endParaRPr sz="5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600"/>
              <a:t>Through our platform, small businesses will also be able to collaborate with each other for a better output</a:t>
            </a:r>
            <a:endParaRPr sz="5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Technologies used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Adobe Xd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-GB">
                <a:solidFill>
                  <a:srgbClr val="666666"/>
                </a:solidFill>
              </a:rPr>
              <a:t>We have used Adobe XD to design our website and provided a user friendly and easy UI for the customers to navigate through the website.</a:t>
            </a:r>
            <a:endParaRPr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-GB">
                <a:solidFill>
                  <a:srgbClr val="666666"/>
                </a:solidFill>
              </a:rPr>
              <a:t>Attributes of HTML and CSS are added to make the website look and function on a better level.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 of Implementation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Majority of funds will be required for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Domain and Server hosting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Influencer Marketing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Inviting entrepreneurs to give “Expert Talks”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Research and Development for infiltration into other industries after food (after the first year)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9"/>
          <p:cNvGrpSpPr/>
          <p:nvPr/>
        </p:nvGrpSpPr>
        <p:grpSpPr>
          <a:xfrm>
            <a:off x="693262" y="3859543"/>
            <a:ext cx="7511815" cy="924066"/>
            <a:chOff x="1593000" y="2322568"/>
            <a:chExt cx="5957975" cy="643500"/>
          </a:xfrm>
        </p:grpSpPr>
        <p:sp>
          <p:nvSpPr>
            <p:cNvPr id="123" name="Google Shape;123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PREMIUM</a:t>
              </a:r>
              <a:endPara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Set up your business on our platform.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Access to our marketing services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Expert talks at no extra cost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Rs. 4999/mo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9"/>
          <p:cNvGrpSpPr/>
          <p:nvPr/>
        </p:nvGrpSpPr>
        <p:grpSpPr>
          <a:xfrm>
            <a:off x="693262" y="2918785"/>
            <a:ext cx="7511815" cy="924066"/>
            <a:chOff x="1593000" y="2322568"/>
            <a:chExt cx="5957975" cy="643500"/>
          </a:xfrm>
        </p:grpSpPr>
        <p:sp>
          <p:nvSpPr>
            <p:cNvPr id="131" name="Google Shape;131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STANDARD</a:t>
              </a:r>
              <a:endPara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Set up your business on our platform.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Access to our marketing services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Rs. 2499/mo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19"/>
          <p:cNvGrpSpPr/>
          <p:nvPr/>
        </p:nvGrpSpPr>
        <p:grpSpPr>
          <a:xfrm>
            <a:off x="693262" y="1978014"/>
            <a:ext cx="7511815" cy="924066"/>
            <a:chOff x="1593000" y="2322568"/>
            <a:chExt cx="5957975" cy="643500"/>
          </a:xfrm>
        </p:grpSpPr>
        <p:sp>
          <p:nvSpPr>
            <p:cNvPr id="139" name="Google Shape;139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Set up your business on our platform.</a:t>
              </a: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Free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BASIC</a:t>
              </a:r>
              <a:endParaRPr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6" name="Google Shape;14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Costing Structure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/>
          </a:p>
        </p:txBody>
      </p:sp>
      <p:grpSp>
        <p:nvGrpSpPr>
          <p:cNvPr id="152" name="Google Shape;152;p20"/>
          <p:cNvGrpSpPr/>
          <p:nvPr/>
        </p:nvGrpSpPr>
        <p:grpSpPr>
          <a:xfrm>
            <a:off x="4513723" y="1676400"/>
            <a:ext cx="2480152" cy="1917375"/>
            <a:chOff x="4526673" y="1669274"/>
            <a:chExt cx="2480152" cy="1917375"/>
          </a:xfrm>
        </p:grpSpPr>
        <p:sp>
          <p:nvSpPr>
            <p:cNvPr id="153" name="Google Shape;153;p20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" name="Google Shape;154;p20"/>
            <p:cNvGrpSpPr/>
            <p:nvPr/>
          </p:nvGrpSpPr>
          <p:grpSpPr>
            <a:xfrm>
              <a:off x="4526673" y="1669274"/>
              <a:ext cx="2480152" cy="1917375"/>
              <a:chOff x="4526673" y="1669274"/>
              <a:chExt cx="2480152" cy="1917375"/>
            </a:xfrm>
          </p:grpSpPr>
          <p:grpSp>
            <p:nvGrpSpPr>
              <p:cNvPr id="155" name="Google Shape;155;p20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56" name="Google Shape;156;p2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7" name="Google Shape;157;p2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8" name="Google Shape;158;p20"/>
              <p:cNvSpPr txBox="1"/>
              <p:nvPr/>
            </p:nvSpPr>
            <p:spPr>
              <a:xfrm>
                <a:off x="4526673" y="3215249"/>
                <a:ext cx="957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November 2021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9" name="Google Shape;159;p20"/>
              <p:cNvSpPr txBox="1"/>
              <p:nvPr/>
            </p:nvSpPr>
            <p:spPr>
              <a:xfrm>
                <a:off x="4753225" y="1669274"/>
                <a:ext cx="2253600" cy="113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latin typeface="Roboto"/>
                    <a:ea typeface="Roboto"/>
                    <a:cs typeface="Roboto"/>
                    <a:sym typeface="Roboto"/>
                  </a:rPr>
                  <a:t>APP LAUNCH ON APP STORE AND PLAY STORE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latin typeface="Roboto"/>
                    <a:ea typeface="Roboto"/>
                    <a:cs typeface="Roboto"/>
                    <a:sym typeface="Roboto"/>
                  </a:rPr>
                  <a:t>OPEN FOR INVESTING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latin typeface="Roboto"/>
                    <a:ea typeface="Roboto"/>
                    <a:cs typeface="Roboto"/>
                    <a:sym typeface="Roboto"/>
                  </a:rPr>
                  <a:t>START ENTREPRENEUR TALKS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0" name="Google Shape;160;p20"/>
          <p:cNvGrpSpPr/>
          <p:nvPr/>
        </p:nvGrpSpPr>
        <p:grpSpPr>
          <a:xfrm>
            <a:off x="6420385" y="2618222"/>
            <a:ext cx="2723615" cy="1827154"/>
            <a:chOff x="6433335" y="2611096"/>
            <a:chExt cx="2723615" cy="1827154"/>
          </a:xfrm>
        </p:grpSpPr>
        <p:sp>
          <p:nvSpPr>
            <p:cNvPr id="161" name="Google Shape;161;p20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" name="Google Shape;162;p20"/>
            <p:cNvGrpSpPr/>
            <p:nvPr/>
          </p:nvGrpSpPr>
          <p:grpSpPr>
            <a:xfrm>
              <a:off x="6433335" y="2611096"/>
              <a:ext cx="2497038" cy="1827154"/>
              <a:chOff x="6433335" y="2611096"/>
              <a:chExt cx="2497038" cy="1827154"/>
            </a:xfrm>
          </p:grpSpPr>
          <p:grpSp>
            <p:nvGrpSpPr>
              <p:cNvPr id="163" name="Google Shape;163;p20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64" name="Google Shape;164;p20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5" name="Google Shape;165;p20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6" name="Google Shape;166;p20"/>
              <p:cNvSpPr txBox="1"/>
              <p:nvPr/>
            </p:nvSpPr>
            <p:spPr>
              <a:xfrm>
                <a:off x="6433335" y="26110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March 2022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7" name="Google Shape;167;p20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latin typeface="Roboto"/>
                    <a:ea typeface="Roboto"/>
                    <a:cs typeface="Roboto"/>
                    <a:sym typeface="Roboto"/>
                  </a:rPr>
                  <a:t>ENTER MORE DOMAINS AFTER FOOD INDUSTRY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8" name="Google Shape;168;p20"/>
          <p:cNvGrpSpPr/>
          <p:nvPr/>
        </p:nvGrpSpPr>
        <p:grpSpPr>
          <a:xfrm>
            <a:off x="483041" y="1998326"/>
            <a:ext cx="2500006" cy="1595463"/>
            <a:chOff x="495991" y="1991200"/>
            <a:chExt cx="2500006" cy="1595463"/>
          </a:xfrm>
        </p:grpSpPr>
        <p:sp>
          <p:nvSpPr>
            <p:cNvPr id="169" name="Google Shape;169;p20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20"/>
            <p:cNvGrpSpPr/>
            <p:nvPr/>
          </p:nvGrpSpPr>
          <p:grpSpPr>
            <a:xfrm>
              <a:off x="495991" y="1991200"/>
              <a:ext cx="2500006" cy="1595463"/>
              <a:chOff x="495991" y="1991200"/>
              <a:chExt cx="2500006" cy="1595463"/>
            </a:xfrm>
          </p:grpSpPr>
          <p:sp>
            <p:nvSpPr>
              <p:cNvPr id="171" name="Google Shape;171;p20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March 2021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72" name="Google Shape;172;p20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73" name="Google Shape;173;p2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4" name="Google Shape;174;p2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5" name="Google Shape;175;p20"/>
              <p:cNvSpPr txBox="1"/>
              <p:nvPr/>
            </p:nvSpPr>
            <p:spPr>
              <a:xfrm>
                <a:off x="742397" y="19912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latin typeface="Roboto"/>
                    <a:ea typeface="Roboto"/>
                    <a:cs typeface="Roboto"/>
                    <a:sym typeface="Roboto"/>
                  </a:rPr>
                  <a:t>WEBSITE LAUNCH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latin typeface="Roboto"/>
                    <a:ea typeface="Roboto"/>
                    <a:cs typeface="Roboto"/>
                    <a:sym typeface="Roboto"/>
                  </a:rPr>
                  <a:t>APP IN DEVELOPMENT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latin typeface="Roboto"/>
                    <a:ea typeface="Roboto"/>
                    <a:cs typeface="Roboto"/>
                    <a:sym typeface="Roboto"/>
                  </a:rPr>
                  <a:t>IMPLEMENT INFLUENCER MARKETING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6" name="Google Shape;176;p20"/>
          <p:cNvGrpSpPr/>
          <p:nvPr/>
        </p:nvGrpSpPr>
        <p:grpSpPr>
          <a:xfrm>
            <a:off x="2509420" y="2571747"/>
            <a:ext cx="2474580" cy="1914304"/>
            <a:chOff x="2522370" y="2564621"/>
            <a:chExt cx="2474580" cy="1914304"/>
          </a:xfrm>
        </p:grpSpPr>
        <p:sp>
          <p:nvSpPr>
            <p:cNvPr id="177" name="Google Shape;177;p20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" name="Google Shape;178;p20"/>
            <p:cNvGrpSpPr/>
            <p:nvPr/>
          </p:nvGrpSpPr>
          <p:grpSpPr>
            <a:xfrm>
              <a:off x="2522370" y="2564621"/>
              <a:ext cx="2474580" cy="1914304"/>
              <a:chOff x="2522370" y="2564621"/>
              <a:chExt cx="2474580" cy="1914304"/>
            </a:xfrm>
          </p:grpSpPr>
          <p:sp>
            <p:nvSpPr>
              <p:cNvPr id="179" name="Google Shape;179;p20"/>
              <p:cNvSpPr txBox="1"/>
              <p:nvPr/>
            </p:nvSpPr>
            <p:spPr>
              <a:xfrm>
                <a:off x="2522370" y="2564621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July 2021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80" name="Google Shape;180;p20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81" name="Google Shape;181;p20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82" name="Google Shape;182;p20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3" name="Google Shape;183;p20"/>
              <p:cNvSpPr txBox="1"/>
              <p:nvPr/>
            </p:nvSpPr>
            <p:spPr>
              <a:xfrm>
                <a:off x="2743350" y="3535125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latin typeface="Roboto"/>
                    <a:ea typeface="Roboto"/>
                    <a:cs typeface="Roboto"/>
                    <a:sym typeface="Roboto"/>
                  </a:rPr>
                  <a:t>ORGANIZE TRADE FAIR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latin typeface="Roboto"/>
                    <a:ea typeface="Roboto"/>
                    <a:cs typeface="Roboto"/>
                    <a:sym typeface="Roboto"/>
                  </a:rPr>
                  <a:t>INTRODUCE INCENTIVE PROGRAM FOR USERS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