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9" r:id="rId4"/>
    <p:sldId id="260" r:id="rId5"/>
    <p:sldId id="262" r:id="rId6"/>
    <p:sldId id="265" r:id="rId7"/>
    <p:sldId id="266" r:id="rId8"/>
    <p:sldId id="267" r:id="rId9"/>
    <p:sldId id="268" r:id="rId10"/>
    <p:sldId id="269" r:id="rId11"/>
    <p:sldId id="270" r:id="rId12"/>
    <p:sldId id="279" r:id="rId13"/>
    <p:sldId id="280" r:id="rId14"/>
    <p:sldId id="271" r:id="rId15"/>
    <p:sldId id="272" r:id="rId16"/>
    <p:sldId id="273" r:id="rId17"/>
    <p:sldId id="277" r:id="rId18"/>
    <p:sldId id="276" r:id="rId19"/>
    <p:sldId id="274" r:id="rId20"/>
    <p:sldId id="275" r:id="rId21"/>
    <p:sldId id="278" r:id="rId22"/>
  </p:sldIdLst>
  <p:sldSz cx="14630400" cy="8229600"/>
  <p:notesSz cx="8229600" cy="14630400"/>
  <p:embeddedFontLst>
    <p:embeddedFont>
      <p:font typeface="Algerian" pitchFamily="82" charset="0"/>
      <p:regular r:id="rId24"/>
    </p:embeddedFon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MS UI Gothic" panose="020B0600070205080204" pitchFamily="34" charset="-128"/>
      <p:regular r:id="rId33"/>
    </p:embeddedFont>
    <p:embeddedFont>
      <p:font typeface="Nunito"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Ta3mPHmlx6pG2GZevSp04T/Qz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3.fntdata"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11.fntdata"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2.fntdata" /><Relationship Id="rId33" Type="http://schemas.openxmlformats.org/officeDocument/2006/relationships/font" Target="fonts/font10.fntdata" /><Relationship Id="rId38" Type="http://customschemas.google.com/relationships/presentationmetadata" Target="meta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6.fntdata"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fntdata" /><Relationship Id="rId32" Type="http://schemas.openxmlformats.org/officeDocument/2006/relationships/font" Target="fonts/font9.fntdata" /><Relationship Id="rId37" Type="http://schemas.openxmlformats.org/officeDocument/2006/relationships/font" Target="fonts/font14.fntdata"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font" Target="fonts/font5.fntdata" /><Relationship Id="rId36" Type="http://schemas.openxmlformats.org/officeDocument/2006/relationships/font" Target="fonts/font13.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4.fntdata" /><Relationship Id="rId30" Type="http://schemas.openxmlformats.org/officeDocument/2006/relationships/font" Target="fonts/font7.fntdata" /><Relationship Id="rId35" Type="http://schemas.openxmlformats.org/officeDocument/2006/relationships/font" Target="fonts/font1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4" name="Google Shape;164;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4: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4: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5: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6: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3" name="Google Shape;323;p16: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8: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8: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9: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19: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0: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20: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2" name="Google Shape;202;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5: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0: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0: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2: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2: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3: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13: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3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
        <p:cNvGrpSpPr/>
        <p:nvPr/>
      </p:nvGrpSpPr>
      <p:grpSpPr>
        <a:xfrm>
          <a:off x="0" y="0"/>
          <a:ext cx="0" cy="0"/>
          <a:chOff x="0" y="0"/>
          <a:chExt cx="0" cy="0"/>
        </a:xfrm>
      </p:grpSpPr>
      <p:sp>
        <p:nvSpPr>
          <p:cNvPr id="98" name="Google Shape;98;p31"/>
          <p:cNvSpPr txBox="1">
            <a:spLocks noGrp="1"/>
          </p:cNvSpPr>
          <p:nvPr>
            <p:ph type="title"/>
          </p:nvPr>
        </p:nvSpPr>
        <p:spPr>
          <a:xfrm>
            <a:off x="3107056" y="5760720"/>
            <a:ext cx="10698480" cy="68008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880"/>
              <a:buFont typeface="Century Gothic"/>
              <a:buNone/>
              <a:defRPr sz="288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1"/>
          <p:cNvSpPr>
            <a:spLocks noGrp="1"/>
          </p:cNvSpPr>
          <p:nvPr>
            <p:ph type="pic" idx="2"/>
          </p:nvPr>
        </p:nvSpPr>
        <p:spPr>
          <a:xfrm>
            <a:off x="3107054" y="761958"/>
            <a:ext cx="10698480" cy="4625964"/>
          </a:xfrm>
          <a:prstGeom prst="rect">
            <a:avLst/>
          </a:prstGeom>
          <a:noFill/>
          <a:ln>
            <a:noFill/>
          </a:ln>
        </p:spPr>
      </p:sp>
      <p:sp>
        <p:nvSpPr>
          <p:cNvPr id="100" name="Google Shape;100;p31"/>
          <p:cNvSpPr txBox="1">
            <a:spLocks noGrp="1"/>
          </p:cNvSpPr>
          <p:nvPr>
            <p:ph type="body" idx="1"/>
          </p:nvPr>
        </p:nvSpPr>
        <p:spPr>
          <a:xfrm>
            <a:off x="3107056" y="6440806"/>
            <a:ext cx="10698480" cy="592454"/>
          </a:xfrm>
          <a:prstGeom prst="rect">
            <a:avLst/>
          </a:prstGeom>
          <a:noFill/>
          <a:ln>
            <a:noFill/>
          </a:ln>
        </p:spPr>
        <p:txBody>
          <a:bodyPr spcFirstLastPara="1" wrap="square" lIns="91425" tIns="45700" rIns="91425" bIns="45700" anchor="t" anchorCtr="0">
            <a:normAutofit/>
          </a:bodyPr>
          <a:lstStyle>
            <a:lvl1pPr marL="457200" lvl="0" indent="-228600" algn="l">
              <a:spcBef>
                <a:spcPts val="1200"/>
              </a:spcBef>
              <a:spcAft>
                <a:spcPts val="0"/>
              </a:spcAft>
              <a:buSzPts val="1440"/>
              <a:buNone/>
              <a:defRPr sz="1440"/>
            </a:lvl1pPr>
            <a:lvl2pPr marL="914400" lvl="1" indent="-228600" algn="l">
              <a:spcBef>
                <a:spcPts val="1200"/>
              </a:spcBef>
              <a:spcAft>
                <a:spcPts val="0"/>
              </a:spcAft>
              <a:buSzPts val="1440"/>
              <a:buNone/>
              <a:defRPr sz="1440"/>
            </a:lvl2pPr>
            <a:lvl3pPr marL="1371600" lvl="2" indent="-228600" algn="l">
              <a:spcBef>
                <a:spcPts val="1200"/>
              </a:spcBef>
              <a:spcAft>
                <a:spcPts val="0"/>
              </a:spcAft>
              <a:buSzPts val="1200"/>
              <a:buNone/>
              <a:defRPr sz="1200"/>
            </a:lvl3pPr>
            <a:lvl4pPr marL="1828800" lvl="3" indent="-228600" algn="l">
              <a:spcBef>
                <a:spcPts val="1200"/>
              </a:spcBef>
              <a:spcAft>
                <a:spcPts val="0"/>
              </a:spcAft>
              <a:buSzPts val="1080"/>
              <a:buNone/>
              <a:defRPr sz="1080"/>
            </a:lvl4pPr>
            <a:lvl5pPr marL="2286000" lvl="4" indent="-228600" algn="l">
              <a:spcBef>
                <a:spcPts val="1200"/>
              </a:spcBef>
              <a:spcAft>
                <a:spcPts val="0"/>
              </a:spcAft>
              <a:buSzPts val="1080"/>
              <a:buNone/>
              <a:defRPr sz="1080"/>
            </a:lvl5pPr>
            <a:lvl6pPr marL="2743200" lvl="5" indent="-228600" algn="l">
              <a:spcBef>
                <a:spcPts val="1200"/>
              </a:spcBef>
              <a:spcAft>
                <a:spcPts val="0"/>
              </a:spcAft>
              <a:buSzPts val="1080"/>
              <a:buNone/>
              <a:defRPr sz="1080"/>
            </a:lvl6pPr>
            <a:lvl7pPr marL="3200400" lvl="6" indent="-228600" algn="l">
              <a:spcBef>
                <a:spcPts val="1200"/>
              </a:spcBef>
              <a:spcAft>
                <a:spcPts val="0"/>
              </a:spcAft>
              <a:buSzPts val="1080"/>
              <a:buNone/>
              <a:defRPr sz="1080"/>
            </a:lvl7pPr>
            <a:lvl8pPr marL="3657600" lvl="7" indent="-228600" algn="l">
              <a:spcBef>
                <a:spcPts val="1200"/>
              </a:spcBef>
              <a:spcAft>
                <a:spcPts val="0"/>
              </a:spcAft>
              <a:buSzPts val="1080"/>
              <a:buNone/>
              <a:defRPr sz="1080"/>
            </a:lvl8pPr>
            <a:lvl9pPr marL="4114800" lvl="8" indent="-228600" algn="l">
              <a:spcBef>
                <a:spcPts val="1200"/>
              </a:spcBef>
              <a:spcAft>
                <a:spcPts val="0"/>
              </a:spcAft>
              <a:buSzPts val="1080"/>
              <a:buNone/>
              <a:defRPr sz="1080"/>
            </a:lvl9pPr>
          </a:lstStyle>
          <a:p>
            <a:endParaRPr/>
          </a:p>
        </p:txBody>
      </p:sp>
      <p:sp>
        <p:nvSpPr>
          <p:cNvPr id="101" name="Google Shape;101;p31"/>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1"/>
          <p:cNvSpPr/>
          <p:nvPr/>
        </p:nvSpPr>
        <p:spPr>
          <a:xfrm rot="10800000" flipH="1">
            <a:off x="-5026" y="589407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1"/>
          <p:cNvSpPr txBox="1">
            <a:spLocks noGrp="1"/>
          </p:cNvSpPr>
          <p:nvPr>
            <p:ph type="sldNum" idx="12"/>
          </p:nvPr>
        </p:nvSpPr>
        <p:spPr>
          <a:xfrm>
            <a:off x="638175" y="5979705"/>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5"/>
        <p:cNvGrpSpPr/>
        <p:nvPr/>
      </p:nvGrpSpPr>
      <p:grpSpPr>
        <a:xfrm>
          <a:off x="0" y="0"/>
          <a:ext cx="0" cy="0"/>
          <a:chOff x="0" y="0"/>
          <a:chExt cx="0" cy="0"/>
        </a:xfrm>
      </p:grpSpPr>
      <p:sp>
        <p:nvSpPr>
          <p:cNvPr id="106" name="Google Shape;106;p32"/>
          <p:cNvSpPr txBox="1">
            <a:spLocks noGrp="1"/>
          </p:cNvSpPr>
          <p:nvPr>
            <p:ph type="title"/>
          </p:nvPr>
        </p:nvSpPr>
        <p:spPr>
          <a:xfrm>
            <a:off x="3107055" y="731520"/>
            <a:ext cx="10698479" cy="37404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5760"/>
              <a:buFont typeface="Century Gothic"/>
              <a:buNone/>
              <a:defRPr sz="576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2"/>
          <p:cNvSpPr txBox="1">
            <a:spLocks noGrp="1"/>
          </p:cNvSpPr>
          <p:nvPr>
            <p:ph type="body" idx="1"/>
          </p:nvPr>
        </p:nvSpPr>
        <p:spPr>
          <a:xfrm>
            <a:off x="3107055" y="5224855"/>
            <a:ext cx="10698479" cy="1867037"/>
          </a:xfrm>
          <a:prstGeom prst="rect">
            <a:avLst/>
          </a:prstGeom>
          <a:noFill/>
          <a:ln>
            <a:noFill/>
          </a:ln>
        </p:spPr>
        <p:txBody>
          <a:bodyPr spcFirstLastPara="1" wrap="square" lIns="91425" tIns="45700" rIns="91425" bIns="45700" anchor="ctr" anchorCtr="0">
            <a:normAutofit/>
          </a:bodyPr>
          <a:lstStyle>
            <a:lvl1pPr marL="457200" lvl="0" indent="-228600" algn="l">
              <a:spcBef>
                <a:spcPts val="1200"/>
              </a:spcBef>
              <a:spcAft>
                <a:spcPts val="0"/>
              </a:spcAft>
              <a:buSzPts val="2160"/>
              <a:buNone/>
              <a:defRPr sz="2160">
                <a:solidFill>
                  <a:srgbClr val="595959"/>
                </a:solidFill>
              </a:defRPr>
            </a:lvl1pPr>
            <a:lvl2pPr marL="914400" lvl="1" indent="-228600" algn="l">
              <a:spcBef>
                <a:spcPts val="1200"/>
              </a:spcBef>
              <a:spcAft>
                <a:spcPts val="0"/>
              </a:spcAft>
              <a:buSzPts val="2160"/>
              <a:buNone/>
              <a:defRPr sz="2160">
                <a:solidFill>
                  <a:srgbClr val="888888"/>
                </a:solidFill>
              </a:defRPr>
            </a:lvl2pPr>
            <a:lvl3pPr marL="1371600" lvl="2" indent="-228600" algn="l">
              <a:spcBef>
                <a:spcPts val="1200"/>
              </a:spcBef>
              <a:spcAft>
                <a:spcPts val="0"/>
              </a:spcAft>
              <a:buSzPts val="1920"/>
              <a:buNone/>
              <a:defRPr sz="1920">
                <a:solidFill>
                  <a:srgbClr val="888888"/>
                </a:solidFill>
              </a:defRPr>
            </a:lvl3pPr>
            <a:lvl4pPr marL="1828800" lvl="3" indent="-228600" algn="l">
              <a:spcBef>
                <a:spcPts val="1200"/>
              </a:spcBef>
              <a:spcAft>
                <a:spcPts val="0"/>
              </a:spcAft>
              <a:buSzPts val="1680"/>
              <a:buNone/>
              <a:defRPr sz="1679">
                <a:solidFill>
                  <a:srgbClr val="888888"/>
                </a:solidFill>
              </a:defRPr>
            </a:lvl4pPr>
            <a:lvl5pPr marL="2286000" lvl="4" indent="-228600" algn="l">
              <a:spcBef>
                <a:spcPts val="1200"/>
              </a:spcBef>
              <a:spcAft>
                <a:spcPts val="0"/>
              </a:spcAft>
              <a:buSzPts val="1680"/>
              <a:buNone/>
              <a:defRPr sz="1679">
                <a:solidFill>
                  <a:srgbClr val="888888"/>
                </a:solidFill>
              </a:defRPr>
            </a:lvl5pPr>
            <a:lvl6pPr marL="2743200" lvl="5" indent="-228600" algn="l">
              <a:spcBef>
                <a:spcPts val="1200"/>
              </a:spcBef>
              <a:spcAft>
                <a:spcPts val="0"/>
              </a:spcAft>
              <a:buSzPts val="1680"/>
              <a:buNone/>
              <a:defRPr sz="1679">
                <a:solidFill>
                  <a:srgbClr val="888888"/>
                </a:solidFill>
              </a:defRPr>
            </a:lvl6pPr>
            <a:lvl7pPr marL="3200400" lvl="6" indent="-228600" algn="l">
              <a:spcBef>
                <a:spcPts val="1200"/>
              </a:spcBef>
              <a:spcAft>
                <a:spcPts val="0"/>
              </a:spcAft>
              <a:buSzPts val="1680"/>
              <a:buNone/>
              <a:defRPr sz="1679">
                <a:solidFill>
                  <a:srgbClr val="888888"/>
                </a:solidFill>
              </a:defRPr>
            </a:lvl7pPr>
            <a:lvl8pPr marL="3657600" lvl="7" indent="-228600" algn="l">
              <a:spcBef>
                <a:spcPts val="1200"/>
              </a:spcBef>
              <a:spcAft>
                <a:spcPts val="0"/>
              </a:spcAft>
              <a:buSzPts val="1680"/>
              <a:buNone/>
              <a:defRPr sz="1679">
                <a:solidFill>
                  <a:srgbClr val="888888"/>
                </a:solidFill>
              </a:defRPr>
            </a:lvl8pPr>
            <a:lvl9pPr marL="4114800" lvl="8" indent="-228600" algn="l">
              <a:spcBef>
                <a:spcPts val="1200"/>
              </a:spcBef>
              <a:spcAft>
                <a:spcPts val="0"/>
              </a:spcAft>
              <a:buSzPts val="1680"/>
              <a:buNone/>
              <a:defRPr sz="1679">
                <a:solidFill>
                  <a:srgbClr val="888888"/>
                </a:solidFill>
              </a:defRPr>
            </a:lvl9pPr>
          </a:lstStyle>
          <a:p>
            <a:endParaRPr/>
          </a:p>
        </p:txBody>
      </p:sp>
      <p:sp>
        <p:nvSpPr>
          <p:cNvPr id="108" name="Google Shape;108;p32"/>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2"/>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2"/>
          <p:cNvSpPr/>
          <p:nvPr/>
        </p:nvSpPr>
        <p:spPr>
          <a:xfrm rot="10800000" flipH="1">
            <a:off x="-5026" y="381381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2"/>
          <p:cNvSpPr txBox="1">
            <a:spLocks noGrp="1"/>
          </p:cNvSpPr>
          <p:nvPr>
            <p:ph type="sldNum" idx="12"/>
          </p:nvPr>
        </p:nvSpPr>
        <p:spPr>
          <a:xfrm>
            <a:off x="638175" y="3892967"/>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2"/>
        <p:cNvGrpSpPr/>
        <p:nvPr/>
      </p:nvGrpSpPr>
      <p:grpSpPr>
        <a:xfrm>
          <a:off x="0" y="0"/>
          <a:ext cx="0" cy="0"/>
          <a:chOff x="0" y="0"/>
          <a:chExt cx="0" cy="0"/>
        </a:xfrm>
      </p:grpSpPr>
      <p:sp>
        <p:nvSpPr>
          <p:cNvPr id="113" name="Google Shape;113;p33"/>
          <p:cNvSpPr txBox="1">
            <a:spLocks noGrp="1"/>
          </p:cNvSpPr>
          <p:nvPr>
            <p:ph type="title"/>
          </p:nvPr>
        </p:nvSpPr>
        <p:spPr>
          <a:xfrm>
            <a:off x="3419939" y="731520"/>
            <a:ext cx="10072711" cy="34747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5760"/>
              <a:buFont typeface="Century Gothic"/>
              <a:buNone/>
              <a:defRPr sz="576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3"/>
          <p:cNvSpPr txBox="1">
            <a:spLocks noGrp="1"/>
          </p:cNvSpPr>
          <p:nvPr>
            <p:ph type="body" idx="1"/>
          </p:nvPr>
        </p:nvSpPr>
        <p:spPr>
          <a:xfrm>
            <a:off x="3930014" y="4206240"/>
            <a:ext cx="9043865" cy="457200"/>
          </a:xfrm>
          <a:prstGeom prst="rect">
            <a:avLst/>
          </a:prstGeom>
          <a:noFill/>
          <a:ln>
            <a:noFill/>
          </a:ln>
        </p:spPr>
        <p:txBody>
          <a:bodyPr spcFirstLastPara="1" wrap="square" lIns="91425" tIns="45700" rIns="91425" bIns="45700" anchor="ctr" anchorCtr="0">
            <a:noAutofit/>
          </a:bodyPr>
          <a:lstStyle>
            <a:lvl1pPr marL="457200" lvl="0" indent="-228600" algn="l">
              <a:spcBef>
                <a:spcPts val="1200"/>
              </a:spcBef>
              <a:spcAft>
                <a:spcPts val="0"/>
              </a:spcAft>
              <a:buSzPts val="1920"/>
              <a:buFont typeface="Century Gothic"/>
              <a:buNone/>
              <a:defRPr sz="1920">
                <a:solidFill>
                  <a:srgbClr val="7F7F7F"/>
                </a:solidFill>
              </a:defRPr>
            </a:lvl1pPr>
            <a:lvl2pPr marL="914400" lvl="1" indent="-228600" algn="l">
              <a:spcBef>
                <a:spcPts val="1200"/>
              </a:spcBef>
              <a:spcAft>
                <a:spcPts val="0"/>
              </a:spcAft>
              <a:buSzPts val="1920"/>
              <a:buFont typeface="Century Gothic"/>
              <a:buNone/>
              <a:defRPr/>
            </a:lvl2pPr>
            <a:lvl3pPr marL="1371600" lvl="2" indent="-228600" algn="l">
              <a:spcBef>
                <a:spcPts val="1200"/>
              </a:spcBef>
              <a:spcAft>
                <a:spcPts val="0"/>
              </a:spcAft>
              <a:buSzPts val="1680"/>
              <a:buFont typeface="Century Gothic"/>
              <a:buNone/>
              <a:defRPr/>
            </a:lvl3pPr>
            <a:lvl4pPr marL="1828800" lvl="3" indent="-228600" algn="l">
              <a:spcBef>
                <a:spcPts val="1200"/>
              </a:spcBef>
              <a:spcAft>
                <a:spcPts val="0"/>
              </a:spcAft>
              <a:buSzPts val="1440"/>
              <a:buFont typeface="Century Gothic"/>
              <a:buNone/>
              <a:defRPr/>
            </a:lvl4pPr>
            <a:lvl5pPr marL="2286000" lvl="4" indent="-228600" algn="l">
              <a:spcBef>
                <a:spcPts val="1200"/>
              </a:spcBef>
              <a:spcAft>
                <a:spcPts val="0"/>
              </a:spcAft>
              <a:buSzPts val="1440"/>
              <a:buFont typeface="Century Gothic"/>
              <a:buNone/>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115" name="Google Shape;115;p33"/>
          <p:cNvSpPr txBox="1">
            <a:spLocks noGrp="1"/>
          </p:cNvSpPr>
          <p:nvPr>
            <p:ph type="body" idx="2"/>
          </p:nvPr>
        </p:nvSpPr>
        <p:spPr>
          <a:xfrm>
            <a:off x="3107055" y="5224855"/>
            <a:ext cx="10698479" cy="1867037"/>
          </a:xfrm>
          <a:prstGeom prst="rect">
            <a:avLst/>
          </a:prstGeom>
          <a:noFill/>
          <a:ln>
            <a:noFill/>
          </a:ln>
        </p:spPr>
        <p:txBody>
          <a:bodyPr spcFirstLastPara="1" wrap="square" lIns="91425" tIns="45700" rIns="91425" bIns="45700" anchor="ctr" anchorCtr="0">
            <a:normAutofit/>
          </a:bodyPr>
          <a:lstStyle>
            <a:lvl1pPr marL="457200" lvl="0" indent="-228600" algn="l">
              <a:spcBef>
                <a:spcPts val="1200"/>
              </a:spcBef>
              <a:spcAft>
                <a:spcPts val="0"/>
              </a:spcAft>
              <a:buSzPts val="2160"/>
              <a:buNone/>
              <a:defRPr sz="2160">
                <a:solidFill>
                  <a:srgbClr val="595959"/>
                </a:solidFill>
              </a:defRPr>
            </a:lvl1pPr>
            <a:lvl2pPr marL="914400" lvl="1" indent="-228600" algn="l">
              <a:spcBef>
                <a:spcPts val="1200"/>
              </a:spcBef>
              <a:spcAft>
                <a:spcPts val="0"/>
              </a:spcAft>
              <a:buSzPts val="2160"/>
              <a:buNone/>
              <a:defRPr sz="2160">
                <a:solidFill>
                  <a:srgbClr val="888888"/>
                </a:solidFill>
              </a:defRPr>
            </a:lvl2pPr>
            <a:lvl3pPr marL="1371600" lvl="2" indent="-228600" algn="l">
              <a:spcBef>
                <a:spcPts val="1200"/>
              </a:spcBef>
              <a:spcAft>
                <a:spcPts val="0"/>
              </a:spcAft>
              <a:buSzPts val="1920"/>
              <a:buNone/>
              <a:defRPr sz="1920">
                <a:solidFill>
                  <a:srgbClr val="888888"/>
                </a:solidFill>
              </a:defRPr>
            </a:lvl3pPr>
            <a:lvl4pPr marL="1828800" lvl="3" indent="-228600" algn="l">
              <a:spcBef>
                <a:spcPts val="1200"/>
              </a:spcBef>
              <a:spcAft>
                <a:spcPts val="0"/>
              </a:spcAft>
              <a:buSzPts val="1680"/>
              <a:buNone/>
              <a:defRPr sz="1679">
                <a:solidFill>
                  <a:srgbClr val="888888"/>
                </a:solidFill>
              </a:defRPr>
            </a:lvl4pPr>
            <a:lvl5pPr marL="2286000" lvl="4" indent="-228600" algn="l">
              <a:spcBef>
                <a:spcPts val="1200"/>
              </a:spcBef>
              <a:spcAft>
                <a:spcPts val="0"/>
              </a:spcAft>
              <a:buSzPts val="1680"/>
              <a:buNone/>
              <a:defRPr sz="1679">
                <a:solidFill>
                  <a:srgbClr val="888888"/>
                </a:solidFill>
              </a:defRPr>
            </a:lvl5pPr>
            <a:lvl6pPr marL="2743200" lvl="5" indent="-228600" algn="l">
              <a:spcBef>
                <a:spcPts val="1200"/>
              </a:spcBef>
              <a:spcAft>
                <a:spcPts val="0"/>
              </a:spcAft>
              <a:buSzPts val="1680"/>
              <a:buNone/>
              <a:defRPr sz="1679">
                <a:solidFill>
                  <a:srgbClr val="888888"/>
                </a:solidFill>
              </a:defRPr>
            </a:lvl6pPr>
            <a:lvl7pPr marL="3200400" lvl="6" indent="-228600" algn="l">
              <a:spcBef>
                <a:spcPts val="1200"/>
              </a:spcBef>
              <a:spcAft>
                <a:spcPts val="0"/>
              </a:spcAft>
              <a:buSzPts val="1680"/>
              <a:buNone/>
              <a:defRPr sz="1679">
                <a:solidFill>
                  <a:srgbClr val="888888"/>
                </a:solidFill>
              </a:defRPr>
            </a:lvl7pPr>
            <a:lvl8pPr marL="3657600" lvl="7" indent="-228600" algn="l">
              <a:spcBef>
                <a:spcPts val="1200"/>
              </a:spcBef>
              <a:spcAft>
                <a:spcPts val="0"/>
              </a:spcAft>
              <a:buSzPts val="1680"/>
              <a:buNone/>
              <a:defRPr sz="1679">
                <a:solidFill>
                  <a:srgbClr val="888888"/>
                </a:solidFill>
              </a:defRPr>
            </a:lvl8pPr>
            <a:lvl9pPr marL="4114800" lvl="8" indent="-228600" algn="l">
              <a:spcBef>
                <a:spcPts val="1200"/>
              </a:spcBef>
              <a:spcAft>
                <a:spcPts val="0"/>
              </a:spcAft>
              <a:buSzPts val="1680"/>
              <a:buNone/>
              <a:defRPr sz="1679">
                <a:solidFill>
                  <a:srgbClr val="888888"/>
                </a:solidFill>
              </a:defRPr>
            </a:lvl9pPr>
          </a:lstStyle>
          <a:p>
            <a:endParaRPr/>
          </a:p>
        </p:txBody>
      </p:sp>
      <p:sp>
        <p:nvSpPr>
          <p:cNvPr id="116" name="Google Shape;116;p33"/>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3"/>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3"/>
          <p:cNvSpPr/>
          <p:nvPr/>
        </p:nvSpPr>
        <p:spPr>
          <a:xfrm rot="10800000" flipH="1">
            <a:off x="-5026" y="381381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3"/>
          <p:cNvSpPr txBox="1">
            <a:spLocks noGrp="1"/>
          </p:cNvSpPr>
          <p:nvPr>
            <p:ph type="sldNum" idx="12"/>
          </p:nvPr>
        </p:nvSpPr>
        <p:spPr>
          <a:xfrm>
            <a:off x="638175" y="3892967"/>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33"/>
          <p:cNvSpPr txBox="1"/>
          <p:nvPr/>
        </p:nvSpPr>
        <p:spPr>
          <a:xfrm>
            <a:off x="2961182" y="777606"/>
            <a:ext cx="731520" cy="701731"/>
          </a:xfrm>
          <a:prstGeom prst="rect">
            <a:avLst/>
          </a:prstGeom>
          <a:noFill/>
          <a:ln>
            <a:noFill/>
          </a:ln>
        </p:spPr>
        <p:txBody>
          <a:bodyPr spcFirstLastPara="1" wrap="square" lIns="109725" tIns="54850" rIns="109725" bIns="54850" anchor="ctr" anchorCtr="0">
            <a:noAutofit/>
          </a:bodyPr>
          <a:lstStyle/>
          <a:p>
            <a:pPr marL="0" marR="0" lvl="0" indent="0" algn="l" rtl="0">
              <a:spcBef>
                <a:spcPts val="0"/>
              </a:spcBef>
              <a:spcAft>
                <a:spcPts val="0"/>
              </a:spcAft>
              <a:buNone/>
            </a:pPr>
            <a:r>
              <a:rPr lang="en-US" sz="9600">
                <a:solidFill>
                  <a:schemeClr val="accent1"/>
                </a:solidFill>
                <a:latin typeface="Arial"/>
                <a:ea typeface="Arial"/>
                <a:cs typeface="Arial"/>
                <a:sym typeface="Arial"/>
              </a:rPr>
              <a:t>“</a:t>
            </a:r>
            <a:endParaRPr/>
          </a:p>
        </p:txBody>
      </p:sp>
      <p:sp>
        <p:nvSpPr>
          <p:cNvPr id="121" name="Google Shape;121;p33"/>
          <p:cNvSpPr txBox="1"/>
          <p:nvPr/>
        </p:nvSpPr>
        <p:spPr>
          <a:xfrm>
            <a:off x="13337822" y="3486367"/>
            <a:ext cx="731520" cy="701731"/>
          </a:xfrm>
          <a:prstGeom prst="rect">
            <a:avLst/>
          </a:prstGeom>
          <a:noFill/>
          <a:ln>
            <a:noFill/>
          </a:ln>
        </p:spPr>
        <p:txBody>
          <a:bodyPr spcFirstLastPara="1" wrap="square" lIns="109725" tIns="54850" rIns="109725" bIns="54850" anchor="ctr" anchorCtr="0">
            <a:noAutofit/>
          </a:bodyPr>
          <a:lstStyle/>
          <a:p>
            <a:pPr marL="0" marR="0" lvl="0" indent="0" algn="l" rtl="0">
              <a:spcBef>
                <a:spcPts val="0"/>
              </a:spcBef>
              <a:spcAft>
                <a:spcPts val="0"/>
              </a:spcAft>
              <a:buNone/>
            </a:pPr>
            <a:r>
              <a:rPr lang="en-US" sz="96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2"/>
        <p:cNvGrpSpPr/>
        <p:nvPr/>
      </p:nvGrpSpPr>
      <p:grpSpPr>
        <a:xfrm>
          <a:off x="0" y="0"/>
          <a:ext cx="0" cy="0"/>
          <a:chOff x="0" y="0"/>
          <a:chExt cx="0" cy="0"/>
        </a:xfrm>
      </p:grpSpPr>
      <p:sp>
        <p:nvSpPr>
          <p:cNvPr id="123" name="Google Shape;123;p34"/>
          <p:cNvSpPr txBox="1">
            <a:spLocks noGrp="1"/>
          </p:cNvSpPr>
          <p:nvPr>
            <p:ph type="title"/>
          </p:nvPr>
        </p:nvSpPr>
        <p:spPr>
          <a:xfrm>
            <a:off x="3107056" y="2926081"/>
            <a:ext cx="10698480" cy="32698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760"/>
              <a:buFont typeface="Century Gothic"/>
              <a:buNone/>
              <a:defRPr sz="576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4"/>
          <p:cNvSpPr txBox="1">
            <a:spLocks noGrp="1"/>
          </p:cNvSpPr>
          <p:nvPr>
            <p:ph type="body" idx="1"/>
          </p:nvPr>
        </p:nvSpPr>
        <p:spPr>
          <a:xfrm>
            <a:off x="3107056" y="6217920"/>
            <a:ext cx="10698480" cy="875546"/>
          </a:xfrm>
          <a:prstGeom prst="rect">
            <a:avLst/>
          </a:prstGeom>
          <a:noFill/>
          <a:ln>
            <a:noFill/>
          </a:ln>
        </p:spPr>
        <p:txBody>
          <a:bodyPr spcFirstLastPara="1" wrap="square" lIns="91425" tIns="45700" rIns="91425" bIns="45700" anchor="t" anchorCtr="0">
            <a:normAutofit/>
          </a:bodyPr>
          <a:lstStyle>
            <a:lvl1pPr marL="457200" lvl="0" indent="-228600" algn="l">
              <a:spcBef>
                <a:spcPts val="1200"/>
              </a:spcBef>
              <a:spcAft>
                <a:spcPts val="0"/>
              </a:spcAft>
              <a:buSzPts val="2160"/>
              <a:buNone/>
              <a:defRPr>
                <a:solidFill>
                  <a:srgbClr val="595959"/>
                </a:solidFill>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125" name="Google Shape;125;p34"/>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4"/>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4"/>
          <p:cNvSpPr/>
          <p:nvPr/>
        </p:nvSpPr>
        <p:spPr>
          <a:xfrm rot="10800000" flipH="1">
            <a:off x="-5026" y="589407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4"/>
          <p:cNvSpPr txBox="1">
            <a:spLocks noGrp="1"/>
          </p:cNvSpPr>
          <p:nvPr>
            <p:ph type="sldNum" idx="12"/>
          </p:nvPr>
        </p:nvSpPr>
        <p:spPr>
          <a:xfrm>
            <a:off x="638175" y="5979705"/>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9"/>
        <p:cNvGrpSpPr/>
        <p:nvPr/>
      </p:nvGrpSpPr>
      <p:grpSpPr>
        <a:xfrm>
          <a:off x="0" y="0"/>
          <a:ext cx="0" cy="0"/>
          <a:chOff x="0" y="0"/>
          <a:chExt cx="0" cy="0"/>
        </a:xfrm>
      </p:grpSpPr>
      <p:sp>
        <p:nvSpPr>
          <p:cNvPr id="130" name="Google Shape;130;p35"/>
          <p:cNvSpPr txBox="1">
            <a:spLocks noGrp="1"/>
          </p:cNvSpPr>
          <p:nvPr>
            <p:ph type="title"/>
          </p:nvPr>
        </p:nvSpPr>
        <p:spPr>
          <a:xfrm>
            <a:off x="3419939" y="731520"/>
            <a:ext cx="10072711" cy="34747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5760"/>
              <a:buFont typeface="Century Gothic"/>
              <a:buNone/>
              <a:defRPr sz="576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5"/>
          <p:cNvSpPr txBox="1">
            <a:spLocks noGrp="1"/>
          </p:cNvSpPr>
          <p:nvPr>
            <p:ph type="body" idx="1"/>
          </p:nvPr>
        </p:nvSpPr>
        <p:spPr>
          <a:xfrm>
            <a:off x="3107054" y="5212080"/>
            <a:ext cx="10698480" cy="1005840"/>
          </a:xfrm>
          <a:prstGeom prst="rect">
            <a:avLst/>
          </a:prstGeom>
          <a:noFill/>
          <a:ln>
            <a:noFill/>
          </a:ln>
        </p:spPr>
        <p:txBody>
          <a:bodyPr spcFirstLastPara="1" wrap="square" lIns="91425" tIns="45700" rIns="91425" bIns="45700" anchor="b" anchorCtr="0">
            <a:noAutofit/>
          </a:bodyPr>
          <a:lstStyle>
            <a:lvl1pPr marL="457200" lvl="0" indent="-228600" algn="l">
              <a:spcBef>
                <a:spcPts val="1200"/>
              </a:spcBef>
              <a:spcAft>
                <a:spcPts val="0"/>
              </a:spcAft>
              <a:buSzPts val="2880"/>
              <a:buFont typeface="Century Gothic"/>
              <a:buNone/>
              <a:defRPr sz="2880">
                <a:solidFill>
                  <a:schemeClr val="accent1"/>
                </a:solidFill>
              </a:defRPr>
            </a:lvl1pPr>
            <a:lvl2pPr marL="914400" lvl="1" indent="-228600" algn="l">
              <a:spcBef>
                <a:spcPts val="1200"/>
              </a:spcBef>
              <a:spcAft>
                <a:spcPts val="0"/>
              </a:spcAft>
              <a:buSzPts val="1920"/>
              <a:buFont typeface="Century Gothic"/>
              <a:buNone/>
              <a:defRPr/>
            </a:lvl2pPr>
            <a:lvl3pPr marL="1371600" lvl="2" indent="-228600" algn="l">
              <a:spcBef>
                <a:spcPts val="1200"/>
              </a:spcBef>
              <a:spcAft>
                <a:spcPts val="0"/>
              </a:spcAft>
              <a:buSzPts val="1680"/>
              <a:buFont typeface="Century Gothic"/>
              <a:buNone/>
              <a:defRPr/>
            </a:lvl3pPr>
            <a:lvl4pPr marL="1828800" lvl="3" indent="-228600" algn="l">
              <a:spcBef>
                <a:spcPts val="1200"/>
              </a:spcBef>
              <a:spcAft>
                <a:spcPts val="0"/>
              </a:spcAft>
              <a:buSzPts val="1440"/>
              <a:buFont typeface="Century Gothic"/>
              <a:buNone/>
              <a:defRPr/>
            </a:lvl4pPr>
            <a:lvl5pPr marL="2286000" lvl="4" indent="-228600" algn="l">
              <a:spcBef>
                <a:spcPts val="1200"/>
              </a:spcBef>
              <a:spcAft>
                <a:spcPts val="0"/>
              </a:spcAft>
              <a:buSzPts val="1440"/>
              <a:buFont typeface="Century Gothic"/>
              <a:buNone/>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132" name="Google Shape;132;p35"/>
          <p:cNvSpPr txBox="1">
            <a:spLocks noGrp="1"/>
          </p:cNvSpPr>
          <p:nvPr>
            <p:ph type="body" idx="2"/>
          </p:nvPr>
        </p:nvSpPr>
        <p:spPr>
          <a:xfrm>
            <a:off x="3107056" y="6217920"/>
            <a:ext cx="10698480" cy="875546"/>
          </a:xfrm>
          <a:prstGeom prst="rect">
            <a:avLst/>
          </a:prstGeom>
          <a:noFill/>
          <a:ln>
            <a:noFill/>
          </a:ln>
        </p:spPr>
        <p:txBody>
          <a:bodyPr spcFirstLastPara="1" wrap="square" lIns="91425" tIns="45700" rIns="91425" bIns="45700" anchor="t" anchorCtr="0">
            <a:normAutofit/>
          </a:bodyPr>
          <a:lstStyle>
            <a:lvl1pPr marL="457200" lvl="0" indent="-228600" algn="l">
              <a:spcBef>
                <a:spcPts val="1200"/>
              </a:spcBef>
              <a:spcAft>
                <a:spcPts val="0"/>
              </a:spcAft>
              <a:buSzPts val="2160"/>
              <a:buNone/>
              <a:defRPr>
                <a:solidFill>
                  <a:srgbClr val="595959"/>
                </a:solidFill>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133" name="Google Shape;133;p35"/>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5"/>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5"/>
          <p:cNvSpPr/>
          <p:nvPr/>
        </p:nvSpPr>
        <p:spPr>
          <a:xfrm rot="10800000" flipH="1">
            <a:off x="-5026" y="589407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5"/>
          <p:cNvSpPr txBox="1">
            <a:spLocks noGrp="1"/>
          </p:cNvSpPr>
          <p:nvPr>
            <p:ph type="sldNum" idx="12"/>
          </p:nvPr>
        </p:nvSpPr>
        <p:spPr>
          <a:xfrm>
            <a:off x="638175" y="5979705"/>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7" name="Google Shape;137;p35"/>
          <p:cNvSpPr txBox="1"/>
          <p:nvPr/>
        </p:nvSpPr>
        <p:spPr>
          <a:xfrm>
            <a:off x="2961182" y="777606"/>
            <a:ext cx="731520" cy="701731"/>
          </a:xfrm>
          <a:prstGeom prst="rect">
            <a:avLst/>
          </a:prstGeom>
          <a:noFill/>
          <a:ln>
            <a:noFill/>
          </a:ln>
        </p:spPr>
        <p:txBody>
          <a:bodyPr spcFirstLastPara="1" wrap="square" lIns="109725" tIns="54850" rIns="109725" bIns="54850" anchor="ctr" anchorCtr="0">
            <a:noAutofit/>
          </a:bodyPr>
          <a:lstStyle/>
          <a:p>
            <a:pPr marL="0" marR="0" lvl="0" indent="0" algn="l" rtl="0">
              <a:spcBef>
                <a:spcPts val="0"/>
              </a:spcBef>
              <a:spcAft>
                <a:spcPts val="0"/>
              </a:spcAft>
              <a:buNone/>
            </a:pPr>
            <a:r>
              <a:rPr lang="en-US" sz="9600">
                <a:solidFill>
                  <a:schemeClr val="accent1"/>
                </a:solidFill>
                <a:latin typeface="Arial"/>
                <a:ea typeface="Arial"/>
                <a:cs typeface="Arial"/>
                <a:sym typeface="Arial"/>
              </a:rPr>
              <a:t>“</a:t>
            </a:r>
            <a:endParaRPr/>
          </a:p>
        </p:txBody>
      </p:sp>
      <p:sp>
        <p:nvSpPr>
          <p:cNvPr id="138" name="Google Shape;138;p35"/>
          <p:cNvSpPr txBox="1"/>
          <p:nvPr/>
        </p:nvSpPr>
        <p:spPr>
          <a:xfrm>
            <a:off x="13337822" y="3486367"/>
            <a:ext cx="731520" cy="701731"/>
          </a:xfrm>
          <a:prstGeom prst="rect">
            <a:avLst/>
          </a:prstGeom>
          <a:noFill/>
          <a:ln>
            <a:noFill/>
          </a:ln>
        </p:spPr>
        <p:txBody>
          <a:bodyPr spcFirstLastPara="1" wrap="square" lIns="109725" tIns="54850" rIns="109725" bIns="54850" anchor="ctr" anchorCtr="0">
            <a:noAutofit/>
          </a:bodyPr>
          <a:lstStyle/>
          <a:p>
            <a:pPr marL="0" marR="0" lvl="0" indent="0" algn="l" rtl="0">
              <a:spcBef>
                <a:spcPts val="0"/>
              </a:spcBef>
              <a:spcAft>
                <a:spcPts val="0"/>
              </a:spcAft>
              <a:buNone/>
            </a:pPr>
            <a:r>
              <a:rPr lang="en-US" sz="9600">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9"/>
        <p:cNvGrpSpPr/>
        <p:nvPr/>
      </p:nvGrpSpPr>
      <p:grpSpPr>
        <a:xfrm>
          <a:off x="0" y="0"/>
          <a:ext cx="0" cy="0"/>
          <a:chOff x="0" y="0"/>
          <a:chExt cx="0" cy="0"/>
        </a:xfrm>
      </p:grpSpPr>
      <p:sp>
        <p:nvSpPr>
          <p:cNvPr id="140" name="Google Shape;140;p36"/>
          <p:cNvSpPr txBox="1">
            <a:spLocks noGrp="1"/>
          </p:cNvSpPr>
          <p:nvPr>
            <p:ph type="title"/>
          </p:nvPr>
        </p:nvSpPr>
        <p:spPr>
          <a:xfrm>
            <a:off x="3107055" y="752888"/>
            <a:ext cx="10698479" cy="345602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5760"/>
              <a:buFont typeface="Century Gothic"/>
              <a:buNone/>
              <a:defRPr sz="576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6"/>
          <p:cNvSpPr txBox="1">
            <a:spLocks noGrp="1"/>
          </p:cNvSpPr>
          <p:nvPr>
            <p:ph type="body" idx="1"/>
          </p:nvPr>
        </p:nvSpPr>
        <p:spPr>
          <a:xfrm>
            <a:off x="3107054" y="5212080"/>
            <a:ext cx="10698480" cy="1005840"/>
          </a:xfrm>
          <a:prstGeom prst="rect">
            <a:avLst/>
          </a:prstGeom>
          <a:noFill/>
          <a:ln>
            <a:noFill/>
          </a:ln>
        </p:spPr>
        <p:txBody>
          <a:bodyPr spcFirstLastPara="1" wrap="square" lIns="91425" tIns="45700" rIns="91425" bIns="45700" anchor="b" anchorCtr="0">
            <a:noAutofit/>
          </a:bodyPr>
          <a:lstStyle>
            <a:lvl1pPr marL="457200" lvl="0" indent="-228600" algn="l">
              <a:spcBef>
                <a:spcPts val="1200"/>
              </a:spcBef>
              <a:spcAft>
                <a:spcPts val="0"/>
              </a:spcAft>
              <a:buSzPts val="2880"/>
              <a:buFont typeface="Century Gothic"/>
              <a:buNone/>
              <a:defRPr sz="2880">
                <a:solidFill>
                  <a:schemeClr val="accent1"/>
                </a:solidFill>
              </a:defRPr>
            </a:lvl1pPr>
            <a:lvl2pPr marL="914400" lvl="1" indent="-228600" algn="l">
              <a:spcBef>
                <a:spcPts val="1200"/>
              </a:spcBef>
              <a:spcAft>
                <a:spcPts val="0"/>
              </a:spcAft>
              <a:buSzPts val="1920"/>
              <a:buFont typeface="Century Gothic"/>
              <a:buNone/>
              <a:defRPr/>
            </a:lvl2pPr>
            <a:lvl3pPr marL="1371600" lvl="2" indent="-228600" algn="l">
              <a:spcBef>
                <a:spcPts val="1200"/>
              </a:spcBef>
              <a:spcAft>
                <a:spcPts val="0"/>
              </a:spcAft>
              <a:buSzPts val="1680"/>
              <a:buFont typeface="Century Gothic"/>
              <a:buNone/>
              <a:defRPr/>
            </a:lvl3pPr>
            <a:lvl4pPr marL="1828800" lvl="3" indent="-228600" algn="l">
              <a:spcBef>
                <a:spcPts val="1200"/>
              </a:spcBef>
              <a:spcAft>
                <a:spcPts val="0"/>
              </a:spcAft>
              <a:buSzPts val="1440"/>
              <a:buFont typeface="Century Gothic"/>
              <a:buNone/>
              <a:defRPr/>
            </a:lvl4pPr>
            <a:lvl5pPr marL="2286000" lvl="4" indent="-228600" algn="l">
              <a:spcBef>
                <a:spcPts val="1200"/>
              </a:spcBef>
              <a:spcAft>
                <a:spcPts val="0"/>
              </a:spcAft>
              <a:buSzPts val="1440"/>
              <a:buFont typeface="Century Gothic"/>
              <a:buNone/>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142" name="Google Shape;142;p36"/>
          <p:cNvSpPr txBox="1">
            <a:spLocks noGrp="1"/>
          </p:cNvSpPr>
          <p:nvPr>
            <p:ph type="body" idx="2"/>
          </p:nvPr>
        </p:nvSpPr>
        <p:spPr>
          <a:xfrm>
            <a:off x="3107056" y="6217920"/>
            <a:ext cx="10698480" cy="875546"/>
          </a:xfrm>
          <a:prstGeom prst="rect">
            <a:avLst/>
          </a:prstGeom>
          <a:noFill/>
          <a:ln>
            <a:noFill/>
          </a:ln>
        </p:spPr>
        <p:txBody>
          <a:bodyPr spcFirstLastPara="1" wrap="square" lIns="91425" tIns="45700" rIns="91425" bIns="45700" anchor="t" anchorCtr="0">
            <a:normAutofit/>
          </a:bodyPr>
          <a:lstStyle>
            <a:lvl1pPr marL="457200" lvl="0" indent="-228600" algn="l">
              <a:spcBef>
                <a:spcPts val="1200"/>
              </a:spcBef>
              <a:spcAft>
                <a:spcPts val="0"/>
              </a:spcAft>
              <a:buSzPts val="2160"/>
              <a:buNone/>
              <a:defRPr>
                <a:solidFill>
                  <a:srgbClr val="595959"/>
                </a:solidFill>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143" name="Google Shape;143;p36"/>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6"/>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6"/>
          <p:cNvSpPr/>
          <p:nvPr/>
        </p:nvSpPr>
        <p:spPr>
          <a:xfrm rot="10800000" flipH="1">
            <a:off x="-5026" y="589407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6"/>
          <p:cNvSpPr txBox="1">
            <a:spLocks noGrp="1"/>
          </p:cNvSpPr>
          <p:nvPr>
            <p:ph type="sldNum" idx="12"/>
          </p:nvPr>
        </p:nvSpPr>
        <p:spPr>
          <a:xfrm>
            <a:off x="638175" y="5979705"/>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37"/>
          <p:cNvSpPr txBox="1">
            <a:spLocks noGrp="1"/>
          </p:cNvSpPr>
          <p:nvPr>
            <p:ph type="title"/>
          </p:nvPr>
        </p:nvSpPr>
        <p:spPr>
          <a:xfrm>
            <a:off x="3111510" y="748932"/>
            <a:ext cx="10694024" cy="15370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7"/>
          <p:cNvSpPr txBox="1">
            <a:spLocks noGrp="1"/>
          </p:cNvSpPr>
          <p:nvPr>
            <p:ph type="body" idx="1"/>
          </p:nvPr>
        </p:nvSpPr>
        <p:spPr>
          <a:xfrm rot="5400000">
            <a:off x="6124574" y="-457200"/>
            <a:ext cx="4663440" cy="10698480"/>
          </a:xfrm>
          <a:prstGeom prst="rect">
            <a:avLst/>
          </a:prstGeom>
          <a:noFill/>
          <a:ln>
            <a:noFill/>
          </a:ln>
        </p:spPr>
        <p:txBody>
          <a:bodyPr spcFirstLastPara="1" wrap="square" lIns="91425" tIns="45700" rIns="91425" bIns="45700" anchor="t" anchorCtr="0">
            <a:normAutofit/>
          </a:bodyPr>
          <a:lstStyle>
            <a:lvl1pPr marL="457200" lvl="0" indent="-342900" algn="l">
              <a:spcBef>
                <a:spcPts val="1200"/>
              </a:spcBef>
              <a:spcAft>
                <a:spcPts val="0"/>
              </a:spcAft>
              <a:buSzPts val="1800"/>
              <a:buChar char="🠶"/>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150" name="Google Shape;150;p37"/>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7"/>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7"/>
          <p:cNvSpPr/>
          <p:nvPr/>
        </p:nvSpPr>
        <p:spPr>
          <a:xfrm rot="10800000" flipH="1">
            <a:off x="-5026" y="85725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7"/>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38"/>
          <p:cNvSpPr txBox="1">
            <a:spLocks noGrp="1"/>
          </p:cNvSpPr>
          <p:nvPr>
            <p:ph type="title"/>
          </p:nvPr>
        </p:nvSpPr>
        <p:spPr>
          <a:xfrm rot="5400000">
            <a:off x="9308046" y="2598617"/>
            <a:ext cx="6340580" cy="264912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8"/>
          <p:cNvSpPr txBox="1">
            <a:spLocks noGrp="1"/>
          </p:cNvSpPr>
          <p:nvPr>
            <p:ph type="body" idx="1"/>
          </p:nvPr>
        </p:nvSpPr>
        <p:spPr>
          <a:xfrm rot="5400000">
            <a:off x="3822964" y="36977"/>
            <a:ext cx="6340580" cy="7772400"/>
          </a:xfrm>
          <a:prstGeom prst="rect">
            <a:avLst/>
          </a:prstGeom>
          <a:noFill/>
          <a:ln>
            <a:noFill/>
          </a:ln>
        </p:spPr>
        <p:txBody>
          <a:bodyPr spcFirstLastPara="1" wrap="square" lIns="91425" tIns="45700" rIns="91425" bIns="45700" anchor="t" anchorCtr="0">
            <a:normAutofit/>
          </a:bodyPr>
          <a:lstStyle>
            <a:lvl1pPr marL="457200" lvl="0" indent="-342900" algn="l">
              <a:spcBef>
                <a:spcPts val="1200"/>
              </a:spcBef>
              <a:spcAft>
                <a:spcPts val="0"/>
              </a:spcAft>
              <a:buSzPts val="1800"/>
              <a:buChar char="🠶"/>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157" name="Google Shape;157;p38"/>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8"/>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8"/>
          <p:cNvSpPr/>
          <p:nvPr/>
        </p:nvSpPr>
        <p:spPr>
          <a:xfrm rot="10800000" flipH="1">
            <a:off x="-5026" y="85725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8"/>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23"/>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p:nvPr/>
        </p:nvSpPr>
        <p:spPr>
          <a:xfrm rot="10800000" flipH="1">
            <a:off x="-5026" y="85725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3"/>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24"/>
          <p:cNvSpPr txBox="1">
            <a:spLocks noGrp="1"/>
          </p:cNvSpPr>
          <p:nvPr>
            <p:ph type="title"/>
          </p:nvPr>
        </p:nvSpPr>
        <p:spPr>
          <a:xfrm>
            <a:off x="3111510" y="748932"/>
            <a:ext cx="10694024" cy="15370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4"/>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p:nvPr/>
        </p:nvSpPr>
        <p:spPr>
          <a:xfrm rot="10800000" flipH="1">
            <a:off x="-5026" y="85725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4"/>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3111511" y="748932"/>
            <a:ext cx="10694024" cy="15370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body" idx="1"/>
          </p:nvPr>
        </p:nvSpPr>
        <p:spPr>
          <a:xfrm>
            <a:off x="3107054" y="2560320"/>
            <a:ext cx="10698480" cy="4533146"/>
          </a:xfrm>
          <a:prstGeom prst="rect">
            <a:avLst/>
          </a:prstGeom>
          <a:noFill/>
          <a:ln>
            <a:noFill/>
          </a:ln>
        </p:spPr>
        <p:txBody>
          <a:bodyPr spcFirstLastPara="1" wrap="square" lIns="91425" tIns="45700" rIns="91425" bIns="45700" anchor="t" anchorCtr="0">
            <a:normAutofit/>
          </a:bodyPr>
          <a:lstStyle>
            <a:lvl1pPr marL="457200" lvl="0" indent="-342900" algn="l">
              <a:spcBef>
                <a:spcPts val="1200"/>
              </a:spcBef>
              <a:spcAft>
                <a:spcPts val="0"/>
              </a:spcAft>
              <a:buSzPts val="1800"/>
              <a:buChar char="🠶"/>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53" name="Google Shape;53;p25"/>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p:nvPr/>
        </p:nvSpPr>
        <p:spPr>
          <a:xfrm rot="10800000" flipH="1">
            <a:off x="-5026" y="85725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5"/>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26"/>
          <p:cNvSpPr txBox="1">
            <a:spLocks noGrp="1"/>
          </p:cNvSpPr>
          <p:nvPr>
            <p:ph type="ctrTitle"/>
          </p:nvPr>
        </p:nvSpPr>
        <p:spPr>
          <a:xfrm>
            <a:off x="3107056" y="3017521"/>
            <a:ext cx="10698479" cy="271533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6480"/>
              <a:buFont typeface="Century Gothic"/>
              <a:buNone/>
              <a:defRPr sz="648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subTitle" idx="1"/>
          </p:nvPr>
        </p:nvSpPr>
        <p:spPr>
          <a:xfrm>
            <a:off x="3107056" y="5732855"/>
            <a:ext cx="10698479" cy="1351540"/>
          </a:xfrm>
          <a:prstGeom prst="rect">
            <a:avLst/>
          </a:prstGeom>
          <a:noFill/>
          <a:ln>
            <a:noFill/>
          </a:ln>
        </p:spPr>
        <p:txBody>
          <a:bodyPr spcFirstLastPara="1" wrap="square" lIns="91425" tIns="45700" rIns="91425" bIns="45700" anchor="t" anchorCtr="0">
            <a:normAutofit/>
          </a:bodyPr>
          <a:lstStyle>
            <a:lvl1pPr lvl="0" algn="l">
              <a:spcBef>
                <a:spcPts val="1200"/>
              </a:spcBef>
              <a:spcAft>
                <a:spcPts val="0"/>
              </a:spcAft>
              <a:buSzPts val="2160"/>
              <a:buNone/>
              <a:defRPr>
                <a:solidFill>
                  <a:srgbClr val="595959"/>
                </a:solidFill>
              </a:defRPr>
            </a:lvl1pPr>
            <a:lvl2pPr lvl="1" algn="ctr">
              <a:spcBef>
                <a:spcPts val="1200"/>
              </a:spcBef>
              <a:spcAft>
                <a:spcPts val="0"/>
              </a:spcAft>
              <a:buSzPts val="1920"/>
              <a:buNone/>
              <a:defRPr>
                <a:solidFill>
                  <a:srgbClr val="888888"/>
                </a:solidFill>
              </a:defRPr>
            </a:lvl2pPr>
            <a:lvl3pPr lvl="2" algn="ctr">
              <a:spcBef>
                <a:spcPts val="1200"/>
              </a:spcBef>
              <a:spcAft>
                <a:spcPts val="0"/>
              </a:spcAft>
              <a:buSzPts val="1680"/>
              <a:buNone/>
              <a:defRPr>
                <a:solidFill>
                  <a:srgbClr val="888888"/>
                </a:solidFill>
              </a:defRPr>
            </a:lvl3pPr>
            <a:lvl4pPr lvl="3" algn="ctr">
              <a:spcBef>
                <a:spcPts val="1200"/>
              </a:spcBef>
              <a:spcAft>
                <a:spcPts val="0"/>
              </a:spcAft>
              <a:buSzPts val="1440"/>
              <a:buNone/>
              <a:defRPr>
                <a:solidFill>
                  <a:srgbClr val="888888"/>
                </a:solidFill>
              </a:defRPr>
            </a:lvl4pPr>
            <a:lvl5pPr lvl="4" algn="ctr">
              <a:spcBef>
                <a:spcPts val="1200"/>
              </a:spcBef>
              <a:spcAft>
                <a:spcPts val="0"/>
              </a:spcAft>
              <a:buSzPts val="1440"/>
              <a:buNone/>
              <a:defRPr>
                <a:solidFill>
                  <a:srgbClr val="888888"/>
                </a:solidFill>
              </a:defRPr>
            </a:lvl5pPr>
            <a:lvl6pPr lvl="5" algn="ctr">
              <a:spcBef>
                <a:spcPts val="1200"/>
              </a:spcBef>
              <a:spcAft>
                <a:spcPts val="0"/>
              </a:spcAft>
              <a:buSzPts val="1440"/>
              <a:buNone/>
              <a:defRPr>
                <a:solidFill>
                  <a:srgbClr val="888888"/>
                </a:solidFill>
              </a:defRPr>
            </a:lvl6pPr>
            <a:lvl7pPr lvl="6" algn="ctr">
              <a:spcBef>
                <a:spcPts val="1200"/>
              </a:spcBef>
              <a:spcAft>
                <a:spcPts val="0"/>
              </a:spcAft>
              <a:buSzPts val="1440"/>
              <a:buNone/>
              <a:defRPr>
                <a:solidFill>
                  <a:srgbClr val="888888"/>
                </a:solidFill>
              </a:defRPr>
            </a:lvl7pPr>
            <a:lvl8pPr lvl="7" algn="ctr">
              <a:spcBef>
                <a:spcPts val="1200"/>
              </a:spcBef>
              <a:spcAft>
                <a:spcPts val="0"/>
              </a:spcAft>
              <a:buSzPts val="1440"/>
              <a:buNone/>
              <a:defRPr>
                <a:solidFill>
                  <a:srgbClr val="888888"/>
                </a:solidFill>
              </a:defRPr>
            </a:lvl8pPr>
            <a:lvl9pPr lvl="8" algn="ctr">
              <a:spcBef>
                <a:spcPts val="1200"/>
              </a:spcBef>
              <a:spcAft>
                <a:spcPts val="0"/>
              </a:spcAft>
              <a:buSzPts val="1440"/>
              <a:buNone/>
              <a:defRPr>
                <a:solidFill>
                  <a:srgbClr val="888888"/>
                </a:solidFill>
              </a:defRPr>
            </a:lvl9pPr>
          </a:lstStyle>
          <a:p>
            <a:endParaRPr/>
          </a:p>
        </p:txBody>
      </p:sp>
      <p:sp>
        <p:nvSpPr>
          <p:cNvPr id="60" name="Google Shape;60;p26"/>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p:nvPr/>
        </p:nvSpPr>
        <p:spPr>
          <a:xfrm>
            <a:off x="0" y="5188573"/>
            <a:ext cx="2093582" cy="934307"/>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6"/>
          <p:cNvSpPr txBox="1">
            <a:spLocks noGrp="1"/>
          </p:cNvSpPr>
          <p:nvPr>
            <p:ph type="sldNum" idx="12"/>
          </p:nvPr>
        </p:nvSpPr>
        <p:spPr>
          <a:xfrm>
            <a:off x="638175" y="543544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27"/>
          <p:cNvSpPr txBox="1">
            <a:spLocks noGrp="1"/>
          </p:cNvSpPr>
          <p:nvPr>
            <p:ph type="title"/>
          </p:nvPr>
        </p:nvSpPr>
        <p:spPr>
          <a:xfrm>
            <a:off x="3107055" y="2470500"/>
            <a:ext cx="10698479" cy="1762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body" idx="1"/>
          </p:nvPr>
        </p:nvSpPr>
        <p:spPr>
          <a:xfrm>
            <a:off x="3107055" y="4236155"/>
            <a:ext cx="10698479" cy="1032480"/>
          </a:xfrm>
          <a:prstGeom prst="rect">
            <a:avLst/>
          </a:prstGeom>
          <a:noFill/>
          <a:ln>
            <a:noFill/>
          </a:ln>
        </p:spPr>
        <p:txBody>
          <a:bodyPr spcFirstLastPara="1" wrap="square" lIns="91425" tIns="45700" rIns="91425" bIns="45700" anchor="t" anchorCtr="0">
            <a:normAutofit/>
          </a:bodyPr>
          <a:lstStyle>
            <a:lvl1pPr marL="457200" lvl="0" indent="-228600" algn="l">
              <a:spcBef>
                <a:spcPts val="1200"/>
              </a:spcBef>
              <a:spcAft>
                <a:spcPts val="0"/>
              </a:spcAft>
              <a:buSzPts val="2400"/>
              <a:buNone/>
              <a:defRPr sz="2400">
                <a:solidFill>
                  <a:srgbClr val="595959"/>
                </a:solidFill>
              </a:defRPr>
            </a:lvl1pPr>
            <a:lvl2pPr marL="914400" lvl="1" indent="-228600" algn="l">
              <a:spcBef>
                <a:spcPts val="1200"/>
              </a:spcBef>
              <a:spcAft>
                <a:spcPts val="0"/>
              </a:spcAft>
              <a:buSzPts val="2160"/>
              <a:buNone/>
              <a:defRPr sz="2160">
                <a:solidFill>
                  <a:srgbClr val="888888"/>
                </a:solidFill>
              </a:defRPr>
            </a:lvl2pPr>
            <a:lvl3pPr marL="1371600" lvl="2" indent="-228600" algn="l">
              <a:spcBef>
                <a:spcPts val="1200"/>
              </a:spcBef>
              <a:spcAft>
                <a:spcPts val="0"/>
              </a:spcAft>
              <a:buSzPts val="1920"/>
              <a:buNone/>
              <a:defRPr sz="1920">
                <a:solidFill>
                  <a:srgbClr val="888888"/>
                </a:solidFill>
              </a:defRPr>
            </a:lvl3pPr>
            <a:lvl4pPr marL="1828800" lvl="3" indent="-228600" algn="l">
              <a:spcBef>
                <a:spcPts val="1200"/>
              </a:spcBef>
              <a:spcAft>
                <a:spcPts val="0"/>
              </a:spcAft>
              <a:buSzPts val="1680"/>
              <a:buNone/>
              <a:defRPr sz="1679">
                <a:solidFill>
                  <a:srgbClr val="888888"/>
                </a:solidFill>
              </a:defRPr>
            </a:lvl4pPr>
            <a:lvl5pPr marL="2286000" lvl="4" indent="-228600" algn="l">
              <a:spcBef>
                <a:spcPts val="1200"/>
              </a:spcBef>
              <a:spcAft>
                <a:spcPts val="0"/>
              </a:spcAft>
              <a:buSzPts val="1680"/>
              <a:buNone/>
              <a:defRPr sz="1679">
                <a:solidFill>
                  <a:srgbClr val="888888"/>
                </a:solidFill>
              </a:defRPr>
            </a:lvl5pPr>
            <a:lvl6pPr marL="2743200" lvl="5" indent="-228600" algn="l">
              <a:spcBef>
                <a:spcPts val="1200"/>
              </a:spcBef>
              <a:spcAft>
                <a:spcPts val="0"/>
              </a:spcAft>
              <a:buSzPts val="1680"/>
              <a:buNone/>
              <a:defRPr sz="1679">
                <a:solidFill>
                  <a:srgbClr val="888888"/>
                </a:solidFill>
              </a:defRPr>
            </a:lvl6pPr>
            <a:lvl7pPr marL="3200400" lvl="6" indent="-228600" algn="l">
              <a:spcBef>
                <a:spcPts val="1200"/>
              </a:spcBef>
              <a:spcAft>
                <a:spcPts val="0"/>
              </a:spcAft>
              <a:buSzPts val="1680"/>
              <a:buNone/>
              <a:defRPr sz="1679">
                <a:solidFill>
                  <a:srgbClr val="888888"/>
                </a:solidFill>
              </a:defRPr>
            </a:lvl7pPr>
            <a:lvl8pPr marL="3657600" lvl="7" indent="-228600" algn="l">
              <a:spcBef>
                <a:spcPts val="1200"/>
              </a:spcBef>
              <a:spcAft>
                <a:spcPts val="0"/>
              </a:spcAft>
              <a:buSzPts val="1680"/>
              <a:buNone/>
              <a:defRPr sz="1679">
                <a:solidFill>
                  <a:srgbClr val="888888"/>
                </a:solidFill>
              </a:defRPr>
            </a:lvl8pPr>
            <a:lvl9pPr marL="4114800" lvl="8" indent="-228600" algn="l">
              <a:spcBef>
                <a:spcPts val="1200"/>
              </a:spcBef>
              <a:spcAft>
                <a:spcPts val="0"/>
              </a:spcAft>
              <a:buSzPts val="1680"/>
              <a:buNone/>
              <a:defRPr sz="1679">
                <a:solidFill>
                  <a:srgbClr val="888888"/>
                </a:solidFill>
              </a:defRPr>
            </a:lvl9pPr>
          </a:lstStyle>
          <a:p>
            <a:endParaRPr/>
          </a:p>
        </p:txBody>
      </p:sp>
      <p:sp>
        <p:nvSpPr>
          <p:cNvPr id="67" name="Google Shape;67;p27"/>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p:nvPr/>
        </p:nvSpPr>
        <p:spPr>
          <a:xfrm rot="10800000" flipH="1">
            <a:off x="-5026" y="381381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7"/>
          <p:cNvSpPr txBox="1">
            <a:spLocks noGrp="1"/>
          </p:cNvSpPr>
          <p:nvPr>
            <p:ph type="sldNum" idx="12"/>
          </p:nvPr>
        </p:nvSpPr>
        <p:spPr>
          <a:xfrm>
            <a:off x="638175" y="3892967"/>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8"/>
          <p:cNvSpPr txBox="1">
            <a:spLocks noGrp="1"/>
          </p:cNvSpPr>
          <p:nvPr>
            <p:ph type="title"/>
          </p:nvPr>
        </p:nvSpPr>
        <p:spPr>
          <a:xfrm>
            <a:off x="3111510" y="748932"/>
            <a:ext cx="10694024" cy="15370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body" idx="1"/>
          </p:nvPr>
        </p:nvSpPr>
        <p:spPr>
          <a:xfrm>
            <a:off x="3107054" y="2560320"/>
            <a:ext cx="5176637" cy="4533146"/>
          </a:xfrm>
          <a:prstGeom prst="rect">
            <a:avLst/>
          </a:prstGeom>
          <a:noFill/>
          <a:ln>
            <a:noFill/>
          </a:ln>
        </p:spPr>
        <p:txBody>
          <a:bodyPr spcFirstLastPara="1" wrap="square" lIns="91425" tIns="45700" rIns="91425" bIns="45700" anchor="t" anchorCtr="0">
            <a:normAutofit/>
          </a:bodyPr>
          <a:lstStyle>
            <a:lvl1pPr marL="457200" lvl="0" indent="-342900" algn="l">
              <a:spcBef>
                <a:spcPts val="1200"/>
              </a:spcBef>
              <a:spcAft>
                <a:spcPts val="0"/>
              </a:spcAft>
              <a:buSzPts val="1800"/>
              <a:buChar char="🠶"/>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74" name="Google Shape;74;p28"/>
          <p:cNvSpPr txBox="1">
            <a:spLocks noGrp="1"/>
          </p:cNvSpPr>
          <p:nvPr>
            <p:ph type="body" idx="2"/>
          </p:nvPr>
        </p:nvSpPr>
        <p:spPr>
          <a:xfrm>
            <a:off x="8628896" y="2551467"/>
            <a:ext cx="5176637" cy="4533146"/>
          </a:xfrm>
          <a:prstGeom prst="rect">
            <a:avLst/>
          </a:prstGeom>
          <a:noFill/>
          <a:ln>
            <a:noFill/>
          </a:ln>
        </p:spPr>
        <p:txBody>
          <a:bodyPr spcFirstLastPara="1" wrap="square" lIns="91425" tIns="45700" rIns="91425" bIns="45700" anchor="t" anchorCtr="0">
            <a:normAutofit/>
          </a:bodyPr>
          <a:lstStyle>
            <a:lvl1pPr marL="457200" lvl="0" indent="-342900" algn="l">
              <a:spcBef>
                <a:spcPts val="1200"/>
              </a:spcBef>
              <a:spcAft>
                <a:spcPts val="0"/>
              </a:spcAft>
              <a:buSzPts val="1800"/>
              <a:buChar char="🠶"/>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75" name="Google Shape;75;p28"/>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p:nvPr/>
        </p:nvSpPr>
        <p:spPr>
          <a:xfrm rot="10800000" flipH="1">
            <a:off x="-5026" y="85725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8"/>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3111510" y="748932"/>
            <a:ext cx="10694024" cy="1537068"/>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body" idx="1"/>
          </p:nvPr>
        </p:nvSpPr>
        <p:spPr>
          <a:xfrm>
            <a:off x="3527248" y="2367244"/>
            <a:ext cx="4791278" cy="691514"/>
          </a:xfrm>
          <a:prstGeom prst="rect">
            <a:avLst/>
          </a:prstGeom>
          <a:noFill/>
          <a:ln>
            <a:noFill/>
          </a:ln>
        </p:spPr>
        <p:txBody>
          <a:bodyPr spcFirstLastPara="1" wrap="square" lIns="91425" tIns="45700" rIns="91425" bIns="45700" anchor="b" anchorCtr="0">
            <a:noAutofit/>
          </a:bodyPr>
          <a:lstStyle>
            <a:lvl1pPr marL="457200" lvl="0" indent="-228600" algn="l">
              <a:spcBef>
                <a:spcPts val="1200"/>
              </a:spcBef>
              <a:spcAft>
                <a:spcPts val="0"/>
              </a:spcAft>
              <a:buSzPts val="2880"/>
              <a:buNone/>
              <a:defRPr sz="2880" b="0"/>
            </a:lvl1pPr>
            <a:lvl2pPr marL="914400" lvl="1" indent="-228600" algn="l">
              <a:spcBef>
                <a:spcPts val="1200"/>
              </a:spcBef>
              <a:spcAft>
                <a:spcPts val="0"/>
              </a:spcAft>
              <a:buSzPts val="2400"/>
              <a:buNone/>
              <a:defRPr sz="2400" b="1"/>
            </a:lvl2pPr>
            <a:lvl3pPr marL="1371600" lvl="2" indent="-228600" algn="l">
              <a:spcBef>
                <a:spcPts val="1200"/>
              </a:spcBef>
              <a:spcAft>
                <a:spcPts val="0"/>
              </a:spcAft>
              <a:buSzPts val="2160"/>
              <a:buNone/>
              <a:defRPr sz="2160" b="1"/>
            </a:lvl3pPr>
            <a:lvl4pPr marL="1828800" lvl="3" indent="-228600" algn="l">
              <a:spcBef>
                <a:spcPts val="1200"/>
              </a:spcBef>
              <a:spcAft>
                <a:spcPts val="0"/>
              </a:spcAft>
              <a:buSzPts val="1920"/>
              <a:buNone/>
              <a:defRPr sz="1920" b="1"/>
            </a:lvl4pPr>
            <a:lvl5pPr marL="2286000" lvl="4" indent="-228600" algn="l">
              <a:spcBef>
                <a:spcPts val="1200"/>
              </a:spcBef>
              <a:spcAft>
                <a:spcPts val="0"/>
              </a:spcAft>
              <a:buSzPts val="1920"/>
              <a:buNone/>
              <a:defRPr sz="1920" b="1"/>
            </a:lvl5pPr>
            <a:lvl6pPr marL="2743200" lvl="5" indent="-228600" algn="l">
              <a:spcBef>
                <a:spcPts val="1200"/>
              </a:spcBef>
              <a:spcAft>
                <a:spcPts val="0"/>
              </a:spcAft>
              <a:buSzPts val="1920"/>
              <a:buNone/>
              <a:defRPr sz="1920" b="1"/>
            </a:lvl6pPr>
            <a:lvl7pPr marL="3200400" lvl="6" indent="-228600" algn="l">
              <a:spcBef>
                <a:spcPts val="1200"/>
              </a:spcBef>
              <a:spcAft>
                <a:spcPts val="0"/>
              </a:spcAft>
              <a:buSzPts val="1920"/>
              <a:buNone/>
              <a:defRPr sz="1920" b="1"/>
            </a:lvl7pPr>
            <a:lvl8pPr marL="3657600" lvl="7" indent="-228600" algn="l">
              <a:spcBef>
                <a:spcPts val="1200"/>
              </a:spcBef>
              <a:spcAft>
                <a:spcPts val="0"/>
              </a:spcAft>
              <a:buSzPts val="1920"/>
              <a:buNone/>
              <a:defRPr sz="1920" b="1"/>
            </a:lvl8pPr>
            <a:lvl9pPr marL="4114800" lvl="8" indent="-228600" algn="l">
              <a:spcBef>
                <a:spcPts val="1200"/>
              </a:spcBef>
              <a:spcAft>
                <a:spcPts val="0"/>
              </a:spcAft>
              <a:buSzPts val="1920"/>
              <a:buNone/>
              <a:defRPr sz="1920" b="1"/>
            </a:lvl9pPr>
          </a:lstStyle>
          <a:p>
            <a:endParaRPr/>
          </a:p>
        </p:txBody>
      </p:sp>
      <p:sp>
        <p:nvSpPr>
          <p:cNvPr id="82" name="Google Shape;82;p29"/>
          <p:cNvSpPr txBox="1">
            <a:spLocks noGrp="1"/>
          </p:cNvSpPr>
          <p:nvPr>
            <p:ph type="body" idx="2"/>
          </p:nvPr>
        </p:nvSpPr>
        <p:spPr>
          <a:xfrm>
            <a:off x="3107055" y="3058759"/>
            <a:ext cx="5211472" cy="4024872"/>
          </a:xfrm>
          <a:prstGeom prst="rect">
            <a:avLst/>
          </a:prstGeom>
          <a:noFill/>
          <a:ln>
            <a:noFill/>
          </a:ln>
        </p:spPr>
        <p:txBody>
          <a:bodyPr spcFirstLastPara="1" wrap="square" lIns="91425" tIns="45700" rIns="91425" bIns="45700" anchor="t" anchorCtr="0">
            <a:normAutofit/>
          </a:bodyPr>
          <a:lstStyle>
            <a:lvl1pPr marL="457200" lvl="0" indent="-342900" algn="l">
              <a:spcBef>
                <a:spcPts val="1200"/>
              </a:spcBef>
              <a:spcAft>
                <a:spcPts val="0"/>
              </a:spcAft>
              <a:buSzPts val="1800"/>
              <a:buChar char="🠶"/>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83" name="Google Shape;83;p29"/>
          <p:cNvSpPr txBox="1">
            <a:spLocks noGrp="1"/>
          </p:cNvSpPr>
          <p:nvPr>
            <p:ph type="body" idx="3"/>
          </p:nvPr>
        </p:nvSpPr>
        <p:spPr>
          <a:xfrm>
            <a:off x="9007956" y="2363370"/>
            <a:ext cx="4798801" cy="691514"/>
          </a:xfrm>
          <a:prstGeom prst="rect">
            <a:avLst/>
          </a:prstGeom>
          <a:noFill/>
          <a:ln>
            <a:noFill/>
          </a:ln>
        </p:spPr>
        <p:txBody>
          <a:bodyPr spcFirstLastPara="1" wrap="square" lIns="91425" tIns="45700" rIns="91425" bIns="45700" anchor="b" anchorCtr="0">
            <a:noAutofit/>
          </a:bodyPr>
          <a:lstStyle>
            <a:lvl1pPr marL="457200" lvl="0" indent="-228600" algn="l">
              <a:spcBef>
                <a:spcPts val="1200"/>
              </a:spcBef>
              <a:spcAft>
                <a:spcPts val="0"/>
              </a:spcAft>
              <a:buSzPts val="2880"/>
              <a:buNone/>
              <a:defRPr sz="2880" b="0"/>
            </a:lvl1pPr>
            <a:lvl2pPr marL="914400" lvl="1" indent="-228600" algn="l">
              <a:spcBef>
                <a:spcPts val="1200"/>
              </a:spcBef>
              <a:spcAft>
                <a:spcPts val="0"/>
              </a:spcAft>
              <a:buSzPts val="2400"/>
              <a:buNone/>
              <a:defRPr sz="2400" b="1"/>
            </a:lvl2pPr>
            <a:lvl3pPr marL="1371600" lvl="2" indent="-228600" algn="l">
              <a:spcBef>
                <a:spcPts val="1200"/>
              </a:spcBef>
              <a:spcAft>
                <a:spcPts val="0"/>
              </a:spcAft>
              <a:buSzPts val="2160"/>
              <a:buNone/>
              <a:defRPr sz="2160" b="1"/>
            </a:lvl3pPr>
            <a:lvl4pPr marL="1828800" lvl="3" indent="-228600" algn="l">
              <a:spcBef>
                <a:spcPts val="1200"/>
              </a:spcBef>
              <a:spcAft>
                <a:spcPts val="0"/>
              </a:spcAft>
              <a:buSzPts val="1920"/>
              <a:buNone/>
              <a:defRPr sz="1920" b="1"/>
            </a:lvl4pPr>
            <a:lvl5pPr marL="2286000" lvl="4" indent="-228600" algn="l">
              <a:spcBef>
                <a:spcPts val="1200"/>
              </a:spcBef>
              <a:spcAft>
                <a:spcPts val="0"/>
              </a:spcAft>
              <a:buSzPts val="1920"/>
              <a:buNone/>
              <a:defRPr sz="1920" b="1"/>
            </a:lvl5pPr>
            <a:lvl6pPr marL="2743200" lvl="5" indent="-228600" algn="l">
              <a:spcBef>
                <a:spcPts val="1200"/>
              </a:spcBef>
              <a:spcAft>
                <a:spcPts val="0"/>
              </a:spcAft>
              <a:buSzPts val="1920"/>
              <a:buNone/>
              <a:defRPr sz="1920" b="1"/>
            </a:lvl6pPr>
            <a:lvl7pPr marL="3200400" lvl="6" indent="-228600" algn="l">
              <a:spcBef>
                <a:spcPts val="1200"/>
              </a:spcBef>
              <a:spcAft>
                <a:spcPts val="0"/>
              </a:spcAft>
              <a:buSzPts val="1920"/>
              <a:buNone/>
              <a:defRPr sz="1920" b="1"/>
            </a:lvl7pPr>
            <a:lvl8pPr marL="3657600" lvl="7" indent="-228600" algn="l">
              <a:spcBef>
                <a:spcPts val="1200"/>
              </a:spcBef>
              <a:spcAft>
                <a:spcPts val="0"/>
              </a:spcAft>
              <a:buSzPts val="1920"/>
              <a:buNone/>
              <a:defRPr sz="1920" b="1"/>
            </a:lvl8pPr>
            <a:lvl9pPr marL="4114800" lvl="8" indent="-228600" algn="l">
              <a:spcBef>
                <a:spcPts val="1200"/>
              </a:spcBef>
              <a:spcAft>
                <a:spcPts val="0"/>
              </a:spcAft>
              <a:buSzPts val="1920"/>
              <a:buNone/>
              <a:defRPr sz="1920" b="1"/>
            </a:lvl9pPr>
          </a:lstStyle>
          <a:p>
            <a:endParaRPr/>
          </a:p>
        </p:txBody>
      </p:sp>
      <p:sp>
        <p:nvSpPr>
          <p:cNvPr id="84" name="Google Shape;84;p29"/>
          <p:cNvSpPr txBox="1">
            <a:spLocks noGrp="1"/>
          </p:cNvSpPr>
          <p:nvPr>
            <p:ph type="body" idx="4"/>
          </p:nvPr>
        </p:nvSpPr>
        <p:spPr>
          <a:xfrm>
            <a:off x="8600348" y="3054886"/>
            <a:ext cx="5206409" cy="4024872"/>
          </a:xfrm>
          <a:prstGeom prst="rect">
            <a:avLst/>
          </a:prstGeom>
          <a:noFill/>
          <a:ln>
            <a:noFill/>
          </a:ln>
        </p:spPr>
        <p:txBody>
          <a:bodyPr spcFirstLastPara="1" wrap="square" lIns="91425" tIns="45700" rIns="91425" bIns="45700" anchor="t" anchorCtr="0">
            <a:normAutofit/>
          </a:bodyPr>
          <a:lstStyle>
            <a:lvl1pPr marL="457200" lvl="0" indent="-342900" algn="l">
              <a:spcBef>
                <a:spcPts val="1200"/>
              </a:spcBef>
              <a:spcAft>
                <a:spcPts val="0"/>
              </a:spcAft>
              <a:buSzPts val="1800"/>
              <a:buChar char="🠶"/>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85" name="Google Shape;85;p29"/>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9"/>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9"/>
          <p:cNvSpPr/>
          <p:nvPr/>
        </p:nvSpPr>
        <p:spPr>
          <a:xfrm rot="10800000" flipH="1">
            <a:off x="-5026" y="85725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9"/>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3107055" y="535306"/>
            <a:ext cx="4206239" cy="117157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0"/>
          <p:cNvSpPr txBox="1">
            <a:spLocks noGrp="1"/>
          </p:cNvSpPr>
          <p:nvPr>
            <p:ph type="body" idx="1"/>
          </p:nvPr>
        </p:nvSpPr>
        <p:spPr>
          <a:xfrm>
            <a:off x="7587614" y="535306"/>
            <a:ext cx="6217920" cy="6497956"/>
          </a:xfrm>
          <a:prstGeom prst="rect">
            <a:avLst/>
          </a:prstGeom>
          <a:noFill/>
          <a:ln>
            <a:noFill/>
          </a:ln>
        </p:spPr>
        <p:txBody>
          <a:bodyPr spcFirstLastPara="1" wrap="square" lIns="91425" tIns="45700" rIns="91425" bIns="45700" anchor="ctr" anchorCtr="0">
            <a:normAutofit/>
          </a:bodyPr>
          <a:lstStyle>
            <a:lvl1pPr marL="457200" lvl="0" indent="-342900" algn="l">
              <a:spcBef>
                <a:spcPts val="1200"/>
              </a:spcBef>
              <a:spcAft>
                <a:spcPts val="0"/>
              </a:spcAft>
              <a:buSzPts val="1800"/>
              <a:buChar char="🠶"/>
              <a:defRPr/>
            </a:lvl1pPr>
            <a:lvl2pPr marL="914400" lvl="1" indent="-342900" algn="l">
              <a:spcBef>
                <a:spcPts val="1200"/>
              </a:spcBef>
              <a:spcAft>
                <a:spcPts val="0"/>
              </a:spcAft>
              <a:buSzPts val="1800"/>
              <a:buChar char="🠶"/>
              <a:defRPr/>
            </a:lvl2pPr>
            <a:lvl3pPr marL="1371600" lvl="2" indent="-342900" algn="l">
              <a:spcBef>
                <a:spcPts val="1200"/>
              </a:spcBef>
              <a:spcAft>
                <a:spcPts val="0"/>
              </a:spcAft>
              <a:buSzPts val="1800"/>
              <a:buChar char="🠶"/>
              <a:defRPr/>
            </a:lvl3pPr>
            <a:lvl4pPr marL="1828800" lvl="3" indent="-342900" algn="l">
              <a:spcBef>
                <a:spcPts val="1200"/>
              </a:spcBef>
              <a:spcAft>
                <a:spcPts val="0"/>
              </a:spcAft>
              <a:buSzPts val="1800"/>
              <a:buChar char="🠶"/>
              <a:defRPr/>
            </a:lvl4pPr>
            <a:lvl5pPr marL="2286000" lvl="4" indent="-342900" algn="l">
              <a:spcBef>
                <a:spcPts val="1200"/>
              </a:spcBef>
              <a:spcAft>
                <a:spcPts val="0"/>
              </a:spcAft>
              <a:buSzPts val="1800"/>
              <a:buChar char="🠶"/>
              <a:defRPr/>
            </a:lvl5pPr>
            <a:lvl6pPr marL="2743200" lvl="5" indent="-342900" algn="l">
              <a:spcBef>
                <a:spcPts val="1200"/>
              </a:spcBef>
              <a:spcAft>
                <a:spcPts val="0"/>
              </a:spcAft>
              <a:buSzPts val="1800"/>
              <a:buChar char="🠶"/>
              <a:defRPr/>
            </a:lvl6pPr>
            <a:lvl7pPr marL="3200400" lvl="6" indent="-342900" algn="l">
              <a:spcBef>
                <a:spcPts val="1200"/>
              </a:spcBef>
              <a:spcAft>
                <a:spcPts val="0"/>
              </a:spcAft>
              <a:buSzPts val="1800"/>
              <a:buChar char="🠶"/>
              <a:defRPr/>
            </a:lvl7pPr>
            <a:lvl8pPr marL="3657600" lvl="7" indent="-342900" algn="l">
              <a:spcBef>
                <a:spcPts val="1200"/>
              </a:spcBef>
              <a:spcAft>
                <a:spcPts val="0"/>
              </a:spcAft>
              <a:buSzPts val="1800"/>
              <a:buChar char="🠶"/>
              <a:defRPr/>
            </a:lvl8pPr>
            <a:lvl9pPr marL="4114800" lvl="8" indent="-342900" algn="l">
              <a:spcBef>
                <a:spcPts val="1200"/>
              </a:spcBef>
              <a:spcAft>
                <a:spcPts val="0"/>
              </a:spcAft>
              <a:buSzPts val="1800"/>
              <a:buChar char="🠶"/>
              <a:defRPr/>
            </a:lvl9pPr>
          </a:lstStyle>
          <a:p>
            <a:endParaRPr/>
          </a:p>
        </p:txBody>
      </p:sp>
      <p:sp>
        <p:nvSpPr>
          <p:cNvPr id="92" name="Google Shape;92;p30"/>
          <p:cNvSpPr txBox="1">
            <a:spLocks noGrp="1"/>
          </p:cNvSpPr>
          <p:nvPr>
            <p:ph type="body" idx="2"/>
          </p:nvPr>
        </p:nvSpPr>
        <p:spPr>
          <a:xfrm>
            <a:off x="3107055" y="1918336"/>
            <a:ext cx="4206239" cy="5114923"/>
          </a:xfrm>
          <a:prstGeom prst="rect">
            <a:avLst/>
          </a:prstGeom>
          <a:noFill/>
          <a:ln>
            <a:noFill/>
          </a:ln>
        </p:spPr>
        <p:txBody>
          <a:bodyPr spcFirstLastPara="1" wrap="square" lIns="91425" tIns="45700" rIns="91425" bIns="45700" anchor="t" anchorCtr="0">
            <a:normAutofit/>
          </a:bodyPr>
          <a:lstStyle>
            <a:lvl1pPr marL="457200" lvl="0" indent="-228600" algn="l">
              <a:spcBef>
                <a:spcPts val="1200"/>
              </a:spcBef>
              <a:spcAft>
                <a:spcPts val="0"/>
              </a:spcAft>
              <a:buSzPts val="1680"/>
              <a:buNone/>
              <a:defRPr sz="1679"/>
            </a:lvl1pPr>
            <a:lvl2pPr marL="914400" lvl="1" indent="-228600" algn="l">
              <a:spcBef>
                <a:spcPts val="1200"/>
              </a:spcBef>
              <a:spcAft>
                <a:spcPts val="0"/>
              </a:spcAft>
              <a:buSzPts val="1440"/>
              <a:buNone/>
              <a:defRPr sz="1440"/>
            </a:lvl2pPr>
            <a:lvl3pPr marL="1371600" lvl="2" indent="-228600" algn="l">
              <a:spcBef>
                <a:spcPts val="1200"/>
              </a:spcBef>
              <a:spcAft>
                <a:spcPts val="0"/>
              </a:spcAft>
              <a:buSzPts val="1200"/>
              <a:buNone/>
              <a:defRPr sz="1200"/>
            </a:lvl3pPr>
            <a:lvl4pPr marL="1828800" lvl="3" indent="-228600" algn="l">
              <a:spcBef>
                <a:spcPts val="1200"/>
              </a:spcBef>
              <a:spcAft>
                <a:spcPts val="0"/>
              </a:spcAft>
              <a:buSzPts val="1080"/>
              <a:buNone/>
              <a:defRPr sz="1080"/>
            </a:lvl4pPr>
            <a:lvl5pPr marL="2286000" lvl="4" indent="-228600" algn="l">
              <a:spcBef>
                <a:spcPts val="1200"/>
              </a:spcBef>
              <a:spcAft>
                <a:spcPts val="0"/>
              </a:spcAft>
              <a:buSzPts val="1080"/>
              <a:buNone/>
              <a:defRPr sz="1080"/>
            </a:lvl5pPr>
            <a:lvl6pPr marL="2743200" lvl="5" indent="-228600" algn="l">
              <a:spcBef>
                <a:spcPts val="1200"/>
              </a:spcBef>
              <a:spcAft>
                <a:spcPts val="0"/>
              </a:spcAft>
              <a:buSzPts val="1080"/>
              <a:buNone/>
              <a:defRPr sz="1080"/>
            </a:lvl6pPr>
            <a:lvl7pPr marL="3200400" lvl="6" indent="-228600" algn="l">
              <a:spcBef>
                <a:spcPts val="1200"/>
              </a:spcBef>
              <a:spcAft>
                <a:spcPts val="0"/>
              </a:spcAft>
              <a:buSzPts val="1080"/>
              <a:buNone/>
              <a:defRPr sz="1080"/>
            </a:lvl7pPr>
            <a:lvl8pPr marL="3657600" lvl="7" indent="-228600" algn="l">
              <a:spcBef>
                <a:spcPts val="1200"/>
              </a:spcBef>
              <a:spcAft>
                <a:spcPts val="0"/>
              </a:spcAft>
              <a:buSzPts val="1080"/>
              <a:buNone/>
              <a:defRPr sz="1080"/>
            </a:lvl8pPr>
            <a:lvl9pPr marL="4114800" lvl="8" indent="-228600" algn="l">
              <a:spcBef>
                <a:spcPts val="1200"/>
              </a:spcBef>
              <a:spcAft>
                <a:spcPts val="0"/>
              </a:spcAft>
              <a:buSzPts val="1080"/>
              <a:buNone/>
              <a:defRPr sz="1080"/>
            </a:lvl9pPr>
          </a:lstStyle>
          <a:p>
            <a:endParaRPr/>
          </a:p>
        </p:txBody>
      </p:sp>
      <p:sp>
        <p:nvSpPr>
          <p:cNvPr id="93" name="Google Shape;93;p30"/>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0"/>
          <p:cNvSpPr/>
          <p:nvPr/>
        </p:nvSpPr>
        <p:spPr>
          <a:xfrm rot="10800000" flipH="1">
            <a:off x="-5026" y="857251"/>
            <a:ext cx="1906232" cy="60875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0"/>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21"/>
          <p:cNvGrpSpPr/>
          <p:nvPr/>
        </p:nvGrpSpPr>
        <p:grpSpPr>
          <a:xfrm>
            <a:off x="1" y="274320"/>
            <a:ext cx="3421819" cy="7966354"/>
            <a:chOff x="2487613" y="285750"/>
            <a:chExt cx="2428875" cy="5654676"/>
          </a:xfrm>
        </p:grpSpPr>
        <p:sp>
          <p:nvSpPr>
            <p:cNvPr id="7" name="Google Shape;7;p2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1"/>
          <p:cNvGrpSpPr/>
          <p:nvPr/>
        </p:nvGrpSpPr>
        <p:grpSpPr>
          <a:xfrm>
            <a:off x="32665" y="-943"/>
            <a:ext cx="2828009" cy="8224847"/>
            <a:chOff x="6627813" y="194833"/>
            <a:chExt cx="1952625" cy="5678918"/>
          </a:xfrm>
        </p:grpSpPr>
        <p:sp>
          <p:nvSpPr>
            <p:cNvPr id="20" name="Google Shape;20;p2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1"/>
          <p:cNvSpPr/>
          <p:nvPr/>
        </p:nvSpPr>
        <p:spPr>
          <a:xfrm>
            <a:off x="0" y="0"/>
            <a:ext cx="219456" cy="8229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1"/>
          <p:cNvSpPr txBox="1">
            <a:spLocks noGrp="1"/>
          </p:cNvSpPr>
          <p:nvPr>
            <p:ph type="title"/>
          </p:nvPr>
        </p:nvSpPr>
        <p:spPr>
          <a:xfrm>
            <a:off x="3111510" y="748932"/>
            <a:ext cx="10694024" cy="1537068"/>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4320"/>
              <a:buFont typeface="Century Gothic"/>
              <a:buNone/>
              <a:defRPr sz="432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21"/>
          <p:cNvSpPr txBox="1">
            <a:spLocks noGrp="1"/>
          </p:cNvSpPr>
          <p:nvPr>
            <p:ph type="body" idx="1"/>
          </p:nvPr>
        </p:nvSpPr>
        <p:spPr>
          <a:xfrm>
            <a:off x="3107054" y="2560320"/>
            <a:ext cx="10698480" cy="4663440"/>
          </a:xfrm>
          <a:prstGeom prst="rect">
            <a:avLst/>
          </a:prstGeom>
          <a:noFill/>
          <a:ln>
            <a:noFill/>
          </a:ln>
        </p:spPr>
        <p:txBody>
          <a:bodyPr spcFirstLastPara="1" wrap="square" lIns="91425" tIns="45700" rIns="91425" bIns="45700" anchor="t" anchorCtr="0">
            <a:normAutofit/>
          </a:bodyPr>
          <a:lstStyle>
            <a:lvl1pPr marL="457200" marR="0" lvl="0" indent="-365760" algn="l" rtl="0">
              <a:spcBef>
                <a:spcPts val="1200"/>
              </a:spcBef>
              <a:spcAft>
                <a:spcPts val="0"/>
              </a:spcAft>
              <a:buClr>
                <a:schemeClr val="accent1"/>
              </a:buClr>
              <a:buSzPts val="2160"/>
              <a:buFont typeface="Noto Sans Symbols"/>
              <a:buChar char="🠶"/>
              <a:defRPr sz="2160" b="0" i="0" u="none" strike="noStrike" cap="none">
                <a:solidFill>
                  <a:srgbClr val="3F3F3F"/>
                </a:solidFill>
                <a:latin typeface="Century Gothic"/>
                <a:ea typeface="Century Gothic"/>
                <a:cs typeface="Century Gothic"/>
                <a:sym typeface="Century Gothic"/>
              </a:defRPr>
            </a:lvl1pPr>
            <a:lvl2pPr marL="914400" marR="0" lvl="1" indent="-350519" algn="l" rtl="0">
              <a:spcBef>
                <a:spcPts val="1200"/>
              </a:spcBef>
              <a:spcAft>
                <a:spcPts val="0"/>
              </a:spcAft>
              <a:buClr>
                <a:schemeClr val="accent1"/>
              </a:buClr>
              <a:buSzPts val="1920"/>
              <a:buFont typeface="Noto Sans Symbols"/>
              <a:buChar char="🠶"/>
              <a:defRPr sz="1920" b="0" i="0" u="none" strike="noStrike" cap="none">
                <a:solidFill>
                  <a:srgbClr val="3F3F3F"/>
                </a:solidFill>
                <a:latin typeface="Century Gothic"/>
                <a:ea typeface="Century Gothic"/>
                <a:cs typeface="Century Gothic"/>
                <a:sym typeface="Century Gothic"/>
              </a:defRPr>
            </a:lvl2pPr>
            <a:lvl3pPr marL="1371600" marR="0" lvl="2" indent="-335280" algn="l" rtl="0">
              <a:spcBef>
                <a:spcPts val="1200"/>
              </a:spcBef>
              <a:spcAft>
                <a:spcPts val="0"/>
              </a:spcAft>
              <a:buClr>
                <a:schemeClr val="accent1"/>
              </a:buClr>
              <a:buSzPts val="1680"/>
              <a:buFont typeface="Noto Sans Symbols"/>
              <a:buChar char="🠶"/>
              <a:defRPr sz="1679" b="0" i="0" u="none" strike="noStrike" cap="none">
                <a:solidFill>
                  <a:srgbClr val="3F3F3F"/>
                </a:solidFill>
                <a:latin typeface="Century Gothic"/>
                <a:ea typeface="Century Gothic"/>
                <a:cs typeface="Century Gothic"/>
                <a:sym typeface="Century Gothic"/>
              </a:defRPr>
            </a:lvl3pPr>
            <a:lvl4pPr marL="1828800" marR="0" lvl="3" indent="-320039" algn="l" rtl="0">
              <a:spcBef>
                <a:spcPts val="1200"/>
              </a:spcBef>
              <a:spcAft>
                <a:spcPts val="0"/>
              </a:spcAft>
              <a:buClr>
                <a:schemeClr val="accent1"/>
              </a:buClr>
              <a:buSzPts val="1440"/>
              <a:buFont typeface="Noto Sans Symbols"/>
              <a:buChar char="🠶"/>
              <a:defRPr sz="1440" b="0" i="0" u="none" strike="noStrike" cap="none">
                <a:solidFill>
                  <a:srgbClr val="3F3F3F"/>
                </a:solidFill>
                <a:latin typeface="Century Gothic"/>
                <a:ea typeface="Century Gothic"/>
                <a:cs typeface="Century Gothic"/>
                <a:sym typeface="Century Gothic"/>
              </a:defRPr>
            </a:lvl4pPr>
            <a:lvl5pPr marL="2286000" marR="0" lvl="4" indent="-320039" algn="l" rtl="0">
              <a:spcBef>
                <a:spcPts val="1200"/>
              </a:spcBef>
              <a:spcAft>
                <a:spcPts val="0"/>
              </a:spcAft>
              <a:buClr>
                <a:schemeClr val="accent1"/>
              </a:buClr>
              <a:buSzPts val="1440"/>
              <a:buFont typeface="Noto Sans Symbols"/>
              <a:buChar char="🠶"/>
              <a:defRPr sz="1440" b="0" i="0" u="none" strike="noStrike" cap="none">
                <a:solidFill>
                  <a:srgbClr val="3F3F3F"/>
                </a:solidFill>
                <a:latin typeface="Century Gothic"/>
                <a:ea typeface="Century Gothic"/>
                <a:cs typeface="Century Gothic"/>
                <a:sym typeface="Century Gothic"/>
              </a:defRPr>
            </a:lvl5pPr>
            <a:lvl6pPr marL="2743200" marR="0" lvl="5" indent="-320039" algn="l" rtl="0">
              <a:spcBef>
                <a:spcPts val="1200"/>
              </a:spcBef>
              <a:spcAft>
                <a:spcPts val="0"/>
              </a:spcAft>
              <a:buClr>
                <a:schemeClr val="accent1"/>
              </a:buClr>
              <a:buSzPts val="1440"/>
              <a:buFont typeface="Noto Sans Symbols"/>
              <a:buChar char="🠶"/>
              <a:defRPr sz="1440" b="0" i="0" u="none" strike="noStrike" cap="none">
                <a:solidFill>
                  <a:srgbClr val="3F3F3F"/>
                </a:solidFill>
                <a:latin typeface="Century Gothic"/>
                <a:ea typeface="Century Gothic"/>
                <a:cs typeface="Century Gothic"/>
                <a:sym typeface="Century Gothic"/>
              </a:defRPr>
            </a:lvl6pPr>
            <a:lvl7pPr marL="3200400" marR="0" lvl="6" indent="-320039" algn="l" rtl="0">
              <a:spcBef>
                <a:spcPts val="1200"/>
              </a:spcBef>
              <a:spcAft>
                <a:spcPts val="0"/>
              </a:spcAft>
              <a:buClr>
                <a:schemeClr val="accent1"/>
              </a:buClr>
              <a:buSzPts val="1440"/>
              <a:buFont typeface="Noto Sans Symbols"/>
              <a:buChar char="🠶"/>
              <a:defRPr sz="1440" b="0" i="0" u="none" strike="noStrike" cap="none">
                <a:solidFill>
                  <a:srgbClr val="3F3F3F"/>
                </a:solidFill>
                <a:latin typeface="Century Gothic"/>
                <a:ea typeface="Century Gothic"/>
                <a:cs typeface="Century Gothic"/>
                <a:sym typeface="Century Gothic"/>
              </a:defRPr>
            </a:lvl7pPr>
            <a:lvl8pPr marL="3657600" marR="0" lvl="7" indent="-320040" algn="l" rtl="0">
              <a:spcBef>
                <a:spcPts val="1200"/>
              </a:spcBef>
              <a:spcAft>
                <a:spcPts val="0"/>
              </a:spcAft>
              <a:buClr>
                <a:schemeClr val="accent1"/>
              </a:buClr>
              <a:buSzPts val="1440"/>
              <a:buFont typeface="Noto Sans Symbols"/>
              <a:buChar char="🠶"/>
              <a:defRPr sz="1440" b="0" i="0" u="none" strike="noStrike" cap="none">
                <a:solidFill>
                  <a:srgbClr val="3F3F3F"/>
                </a:solidFill>
                <a:latin typeface="Century Gothic"/>
                <a:ea typeface="Century Gothic"/>
                <a:cs typeface="Century Gothic"/>
                <a:sym typeface="Century Gothic"/>
              </a:defRPr>
            </a:lvl8pPr>
            <a:lvl9pPr marL="4114800" marR="0" lvl="8" indent="-320040" algn="l" rtl="0">
              <a:spcBef>
                <a:spcPts val="1200"/>
              </a:spcBef>
              <a:spcAft>
                <a:spcPts val="0"/>
              </a:spcAft>
              <a:buClr>
                <a:schemeClr val="accent1"/>
              </a:buClr>
              <a:buSzPts val="1440"/>
              <a:buFont typeface="Noto Sans Symbols"/>
              <a:buChar char="🠶"/>
              <a:defRPr sz="144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21"/>
          <p:cNvSpPr txBox="1">
            <a:spLocks noGrp="1"/>
          </p:cNvSpPr>
          <p:nvPr>
            <p:ph type="dt" idx="10"/>
          </p:nvPr>
        </p:nvSpPr>
        <p:spPr>
          <a:xfrm>
            <a:off x="12433935" y="7356525"/>
            <a:ext cx="1375540" cy="4444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8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21"/>
          <p:cNvSpPr txBox="1">
            <a:spLocks noGrp="1"/>
          </p:cNvSpPr>
          <p:nvPr>
            <p:ph type="ftr" idx="11"/>
          </p:nvPr>
        </p:nvSpPr>
        <p:spPr>
          <a:xfrm>
            <a:off x="3107055" y="7362970"/>
            <a:ext cx="9143999" cy="4381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8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21"/>
          <p:cNvSpPr txBox="1">
            <a:spLocks noGrp="1"/>
          </p:cNvSpPr>
          <p:nvPr>
            <p:ph type="sldNum" idx="12"/>
          </p:nvPr>
        </p:nvSpPr>
        <p:spPr>
          <a:xfrm>
            <a:off x="638175" y="945339"/>
            <a:ext cx="935720" cy="4381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4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4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4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4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4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4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4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4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7.jpg" /></Relationships>
</file>

<file path=ppt/slides/_rels/slide1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4.xml" /><Relationship Id="rId1" Type="http://schemas.openxmlformats.org/officeDocument/2006/relationships/slideLayout" Target="../slideLayouts/slideLayout4.xml" /><Relationship Id="rId4" Type="http://schemas.openxmlformats.org/officeDocument/2006/relationships/image" Target="../media/image19.png" /></Relationships>
</file>

<file path=ppt/slides/_rels/slide17.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15.xml" /><Relationship Id="rId1" Type="http://schemas.openxmlformats.org/officeDocument/2006/relationships/slideLayout" Target="../slideLayouts/slideLayout4.xml" /><Relationship Id="rId5" Type="http://schemas.openxmlformats.org/officeDocument/2006/relationships/image" Target="../media/image24.png" /><Relationship Id="rId4" Type="http://schemas.openxmlformats.org/officeDocument/2006/relationships/image" Target="../media/image21.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4.xml"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4.xml"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 descr="preencoded.png"/>
          <p:cNvPicPr preferRelativeResize="0"/>
          <p:nvPr/>
        </p:nvPicPr>
        <p:blipFill rotWithShape="1">
          <a:blip r:embed="rId3">
            <a:alphaModFix/>
          </a:blip>
          <a:srcRect/>
          <a:stretch/>
        </p:blipFill>
        <p:spPr>
          <a:xfrm>
            <a:off x="9144000" y="0"/>
            <a:ext cx="5486400" cy="8229600"/>
          </a:xfrm>
          <a:prstGeom prst="rect">
            <a:avLst/>
          </a:prstGeom>
          <a:noFill/>
          <a:ln>
            <a:noFill/>
          </a:ln>
        </p:spPr>
      </p:pic>
      <p:sp>
        <p:nvSpPr>
          <p:cNvPr id="167" name="Google Shape;167;p1"/>
          <p:cNvSpPr/>
          <p:nvPr/>
        </p:nvSpPr>
        <p:spPr>
          <a:xfrm>
            <a:off x="1138387" y="1915687"/>
            <a:ext cx="7638900" cy="833100"/>
          </a:xfrm>
          <a:prstGeom prst="rect">
            <a:avLst/>
          </a:prstGeom>
          <a:noFill/>
          <a:ln>
            <a:noFill/>
          </a:ln>
        </p:spPr>
        <p:txBody>
          <a:bodyPr spcFirstLastPara="1" wrap="square" lIns="91425" tIns="45700" rIns="91425" bIns="45700" anchor="t" anchorCtr="0">
            <a:noAutofit/>
          </a:bodyPr>
          <a:lstStyle/>
          <a:p>
            <a:pPr marL="0" marR="0" lvl="0" indent="0" algn="l" rtl="0">
              <a:lnSpc>
                <a:spcPct val="109350"/>
              </a:lnSpc>
              <a:spcBef>
                <a:spcPts val="0"/>
              </a:spcBef>
              <a:spcAft>
                <a:spcPts val="0"/>
              </a:spcAft>
              <a:buClr>
                <a:srgbClr val="00002E"/>
              </a:buClr>
              <a:buSzPts val="6000"/>
              <a:buFont typeface="Nunito"/>
              <a:buNone/>
            </a:pPr>
            <a:r>
              <a:rPr lang="en-US" sz="6000" b="1" i="0" u="none" strike="noStrike" cap="none" dirty="0">
                <a:solidFill>
                  <a:srgbClr val="00002E"/>
                </a:solidFill>
                <a:latin typeface="Times New Roman" panose="02020603050405020304" pitchFamily="18" charset="0"/>
                <a:ea typeface="Nunito"/>
                <a:cs typeface="Times New Roman" panose="02020603050405020304" pitchFamily="18" charset="0"/>
                <a:sym typeface="Nunito"/>
              </a:rPr>
              <a:t>Thyroid Detection</a:t>
            </a:r>
            <a:endParaRPr sz="6000" b="0" i="0" u="none" strike="noStrike" cap="none" dirty="0">
              <a:solidFill>
                <a:schemeClr val="dk1"/>
              </a:solidFill>
              <a:latin typeface="Times New Roman" panose="02020603050405020304" pitchFamily="18" charset="0"/>
              <a:ea typeface="Century Gothic"/>
              <a:cs typeface="Times New Roman" panose="02020603050405020304" pitchFamily="18" charset="0"/>
              <a:sym typeface="Century Gothic"/>
            </a:endParaRPr>
          </a:p>
        </p:txBody>
      </p:sp>
      <p:sp>
        <p:nvSpPr>
          <p:cNvPr id="168" name="Google Shape;168;p1"/>
          <p:cNvSpPr/>
          <p:nvPr/>
        </p:nvSpPr>
        <p:spPr>
          <a:xfrm>
            <a:off x="1219036" y="3068002"/>
            <a:ext cx="7477601" cy="1066205"/>
          </a:xfrm>
          <a:prstGeom prst="rect">
            <a:avLst/>
          </a:prstGeom>
          <a:noFill/>
          <a:ln>
            <a:noFill/>
          </a:ln>
        </p:spPr>
        <p:txBody>
          <a:bodyPr spcFirstLastPara="1" wrap="square" lIns="91425" tIns="45700" rIns="91425" bIns="45700" anchor="t" anchorCtr="0">
            <a:noAutofit/>
          </a:bodyPr>
          <a:lstStyle/>
          <a:p>
            <a:pPr marL="0" marR="0" lvl="0" indent="0" algn="l" rtl="0">
              <a:lnSpc>
                <a:spcPct val="139950"/>
              </a:lnSpc>
              <a:spcBef>
                <a:spcPts val="0"/>
              </a:spcBef>
              <a:spcAft>
                <a:spcPts val="0"/>
              </a:spcAft>
              <a:buClr>
                <a:srgbClr val="00002E"/>
              </a:buClr>
              <a:buSzPts val="2000"/>
              <a:buFont typeface="Times New Roman"/>
              <a:buNone/>
            </a:pPr>
            <a:r>
              <a:rPr lang="en-US" sz="2000" b="1" i="0" u="none" strike="noStrike" cap="none" dirty="0">
                <a:solidFill>
                  <a:srgbClr val="00002E"/>
                </a:solidFill>
                <a:latin typeface="Times New Roman" panose="02020603050405020304" pitchFamily="18" charset="0"/>
                <a:ea typeface="Times New Roman"/>
                <a:cs typeface="Times New Roman" panose="02020603050405020304" pitchFamily="18" charset="0"/>
                <a:sym typeface="Times New Roman"/>
              </a:rPr>
              <a:t>The thyroid gland plays a crucial role in regulating metabolism, growth, and development. </a:t>
            </a:r>
            <a:endParaRPr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9" name="Google Shape;169;p1"/>
          <p:cNvSpPr/>
          <p:nvPr/>
        </p:nvSpPr>
        <p:spPr>
          <a:xfrm>
            <a:off x="1299686" y="5161598"/>
            <a:ext cx="1783080" cy="388858"/>
          </a:xfrm>
          <a:prstGeom prst="rect">
            <a:avLst/>
          </a:prstGeom>
          <a:noFill/>
          <a:ln>
            <a:noFill/>
          </a:ln>
        </p:spPr>
        <p:txBody>
          <a:bodyPr spcFirstLastPara="1" wrap="square" lIns="91425" tIns="45700" rIns="91425" bIns="45700" anchor="t" anchorCtr="0">
            <a:noAutofit/>
          </a:bodyPr>
          <a:lstStyle/>
          <a:p>
            <a:pPr marL="0" marR="0" lvl="0" indent="0" algn="l" rtl="0">
              <a:lnSpc>
                <a:spcPct val="140009"/>
              </a:lnSpc>
              <a:spcBef>
                <a:spcPts val="0"/>
              </a:spcBef>
              <a:spcAft>
                <a:spcPts val="0"/>
              </a:spcAft>
              <a:buClr>
                <a:schemeClr val="dk1"/>
              </a:buClr>
              <a:buSzPts val="2187"/>
              <a:buFont typeface="Century Gothic"/>
              <a:buNone/>
            </a:pPr>
            <a:endParaRPr sz="2187" b="0" i="0" u="none" strike="noStrike" cap="none">
              <a:solidFill>
                <a:schemeClr val="dk1"/>
              </a:solidFill>
              <a:latin typeface="Century Gothic"/>
              <a:ea typeface="Century Gothic"/>
              <a:cs typeface="Century Gothic"/>
              <a:sym typeface="Century Gothic"/>
            </a:endParaRPr>
          </a:p>
        </p:txBody>
      </p:sp>
      <p:sp>
        <p:nvSpPr>
          <p:cNvPr id="170" name="Google Shape;170;p1"/>
          <p:cNvSpPr txBox="1"/>
          <p:nvPr/>
        </p:nvSpPr>
        <p:spPr>
          <a:xfrm>
            <a:off x="2881963" y="5450390"/>
            <a:ext cx="34643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Presented by</a:t>
            </a:r>
            <a:r>
              <a:rPr lang="en-US" sz="2800" b="1" i="0" u="none" strike="noStrike" cap="none" dirty="0">
                <a:solidFill>
                  <a:schemeClr val="dk1"/>
                </a:solidFill>
                <a:latin typeface="Times New Roman"/>
                <a:ea typeface="Times New Roman"/>
                <a:cs typeface="Times New Roman"/>
                <a:sym typeface="Times New Roman"/>
              </a:rPr>
              <a:t>:</a:t>
            </a:r>
            <a:endParaRPr sz="2800" b="1" dirty="0">
              <a:solidFill>
                <a:schemeClr val="dk1"/>
              </a:solidFill>
              <a:latin typeface="Times New Roman"/>
              <a:ea typeface="Times New Roman"/>
              <a:cs typeface="Times New Roman"/>
              <a:sym typeface="Times New Roman"/>
            </a:endParaRPr>
          </a:p>
        </p:txBody>
      </p:sp>
      <p:sp>
        <p:nvSpPr>
          <p:cNvPr id="171" name="Google Shape;171;p1"/>
          <p:cNvSpPr txBox="1"/>
          <p:nvPr/>
        </p:nvSpPr>
        <p:spPr>
          <a:xfrm>
            <a:off x="2773158" y="6081464"/>
            <a:ext cx="6148104" cy="212361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1" dirty="0">
                <a:solidFill>
                  <a:schemeClr val="dk1"/>
                </a:solidFill>
                <a:latin typeface="Times New Roman" panose="02020603050405020304" pitchFamily="18" charset="0"/>
                <a:ea typeface="Century Gothic"/>
                <a:cs typeface="Times New Roman" panose="02020603050405020304" pitchFamily="18" charset="0"/>
                <a:sym typeface="Century Gothic"/>
              </a:rPr>
              <a:t>G.HARSHINI                         (22501A0556) </a:t>
            </a:r>
            <a:endParaRPr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400"/>
              <a:buFont typeface="Arial"/>
              <a:buChar char="•"/>
            </a:pPr>
            <a:r>
              <a:rPr lang="en-US" sz="2400" b="1" dirty="0">
                <a:solidFill>
                  <a:schemeClr val="dk1"/>
                </a:solidFill>
                <a:latin typeface="Times New Roman" panose="02020603050405020304" pitchFamily="18" charset="0"/>
                <a:ea typeface="Century Gothic"/>
                <a:cs typeface="Times New Roman" panose="02020603050405020304" pitchFamily="18" charset="0"/>
                <a:sym typeface="Century Gothic"/>
              </a:rPr>
              <a:t>E.</a:t>
            </a:r>
            <a:r>
              <a:rPr lang="en-US" sz="2400" b="1" i="0" dirty="0">
                <a:solidFill>
                  <a:schemeClr val="dk1"/>
                </a:solidFill>
                <a:latin typeface="Times New Roman" panose="02020603050405020304" pitchFamily="18" charset="0"/>
                <a:ea typeface="Century Gothic"/>
                <a:cs typeface="Times New Roman" panose="02020603050405020304" pitchFamily="18" charset="0"/>
                <a:sym typeface="Century Gothic"/>
              </a:rPr>
              <a:t>HARI KRISHNA                </a:t>
            </a:r>
            <a:r>
              <a:rPr lang="en-US" sz="2400" b="1" dirty="0">
                <a:solidFill>
                  <a:schemeClr val="dk1"/>
                </a:solidFill>
                <a:latin typeface="Times New Roman" panose="02020603050405020304" pitchFamily="18" charset="0"/>
                <a:ea typeface="Century Gothic"/>
                <a:cs typeface="Times New Roman" panose="02020603050405020304" pitchFamily="18" charset="0"/>
                <a:sym typeface="Century Gothic"/>
              </a:rPr>
              <a:t>(22501A0545) </a:t>
            </a:r>
            <a:endParaRPr sz="2400" b="1" i="0"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marL="342900" marR="0" lvl="0" indent="-342900" algn="l" rtl="0">
              <a:spcBef>
                <a:spcPts val="0"/>
              </a:spcBef>
              <a:spcAft>
                <a:spcPts val="0"/>
              </a:spcAft>
              <a:buClr>
                <a:schemeClr val="dk1"/>
              </a:buClr>
              <a:buSzPts val="2400"/>
              <a:buFont typeface="Arial"/>
              <a:buChar char="•"/>
            </a:pPr>
            <a:r>
              <a:rPr lang="en-US" sz="2400" b="1" dirty="0">
                <a:solidFill>
                  <a:schemeClr val="dk1"/>
                </a:solidFill>
                <a:latin typeface="Times New Roman" panose="02020603050405020304" pitchFamily="18" charset="0"/>
                <a:ea typeface="Century Gothic"/>
                <a:cs typeface="Times New Roman" panose="02020603050405020304" pitchFamily="18" charset="0"/>
                <a:sym typeface="Century Gothic"/>
              </a:rPr>
              <a:t>G.</a:t>
            </a:r>
            <a:r>
              <a:rPr lang="en-US" sz="2400" b="1" i="0" dirty="0">
                <a:solidFill>
                  <a:schemeClr val="dk1"/>
                </a:solidFill>
                <a:latin typeface="Times New Roman" panose="02020603050405020304" pitchFamily="18" charset="0"/>
                <a:ea typeface="Century Gothic"/>
                <a:cs typeface="Times New Roman" panose="02020603050405020304" pitchFamily="18" charset="0"/>
                <a:sym typeface="Century Gothic"/>
              </a:rPr>
              <a:t>LAKSHMI PRIYANKA    </a:t>
            </a:r>
            <a:r>
              <a:rPr lang="en-US" sz="2400" b="1" dirty="0">
                <a:solidFill>
                  <a:schemeClr val="dk1"/>
                </a:solidFill>
                <a:latin typeface="Times New Roman" panose="02020603050405020304" pitchFamily="18" charset="0"/>
                <a:ea typeface="Century Gothic"/>
                <a:cs typeface="Times New Roman" panose="02020603050405020304" pitchFamily="18" charset="0"/>
                <a:sym typeface="Century Gothic"/>
              </a:rPr>
              <a:t>(22501A0546) </a:t>
            </a:r>
            <a:endParaRPr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400"/>
              <a:buFont typeface="Arial"/>
              <a:buChar char="•"/>
            </a:pPr>
            <a:r>
              <a:rPr lang="en-US" sz="2400" b="1" dirty="0">
                <a:solidFill>
                  <a:schemeClr val="dk1"/>
                </a:solidFill>
                <a:latin typeface="Times New Roman" panose="02020603050405020304" pitchFamily="18" charset="0"/>
                <a:ea typeface="Century Gothic"/>
                <a:cs typeface="Times New Roman" panose="02020603050405020304" pitchFamily="18" charset="0"/>
                <a:sym typeface="Century Gothic"/>
              </a:rPr>
              <a:t>Ch. SAI DHEERAJ                (22501A0532)   </a:t>
            </a:r>
            <a:endParaRPr sz="2400" b="1"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marL="0" marR="0" lvl="0" indent="0" algn="l" rtl="0">
              <a:spcBef>
                <a:spcPts val="0"/>
              </a:spcBef>
              <a:spcAft>
                <a:spcPts val="0"/>
              </a:spcAft>
              <a:buNone/>
            </a:pPr>
            <a:endParaRPr sz="1800"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FFA2C686-9679-33B0-34A5-85E6B5D64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14" y="0"/>
            <a:ext cx="1524000"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20DB41-E1B0-B496-794D-1F3D02E9B038}"/>
              </a:ext>
            </a:extLst>
          </p:cNvPr>
          <p:cNvSpPr txBox="1"/>
          <p:nvPr/>
        </p:nvSpPr>
        <p:spPr>
          <a:xfrm>
            <a:off x="1807507" y="409651"/>
            <a:ext cx="7315200" cy="1077218"/>
          </a:xfrm>
          <a:prstGeom prst="rect">
            <a:avLst/>
          </a:prstGeom>
          <a:noFill/>
        </p:spPr>
        <p:txBody>
          <a:bodyPr wrap="square">
            <a:spAutoFit/>
          </a:bodyPr>
          <a:lstStyle/>
          <a:p>
            <a:r>
              <a:rPr lang="en-US" sz="3200" b="0" i="0" u="none" strike="noStrike" dirty="0">
                <a:solidFill>
                  <a:srgbClr val="AF7B51"/>
                </a:solidFill>
                <a:effectLst/>
                <a:latin typeface="Times New Roman" panose="02020603050405020304" pitchFamily="18" charset="0"/>
              </a:rPr>
              <a:t>PRASAD V POTLURI SIDDHARTHA INSTITUTE OF TECHNOLOGY</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4"/>
          <p:cNvSpPr txBox="1">
            <a:spLocks noGrp="1"/>
          </p:cNvSpPr>
          <p:nvPr>
            <p:ph type="title"/>
          </p:nvPr>
        </p:nvSpPr>
        <p:spPr>
          <a:xfrm>
            <a:off x="4193179" y="146766"/>
            <a:ext cx="10694024" cy="15370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4300"/>
              <a:buFont typeface="Algerian"/>
              <a:buNone/>
            </a:pPr>
            <a:r>
              <a:rPr lang="en-US" sz="4400" u="sng" dirty="0">
                <a:latin typeface="Algerian"/>
                <a:ea typeface="Algerian"/>
                <a:cs typeface="Algerian"/>
                <a:sym typeface="Algerian"/>
              </a:rPr>
              <a:t>Data visualization</a:t>
            </a:r>
            <a:br>
              <a:rPr lang="en-US" sz="4400" u="sng" dirty="0">
                <a:latin typeface="Algerian"/>
                <a:ea typeface="Algerian"/>
                <a:cs typeface="Algerian"/>
                <a:sym typeface="Algerian"/>
              </a:rPr>
            </a:br>
            <a:endParaRPr sz="4400" u="sng" dirty="0">
              <a:latin typeface="Algerian"/>
              <a:ea typeface="Algerian"/>
              <a:cs typeface="Algerian"/>
              <a:sym typeface="Algerian"/>
            </a:endParaRPr>
          </a:p>
        </p:txBody>
      </p:sp>
      <p:sp>
        <p:nvSpPr>
          <p:cNvPr id="313" name="Google Shape;313;p14"/>
          <p:cNvSpPr txBox="1">
            <a:spLocks noGrp="1"/>
          </p:cNvSpPr>
          <p:nvPr>
            <p:ph type="body" idx="1"/>
          </p:nvPr>
        </p:nvSpPr>
        <p:spPr>
          <a:xfrm>
            <a:off x="1965959" y="915300"/>
            <a:ext cx="11843825" cy="27690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00"/>
              <a:buNone/>
            </a:pPr>
            <a:r>
              <a:rPr lang="en-US" sz="2400" dirty="0">
                <a:solidFill>
                  <a:srgbClr val="0F0F0F"/>
                </a:solidFill>
                <a:latin typeface="Times New Roman" panose="02020603050405020304" pitchFamily="18" charset="0"/>
                <a:ea typeface="Times New Roman"/>
                <a:cs typeface="Times New Roman" panose="02020603050405020304" pitchFamily="18" charset="0"/>
                <a:sym typeface="Times New Roman"/>
              </a:rPr>
              <a:t>1.Data visualization in Python is crucial for several reasons, especially when working with large and complex datasets.</a:t>
            </a:r>
            <a:endParaRPr sz="24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SzPts val="2400"/>
              <a:buNone/>
            </a:pPr>
            <a:r>
              <a:rPr lang="en-US" sz="2400" dirty="0">
                <a:solidFill>
                  <a:srgbClr val="0F0F0F"/>
                </a:solidFill>
                <a:latin typeface="Times New Roman" panose="02020603050405020304" pitchFamily="18" charset="0"/>
                <a:ea typeface="Times New Roman"/>
                <a:cs typeface="Times New Roman" panose="02020603050405020304" pitchFamily="18" charset="0"/>
                <a:sym typeface="Times New Roman"/>
              </a:rPr>
              <a:t>2.Visualization provides an intuitive way to explore and understand complex datasets. It allows you to identify patterns, trends, and relationships in the data that may not be immediately apparent in raw numbers.</a:t>
            </a:r>
            <a:endParaRPr sz="24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SzPts val="2400"/>
              <a:buNone/>
            </a:pPr>
            <a:r>
              <a:rPr lang="en-US" sz="2400" dirty="0">
                <a:solidFill>
                  <a:srgbClr val="0F0F0F"/>
                </a:solidFill>
                <a:latin typeface="Times New Roman" panose="02020603050405020304" pitchFamily="18" charset="0"/>
                <a:ea typeface="Times New Roman"/>
                <a:cs typeface="Times New Roman" panose="02020603050405020304" pitchFamily="18" charset="0"/>
                <a:sym typeface="Times New Roman"/>
              </a:rPr>
              <a:t>3. Data visualization is the graphical representation of data to communicate information, patterns, and insights effectively.</a:t>
            </a:r>
            <a:endParaRPr sz="24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SzPts val="2160"/>
              <a:buNone/>
            </a:pPr>
            <a:endParaRPr dirty="0">
              <a:solidFill>
                <a:srgbClr val="0F0F0F"/>
              </a:solidFill>
              <a:latin typeface="Nunito"/>
              <a:ea typeface="Nunito"/>
              <a:cs typeface="Nunito"/>
              <a:sym typeface="Nunito"/>
            </a:endParaRPr>
          </a:p>
          <a:p>
            <a:pPr marL="0" lvl="0" indent="0" algn="just" rtl="0">
              <a:spcBef>
                <a:spcPts val="0"/>
              </a:spcBef>
              <a:spcAft>
                <a:spcPts val="0"/>
              </a:spcAft>
              <a:buSzPts val="2800"/>
              <a:buNone/>
            </a:pPr>
            <a:endParaRPr sz="2800" dirty="0">
              <a:solidFill>
                <a:srgbClr val="0F0F0F"/>
              </a:solidFill>
              <a:latin typeface="Nunito"/>
              <a:ea typeface="Nunito"/>
              <a:cs typeface="Nunito"/>
              <a:sym typeface="Nunito"/>
            </a:endParaRPr>
          </a:p>
          <a:p>
            <a:pPr marL="411480" lvl="0" indent="-274320" algn="l" rtl="0">
              <a:spcBef>
                <a:spcPts val="1200"/>
              </a:spcBef>
              <a:spcAft>
                <a:spcPts val="0"/>
              </a:spcAft>
              <a:buSzPts val="2160"/>
              <a:buNone/>
            </a:pPr>
            <a:endParaRPr dirty="0"/>
          </a:p>
        </p:txBody>
      </p:sp>
      <p:pic>
        <p:nvPicPr>
          <p:cNvPr id="314" name="Google Shape;314;p14"/>
          <p:cNvPicPr preferRelativeResize="0"/>
          <p:nvPr/>
        </p:nvPicPr>
        <p:blipFill rotWithShape="1">
          <a:blip r:embed="rId3">
            <a:alphaModFix/>
          </a:blip>
          <a:srcRect/>
          <a:stretch/>
        </p:blipFill>
        <p:spPr>
          <a:xfrm>
            <a:off x="3425625" y="3579541"/>
            <a:ext cx="7110076" cy="4348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5"/>
          <p:cNvSpPr txBox="1">
            <a:spLocks noGrp="1"/>
          </p:cNvSpPr>
          <p:nvPr>
            <p:ph type="title"/>
          </p:nvPr>
        </p:nvSpPr>
        <p:spPr>
          <a:xfrm>
            <a:off x="1978499" y="739581"/>
            <a:ext cx="11834471" cy="15370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4300"/>
              <a:buFont typeface="Algerian"/>
              <a:buNone/>
            </a:pPr>
            <a:r>
              <a:rPr lang="en-US" sz="4400" u="sng" dirty="0">
                <a:latin typeface="Algerian"/>
                <a:ea typeface="Algerian"/>
                <a:cs typeface="Algerian"/>
                <a:sym typeface="Algerian"/>
              </a:rPr>
              <a:t>Representing the target in pie chart</a:t>
            </a:r>
            <a:endParaRPr sz="4400" u="sng" dirty="0">
              <a:latin typeface="Algerian"/>
              <a:ea typeface="Algerian"/>
              <a:cs typeface="Algerian"/>
              <a:sym typeface="Algerian"/>
            </a:endParaRPr>
          </a:p>
        </p:txBody>
      </p:sp>
      <p:pic>
        <p:nvPicPr>
          <p:cNvPr id="320" name="Google Shape;320;p15"/>
          <p:cNvPicPr preferRelativeResize="0"/>
          <p:nvPr/>
        </p:nvPicPr>
        <p:blipFill rotWithShape="1">
          <a:blip r:embed="rId3">
            <a:alphaModFix/>
          </a:blip>
          <a:srcRect/>
          <a:stretch/>
        </p:blipFill>
        <p:spPr>
          <a:xfrm>
            <a:off x="1561171" y="2003344"/>
            <a:ext cx="12251800" cy="57840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8AE15-3DD1-C867-1F56-716DFC8B4127}"/>
              </a:ext>
            </a:extLst>
          </p:cNvPr>
          <p:cNvSpPr txBox="1"/>
          <p:nvPr/>
        </p:nvSpPr>
        <p:spPr>
          <a:xfrm>
            <a:off x="4654061" y="339969"/>
            <a:ext cx="7244862" cy="769441"/>
          </a:xfrm>
          <a:prstGeom prst="rect">
            <a:avLst/>
          </a:prstGeom>
          <a:noFill/>
        </p:spPr>
        <p:txBody>
          <a:bodyPr wrap="square" rtlCol="0">
            <a:spAutoFit/>
          </a:bodyPr>
          <a:lstStyle/>
          <a:p>
            <a:r>
              <a:rPr lang="en-US" sz="4400" u="sng" dirty="0">
                <a:latin typeface="Algerian" panose="04020705040A02060702" pitchFamily="82" charset="0"/>
              </a:rPr>
              <a:t>DATA NORMALIZATION</a:t>
            </a:r>
            <a:endParaRPr lang="en-IN" sz="4400" u="sng" dirty="0">
              <a:latin typeface="Algerian" panose="04020705040A02060702" pitchFamily="82" charset="0"/>
            </a:endParaRPr>
          </a:p>
        </p:txBody>
      </p:sp>
      <p:pic>
        <p:nvPicPr>
          <p:cNvPr id="4" name="Picture 3">
            <a:extLst>
              <a:ext uri="{FF2B5EF4-FFF2-40B4-BE49-F238E27FC236}">
                <a16:creationId xmlns:a16="http://schemas.microsoft.com/office/drawing/2014/main" id="{A5C177BF-6D47-06C8-D184-C5021EED9BD8}"/>
              </a:ext>
            </a:extLst>
          </p:cNvPr>
          <p:cNvPicPr>
            <a:picLocks noChangeAspect="1"/>
          </p:cNvPicPr>
          <p:nvPr/>
        </p:nvPicPr>
        <p:blipFill>
          <a:blip r:embed="rId2"/>
          <a:stretch>
            <a:fillRect/>
          </a:stretch>
        </p:blipFill>
        <p:spPr>
          <a:xfrm>
            <a:off x="433754" y="3575539"/>
            <a:ext cx="6881446" cy="4489938"/>
          </a:xfrm>
          <a:prstGeom prst="rect">
            <a:avLst/>
          </a:prstGeom>
        </p:spPr>
      </p:pic>
      <p:pic>
        <p:nvPicPr>
          <p:cNvPr id="6" name="Picture 5">
            <a:extLst>
              <a:ext uri="{FF2B5EF4-FFF2-40B4-BE49-F238E27FC236}">
                <a16:creationId xmlns:a16="http://schemas.microsoft.com/office/drawing/2014/main" id="{AECCCCF4-3878-1853-BF02-6EC934DFA8F6}"/>
              </a:ext>
            </a:extLst>
          </p:cNvPr>
          <p:cNvPicPr>
            <a:picLocks noChangeAspect="1"/>
          </p:cNvPicPr>
          <p:nvPr/>
        </p:nvPicPr>
        <p:blipFill rotWithShape="1">
          <a:blip r:embed="rId3"/>
          <a:srcRect r="59501" b="73897"/>
          <a:stretch/>
        </p:blipFill>
        <p:spPr>
          <a:xfrm>
            <a:off x="7760677" y="4700954"/>
            <a:ext cx="6220717" cy="2931326"/>
          </a:xfrm>
          <a:prstGeom prst="rect">
            <a:avLst/>
          </a:prstGeom>
        </p:spPr>
      </p:pic>
      <p:sp>
        <p:nvSpPr>
          <p:cNvPr id="7" name="TextBox 6">
            <a:extLst>
              <a:ext uri="{FF2B5EF4-FFF2-40B4-BE49-F238E27FC236}">
                <a16:creationId xmlns:a16="http://schemas.microsoft.com/office/drawing/2014/main" id="{DAC51258-9DAA-37B2-3086-31B17AC7EDF2}"/>
              </a:ext>
            </a:extLst>
          </p:cNvPr>
          <p:cNvSpPr txBox="1"/>
          <p:nvPr/>
        </p:nvSpPr>
        <p:spPr>
          <a:xfrm>
            <a:off x="2074985" y="1289538"/>
            <a:ext cx="11512061"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b="1" u="sng" dirty="0">
                <a:latin typeface="Times New Roman" panose="02020603050405020304" pitchFamily="18" charset="0"/>
                <a:cs typeface="Times New Roman" panose="02020603050405020304" pitchFamily="18" charset="0"/>
              </a:rPr>
              <a:t>ONE HOT ENCODING : </a:t>
            </a:r>
            <a:endParaRPr lang="en-IN" sz="28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303DF6D-BAC3-40C2-5D13-EABFEEE91B4B}"/>
              </a:ext>
            </a:extLst>
          </p:cNvPr>
          <p:cNvSpPr txBox="1"/>
          <p:nvPr/>
        </p:nvSpPr>
        <p:spPr>
          <a:xfrm>
            <a:off x="1395046" y="1931331"/>
            <a:ext cx="12438185" cy="1569660"/>
          </a:xfrm>
          <a:prstGeom prst="rect">
            <a:avLst/>
          </a:prstGeom>
          <a:noFill/>
        </p:spPr>
        <p:txBody>
          <a:bodyPr wrap="square" rtlCol="0">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One-hot encoding is a technique used in machine learning and data preprocessing to represent categorical variables as binary vectors. It is particularly useful when dealing with categorical data.</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One-hot encoding is used for ‘input’ variables in the Dataset.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54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B45360-8706-2E22-F77D-5A7E5D86D0A0}"/>
              </a:ext>
            </a:extLst>
          </p:cNvPr>
          <p:cNvPicPr>
            <a:picLocks noChangeAspect="1"/>
          </p:cNvPicPr>
          <p:nvPr/>
        </p:nvPicPr>
        <p:blipFill>
          <a:blip r:embed="rId2"/>
          <a:stretch>
            <a:fillRect/>
          </a:stretch>
        </p:blipFill>
        <p:spPr>
          <a:xfrm>
            <a:off x="954828" y="4466493"/>
            <a:ext cx="5938341" cy="3000310"/>
          </a:xfrm>
          <a:prstGeom prst="rect">
            <a:avLst/>
          </a:prstGeom>
        </p:spPr>
      </p:pic>
      <p:pic>
        <p:nvPicPr>
          <p:cNvPr id="5" name="Picture 4">
            <a:extLst>
              <a:ext uri="{FF2B5EF4-FFF2-40B4-BE49-F238E27FC236}">
                <a16:creationId xmlns:a16="http://schemas.microsoft.com/office/drawing/2014/main" id="{EB520186-04CC-2E23-D285-74A55A77A42E}"/>
              </a:ext>
            </a:extLst>
          </p:cNvPr>
          <p:cNvPicPr>
            <a:picLocks noChangeAspect="1"/>
          </p:cNvPicPr>
          <p:nvPr/>
        </p:nvPicPr>
        <p:blipFill>
          <a:blip r:embed="rId3"/>
          <a:stretch>
            <a:fillRect/>
          </a:stretch>
        </p:blipFill>
        <p:spPr>
          <a:xfrm>
            <a:off x="7069016" y="3985847"/>
            <a:ext cx="7397262" cy="3961602"/>
          </a:xfrm>
          <a:prstGeom prst="rect">
            <a:avLst/>
          </a:prstGeom>
        </p:spPr>
      </p:pic>
      <p:sp>
        <p:nvSpPr>
          <p:cNvPr id="6" name="TextBox 5">
            <a:extLst>
              <a:ext uri="{FF2B5EF4-FFF2-40B4-BE49-F238E27FC236}">
                <a16:creationId xmlns:a16="http://schemas.microsoft.com/office/drawing/2014/main" id="{ADE50EC7-0DF1-08A8-A588-3050F35A3AB2}"/>
              </a:ext>
            </a:extLst>
          </p:cNvPr>
          <p:cNvSpPr txBox="1"/>
          <p:nvPr/>
        </p:nvSpPr>
        <p:spPr>
          <a:xfrm>
            <a:off x="2332892" y="973015"/>
            <a:ext cx="553329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latin typeface="Times New Roman" panose="02020603050405020304" pitchFamily="18" charset="0"/>
                <a:cs typeface="Times New Roman" panose="02020603050405020304" pitchFamily="18" charset="0"/>
              </a:rPr>
              <a:t>LABEL ENCODER:</a:t>
            </a:r>
            <a:endParaRPr lang="en-IN" sz="28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9D78B8-2B0E-AEFA-C1EA-0575B8C60B9C}"/>
              </a:ext>
            </a:extLst>
          </p:cNvPr>
          <p:cNvSpPr txBox="1"/>
          <p:nvPr/>
        </p:nvSpPr>
        <p:spPr>
          <a:xfrm>
            <a:off x="1817077" y="1817077"/>
            <a:ext cx="11512061" cy="1569660"/>
          </a:xfrm>
          <a:prstGeom prst="rect">
            <a:avLst/>
          </a:prstGeom>
          <a:noFill/>
        </p:spPr>
        <p:txBody>
          <a:bodyPr wrap="square" rtlCol="0">
            <a:spAutoFit/>
          </a:bodyPr>
          <a:lstStyle/>
          <a:p>
            <a:pPr algn="just"/>
            <a:r>
              <a:rPr lang="en-US" sz="2400" dirty="0"/>
              <a:t>1. </a:t>
            </a:r>
            <a:r>
              <a:rPr lang="en-US" sz="2400" dirty="0">
                <a:latin typeface="Times New Roman" panose="02020603050405020304" pitchFamily="18" charset="0"/>
                <a:cs typeface="Times New Roman" panose="02020603050405020304" pitchFamily="18" charset="0"/>
              </a:rPr>
              <a:t>The Label Encoder is a preprocessing tool used in machine learning to convert categorical labels into numerical representations. It is particularly useful when working with algorithms that require numerical input for target variables.</a:t>
            </a:r>
          </a:p>
          <a:p>
            <a:pPr algn="just"/>
            <a:r>
              <a:rPr lang="en-US" sz="2400" dirty="0">
                <a:latin typeface="Times New Roman" panose="02020603050405020304" pitchFamily="18" charset="0"/>
                <a:cs typeface="Times New Roman" panose="02020603050405020304" pitchFamily="18" charset="0"/>
              </a:rPr>
              <a:t>2. Label Encoder is used for ‘output’ variables like “target” int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37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6"/>
          <p:cNvSpPr txBox="1">
            <a:spLocks noGrp="1"/>
          </p:cNvSpPr>
          <p:nvPr>
            <p:ph type="title"/>
          </p:nvPr>
        </p:nvSpPr>
        <p:spPr>
          <a:xfrm>
            <a:off x="5281709" y="349933"/>
            <a:ext cx="10694024" cy="1537068"/>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222222"/>
              </a:buClr>
              <a:buSzPct val="100000"/>
              <a:buFont typeface="Arial"/>
              <a:buNone/>
            </a:pPr>
            <a:r>
              <a:rPr lang="en-US" sz="4400" b="1" u="sng" dirty="0">
                <a:solidFill>
                  <a:srgbClr val="222222"/>
                </a:solidFill>
                <a:latin typeface="Arial"/>
                <a:ea typeface="Arial"/>
                <a:cs typeface="Arial"/>
                <a:sym typeface="Arial"/>
              </a:rPr>
              <a:t> </a:t>
            </a:r>
            <a:r>
              <a:rPr lang="en-US" sz="4400" u="sng" dirty="0">
                <a:solidFill>
                  <a:srgbClr val="222222"/>
                </a:solidFill>
                <a:latin typeface="Algerian"/>
                <a:ea typeface="Algerian"/>
                <a:cs typeface="Algerian"/>
                <a:sym typeface="Algerian"/>
              </a:rPr>
              <a:t>Train Model</a:t>
            </a:r>
            <a:br>
              <a:rPr lang="en-US" sz="4400" b="1" u="sng" dirty="0">
                <a:solidFill>
                  <a:srgbClr val="222222"/>
                </a:solidFill>
                <a:latin typeface="Arial"/>
                <a:ea typeface="Arial"/>
                <a:cs typeface="Arial"/>
                <a:sym typeface="Arial"/>
              </a:rPr>
            </a:br>
            <a:endParaRPr sz="4400" u="sng" dirty="0"/>
          </a:p>
        </p:txBody>
      </p:sp>
      <p:sp>
        <p:nvSpPr>
          <p:cNvPr id="326" name="Google Shape;326;p16"/>
          <p:cNvSpPr txBox="1">
            <a:spLocks noGrp="1"/>
          </p:cNvSpPr>
          <p:nvPr>
            <p:ph type="body" idx="1"/>
          </p:nvPr>
        </p:nvSpPr>
        <p:spPr>
          <a:xfrm>
            <a:off x="1965960" y="1118467"/>
            <a:ext cx="11679702" cy="6677379"/>
          </a:xfrm>
          <a:prstGeom prst="rect">
            <a:avLst/>
          </a:prstGeom>
          <a:noFill/>
          <a:ln>
            <a:noFill/>
          </a:ln>
        </p:spPr>
        <p:txBody>
          <a:bodyPr spcFirstLastPara="1" wrap="square" lIns="91425" tIns="45700" rIns="91425" bIns="45700" anchor="t" anchorCtr="0">
            <a:normAutofit/>
          </a:bodyPr>
          <a:lstStyle/>
          <a:p>
            <a:pPr marL="342900" algn="just">
              <a:spcBef>
                <a:spcPts val="0"/>
              </a:spcBef>
              <a:buSzPts val="2100"/>
              <a:buFont typeface="Wingdings" panose="05000000000000000000" pitchFamily="2" charset="2"/>
              <a:buChar char="Ø"/>
            </a:pPr>
            <a:r>
              <a:rPr lang="en-US" sz="2400" dirty="0">
                <a:solidFill>
                  <a:schemeClr val="tx1"/>
                </a:solidFill>
                <a:latin typeface="Times New Roman" panose="02020603050405020304" pitchFamily="18" charset="0"/>
                <a:ea typeface="Nunito"/>
                <a:cs typeface="Times New Roman" panose="02020603050405020304" pitchFamily="18" charset="0"/>
                <a:sym typeface="Nunito"/>
              </a:rPr>
              <a:t>We use a dataset to train the model using various machine learning algorithms. Training a model is important so that it can understand the various patterns, rules, and features.</a:t>
            </a:r>
            <a:endParaRPr sz="2400" dirty="0">
              <a:solidFill>
                <a:schemeClr val="tx1"/>
              </a:solidFill>
              <a:latin typeface="Times New Roman" panose="02020603050405020304" pitchFamily="18" charset="0"/>
              <a:cs typeface="Times New Roman" panose="02020603050405020304" pitchFamily="18" charset="0"/>
            </a:endParaRPr>
          </a:p>
          <a:p>
            <a:pPr marL="411480" lvl="0" indent="-411480" algn="l" rtl="0">
              <a:spcBef>
                <a:spcPts val="1200"/>
              </a:spcBef>
              <a:spcAft>
                <a:spcPts val="0"/>
              </a:spcAft>
              <a:buSzPts val="2100"/>
              <a:buFont typeface="Wingdings" panose="05000000000000000000" pitchFamily="2" charset="2"/>
              <a:buChar char="Ø"/>
            </a:pPr>
            <a:r>
              <a:rPr lang="en-US" sz="2400" b="1" u="sng" dirty="0">
                <a:solidFill>
                  <a:schemeClr val="tx1"/>
                </a:solidFill>
                <a:latin typeface="Times New Roman" panose="02020603050405020304" pitchFamily="18" charset="0"/>
                <a:ea typeface="Nunito"/>
                <a:cs typeface="Times New Roman" panose="02020603050405020304" pitchFamily="18" charset="0"/>
                <a:sym typeface="Nunito"/>
              </a:rPr>
              <a:t>ML Algorithms:</a:t>
            </a:r>
            <a:endParaRPr lang="en-US" sz="2400" b="1" u="sng" dirty="0">
              <a:solidFill>
                <a:schemeClr val="tx1"/>
              </a:solidFill>
              <a:highlight>
                <a:schemeClr val="lt2"/>
              </a:highlight>
              <a:latin typeface="Times New Roman" panose="02020603050405020304" pitchFamily="18" charset="0"/>
              <a:ea typeface="Nunito"/>
              <a:cs typeface="Times New Roman" panose="02020603050405020304" pitchFamily="18" charset="0"/>
              <a:sym typeface="Nunito"/>
            </a:endParaRPr>
          </a:p>
          <a:p>
            <a:pPr marL="0" lvl="0" indent="0" algn="l" rtl="0">
              <a:spcBef>
                <a:spcPts val="1200"/>
              </a:spcBef>
              <a:spcAft>
                <a:spcPts val="0"/>
              </a:spcAft>
              <a:buSzPts val="2100"/>
              <a:buNone/>
            </a:pPr>
            <a:r>
              <a:rPr lang="en-US" sz="2400" dirty="0">
                <a:solidFill>
                  <a:schemeClr val="tx1"/>
                </a:solidFill>
                <a:latin typeface="Times New Roman" panose="02020603050405020304" pitchFamily="18" charset="0"/>
                <a:ea typeface="Nunito"/>
                <a:cs typeface="Times New Roman" panose="02020603050405020304" pitchFamily="18" charset="0"/>
                <a:sym typeface="Nunito"/>
              </a:rPr>
              <a:t>1.</a:t>
            </a:r>
            <a:r>
              <a:rPr lang="en-US" sz="2400" b="1" dirty="0">
                <a:solidFill>
                  <a:schemeClr val="tx1"/>
                </a:solidFill>
                <a:latin typeface="Times New Roman" panose="02020603050405020304" pitchFamily="18" charset="0"/>
                <a:ea typeface="Nunito"/>
                <a:cs typeface="Times New Roman" panose="02020603050405020304" pitchFamily="18" charset="0"/>
                <a:sym typeface="Nunito"/>
              </a:rPr>
              <a:t>Logistic Regression:</a:t>
            </a:r>
            <a:endParaRPr sz="24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240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ea typeface="Nunito"/>
                <a:cs typeface="Times New Roman" panose="02020603050405020304" pitchFamily="18" charset="0"/>
                <a:sym typeface="Nunito"/>
              </a:rPr>
              <a:t>It is like making a smart guess when you have to choose between just two options, like 'yes' or 'no.' It helps you figure out the chances of something happening or not happening. </a:t>
            </a:r>
            <a:endParaRPr sz="24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SzPts val="2100"/>
              <a:buNone/>
            </a:pPr>
            <a:r>
              <a:rPr lang="en-US" sz="2400" b="1" dirty="0">
                <a:solidFill>
                  <a:schemeClr val="tx1"/>
                </a:solidFill>
                <a:latin typeface="Times New Roman" panose="02020603050405020304" pitchFamily="18" charset="0"/>
                <a:ea typeface="Nunito"/>
                <a:cs typeface="Times New Roman" panose="02020603050405020304" pitchFamily="18" charset="0"/>
                <a:sym typeface="Nunito"/>
              </a:rPr>
              <a:t>2.Linear Regression:</a:t>
            </a:r>
            <a:endParaRPr sz="24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2100"/>
              <a:buNone/>
            </a:pPr>
            <a:r>
              <a:rPr lang="en-US" sz="2400" dirty="0">
                <a:solidFill>
                  <a:schemeClr val="tx1"/>
                </a:solidFill>
                <a:latin typeface="Times New Roman" panose="02020603050405020304" pitchFamily="18" charset="0"/>
                <a:ea typeface="Nunito"/>
                <a:cs typeface="Times New Roman" panose="02020603050405020304" pitchFamily="18" charset="0"/>
                <a:sym typeface="Nunito"/>
              </a:rPr>
              <a:t>Linear regression is a bit like drawing a straight line through points on a graph. Imagine you have some dots on paper, and you want to connect them with a line. Linear regression helps you find the best line that fits those dots.</a:t>
            </a:r>
          </a:p>
          <a:p>
            <a:pPr marL="0" lvl="0" indent="0" algn="just" rtl="0">
              <a:spcBef>
                <a:spcPts val="1200"/>
              </a:spcBef>
              <a:spcAft>
                <a:spcPts val="0"/>
              </a:spcAft>
              <a:buSzPts val="2100"/>
              <a:buNone/>
            </a:pPr>
            <a:r>
              <a:rPr lang="en-US" sz="2400" b="1" dirty="0">
                <a:solidFill>
                  <a:schemeClr val="tx1"/>
                </a:solidFill>
                <a:latin typeface="Times New Roman" panose="02020603050405020304" pitchFamily="18" charset="0"/>
                <a:cs typeface="Times New Roman" panose="02020603050405020304" pitchFamily="18" charset="0"/>
                <a:sym typeface="Nunito"/>
              </a:rPr>
              <a:t>3.SVM Model:</a:t>
            </a:r>
          </a:p>
          <a:p>
            <a:pPr marL="0" lvl="0" indent="0" algn="just" rtl="0">
              <a:spcBef>
                <a:spcPts val="1200"/>
              </a:spcBef>
              <a:spcAft>
                <a:spcPts val="0"/>
              </a:spcAft>
              <a:buSzPts val="2100"/>
              <a:buNone/>
            </a:pPr>
            <a:r>
              <a:rPr lang="en-US" sz="2400" dirty="0">
                <a:solidFill>
                  <a:schemeClr val="tx1"/>
                </a:solidFill>
                <a:latin typeface="Times New Roman" panose="02020603050405020304" pitchFamily="18" charset="0"/>
                <a:cs typeface="Times New Roman" panose="02020603050405020304" pitchFamily="18" charset="0"/>
                <a:sym typeface="Nunito"/>
              </a:rPr>
              <a:t>SVM is a versatile supervised learning algorithm used for both classification and regression tasks.</a:t>
            </a:r>
            <a:r>
              <a:rPr lang="en-US" sz="2400" b="0" i="0" dirty="0">
                <a:solidFill>
                  <a:schemeClr val="tx1"/>
                </a:solidFill>
                <a:effectLst/>
                <a:latin typeface="Times New Roman" panose="02020603050405020304" pitchFamily="18" charset="0"/>
                <a:cs typeface="Times New Roman" panose="02020603050405020304" pitchFamily="18" charset="0"/>
              </a:rPr>
              <a:t> The choice of the kernel function in SVM allows it to capture complex relationships in the data, making it effective in various scenarios.</a:t>
            </a:r>
            <a:endParaRPr lang="en-US" sz="2400" b="1" dirty="0">
              <a:solidFill>
                <a:schemeClr val="tx1"/>
              </a:solidFill>
              <a:latin typeface="Times New Roman" panose="02020603050405020304" pitchFamily="18" charset="0"/>
              <a:cs typeface="Times New Roman" panose="02020603050405020304" pitchFamily="18" charset="0"/>
              <a:sym typeface="Nunito"/>
            </a:endParaRPr>
          </a:p>
          <a:p>
            <a:pPr marL="0" lvl="0" indent="0" algn="just" rtl="0">
              <a:spcBef>
                <a:spcPts val="1200"/>
              </a:spcBef>
              <a:spcAft>
                <a:spcPts val="0"/>
              </a:spcAft>
              <a:buSzPts val="2100"/>
              <a:buNone/>
            </a:pPr>
            <a:endParaRPr sz="24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SzPts val="2160"/>
              <a:buNone/>
            </a:pPr>
            <a:endParaRPr dirty="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7"/>
          <p:cNvSpPr txBox="1"/>
          <p:nvPr/>
        </p:nvSpPr>
        <p:spPr>
          <a:xfrm>
            <a:off x="4661326" y="337173"/>
            <a:ext cx="731520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u="sng" dirty="0">
                <a:solidFill>
                  <a:schemeClr val="dk1"/>
                </a:solidFill>
                <a:latin typeface="Algerian"/>
                <a:ea typeface="Algerian"/>
                <a:cs typeface="Algerian"/>
                <a:sym typeface="Algerian"/>
              </a:rPr>
              <a:t>LINEAR regression</a:t>
            </a:r>
            <a:endParaRPr sz="4400" dirty="0">
              <a:solidFill>
                <a:schemeClr val="dk1"/>
              </a:solidFill>
              <a:latin typeface="Century Gothic"/>
              <a:ea typeface="Century Gothic"/>
              <a:cs typeface="Century Gothic"/>
              <a:sym typeface="Century Gothic"/>
            </a:endParaRPr>
          </a:p>
        </p:txBody>
      </p:sp>
      <p:pic>
        <p:nvPicPr>
          <p:cNvPr id="332" name="Google Shape;332;p17"/>
          <p:cNvPicPr preferRelativeResize="0"/>
          <p:nvPr/>
        </p:nvPicPr>
        <p:blipFill rotWithShape="1">
          <a:blip r:embed="rId3">
            <a:alphaModFix/>
          </a:blip>
          <a:srcRect/>
          <a:stretch/>
        </p:blipFill>
        <p:spPr>
          <a:xfrm>
            <a:off x="1510835" y="2639810"/>
            <a:ext cx="7856475" cy="5174428"/>
          </a:xfrm>
          <a:prstGeom prst="rect">
            <a:avLst/>
          </a:prstGeom>
          <a:noFill/>
          <a:ln>
            <a:noFill/>
          </a:ln>
        </p:spPr>
      </p:pic>
      <p:sp>
        <p:nvSpPr>
          <p:cNvPr id="333" name="Google Shape;333;p17"/>
          <p:cNvSpPr txBox="1"/>
          <p:nvPr/>
        </p:nvSpPr>
        <p:spPr>
          <a:xfrm>
            <a:off x="2125879" y="1251609"/>
            <a:ext cx="10839843" cy="212361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Noto Sans Symbols"/>
              <a:buChar char="⮚"/>
            </a:pPr>
            <a:r>
              <a:rPr lang="en-US" sz="1800" dirty="0">
                <a:solidFill>
                  <a:schemeClr val="dk1"/>
                </a:solidFill>
                <a:latin typeface="Century Gothic"/>
                <a:ea typeface="Century Gothic"/>
                <a:cs typeface="Century Gothic"/>
                <a:sym typeface="Century Gothic"/>
              </a:rPr>
              <a:t>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Linear regression is a bit like drawing a straight line through points on a graph.</a:t>
            </a:r>
            <a:endParaRPr sz="24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 Regression analysis is a method for modeling relationships between variables.</a:t>
            </a:r>
            <a:endParaRPr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br>
              <a:rPr lang="en-US" sz="2400" dirty="0">
                <a:solidFill>
                  <a:schemeClr val="dk1"/>
                </a:solidFill>
                <a:latin typeface="Times New Roman" panose="02020603050405020304" pitchFamily="18" charset="0"/>
                <a:ea typeface="Century Gothic"/>
                <a:cs typeface="Times New Roman" panose="02020603050405020304" pitchFamily="18" charset="0"/>
                <a:sym typeface="Century Gothic"/>
              </a:rPr>
            </a:br>
            <a:endParaRPr sz="2400"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marL="0" marR="0" lvl="0" indent="0" algn="l" rtl="0">
              <a:spcBef>
                <a:spcPts val="0"/>
              </a:spcBef>
              <a:spcAft>
                <a:spcPts val="0"/>
              </a:spcAft>
              <a:buNone/>
            </a:pPr>
            <a:br>
              <a:rPr lang="en-US" sz="1800" dirty="0">
                <a:solidFill>
                  <a:schemeClr val="dk1"/>
                </a:solidFill>
                <a:latin typeface="Century Gothic"/>
                <a:ea typeface="Century Gothic"/>
                <a:cs typeface="Century Gothic"/>
                <a:sym typeface="Century Gothic"/>
              </a:rPr>
            </a:br>
            <a:endParaRPr sz="1800" dirty="0">
              <a:solidFill>
                <a:schemeClr val="dk1"/>
              </a:solidFill>
              <a:latin typeface="Century Gothic"/>
              <a:ea typeface="Century Gothic"/>
              <a:cs typeface="Century Gothic"/>
              <a:sym typeface="Century Gothic"/>
            </a:endParaRPr>
          </a:p>
        </p:txBody>
      </p:sp>
      <p:pic>
        <p:nvPicPr>
          <p:cNvPr id="334" name="Google Shape;334;p17" descr="How to do linear regression and correlation analysis"/>
          <p:cNvPicPr preferRelativeResize="0"/>
          <p:nvPr/>
        </p:nvPicPr>
        <p:blipFill rotWithShape="1">
          <a:blip r:embed="rId4">
            <a:alphaModFix/>
          </a:blip>
          <a:srcRect l="50786" t="6683" b="5512"/>
          <a:stretch/>
        </p:blipFill>
        <p:spPr>
          <a:xfrm>
            <a:off x="9935737" y="2717999"/>
            <a:ext cx="4081578" cy="501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8"/>
          <p:cNvSpPr txBox="1">
            <a:spLocks noGrp="1"/>
          </p:cNvSpPr>
          <p:nvPr>
            <p:ph type="title"/>
          </p:nvPr>
        </p:nvSpPr>
        <p:spPr>
          <a:xfrm>
            <a:off x="4103969" y="135616"/>
            <a:ext cx="10694024" cy="15370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4300"/>
              <a:buFont typeface="Algerian"/>
              <a:buNone/>
            </a:pPr>
            <a:r>
              <a:rPr lang="en-US" sz="4400" u="sng" dirty="0">
                <a:latin typeface="Algerian"/>
                <a:ea typeface="Algerian"/>
                <a:cs typeface="Algerian"/>
                <a:sym typeface="Algerian"/>
              </a:rPr>
              <a:t>Logistic regression</a:t>
            </a:r>
            <a:endParaRPr sz="4400" u="sng" dirty="0">
              <a:latin typeface="Algerian"/>
              <a:ea typeface="Algerian"/>
              <a:cs typeface="Algerian"/>
              <a:sym typeface="Algerian"/>
            </a:endParaRPr>
          </a:p>
        </p:txBody>
      </p:sp>
      <p:pic>
        <p:nvPicPr>
          <p:cNvPr id="340" name="Google Shape;340;p18"/>
          <p:cNvPicPr preferRelativeResize="0">
            <a:picLocks noGrp="1"/>
          </p:cNvPicPr>
          <p:nvPr>
            <p:ph type="body" idx="1"/>
          </p:nvPr>
        </p:nvPicPr>
        <p:blipFill rotWithShape="1">
          <a:blip r:embed="rId3">
            <a:alphaModFix/>
          </a:blip>
          <a:srcRect/>
          <a:stretch/>
        </p:blipFill>
        <p:spPr>
          <a:xfrm>
            <a:off x="657922" y="2486722"/>
            <a:ext cx="8352263" cy="5620214"/>
          </a:xfrm>
          <a:prstGeom prst="rect">
            <a:avLst/>
          </a:prstGeom>
          <a:noFill/>
          <a:ln>
            <a:noFill/>
          </a:ln>
        </p:spPr>
      </p:pic>
      <p:sp>
        <p:nvSpPr>
          <p:cNvPr id="341" name="Google Shape;341;p18"/>
          <p:cNvSpPr txBox="1"/>
          <p:nvPr/>
        </p:nvSpPr>
        <p:spPr>
          <a:xfrm>
            <a:off x="1895707" y="904150"/>
            <a:ext cx="11496907" cy="120032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400"/>
              <a:buFont typeface="Noto Sans Symbols"/>
              <a:buChar char="⮚"/>
            </a:pPr>
            <a:r>
              <a:rPr lang="en-US" sz="2400" dirty="0">
                <a:solidFill>
                  <a:schemeClr val="tx1"/>
                </a:solidFill>
                <a:latin typeface="Times New Roman"/>
                <a:ea typeface="Times New Roman"/>
                <a:cs typeface="Times New Roman"/>
                <a:sym typeface="Times New Roman"/>
              </a:rPr>
              <a:t>Logistic regression is a statistical method used for binary classification problems, where the dependent variable is categorical and represents two classes (usually 0 and 1). Despite its name, logistic regression is used for classification rather than regression.</a:t>
            </a:r>
            <a:endParaRPr sz="2400" dirty="0">
              <a:solidFill>
                <a:schemeClr val="tx1"/>
              </a:solidFill>
              <a:latin typeface="Times New Roman"/>
              <a:ea typeface="Times New Roman"/>
              <a:cs typeface="Times New Roman"/>
              <a:sym typeface="Times New Roman"/>
            </a:endParaRPr>
          </a:p>
        </p:txBody>
      </p:sp>
      <p:pic>
        <p:nvPicPr>
          <p:cNvPr id="342" name="Google Shape;342;p18" descr="logistic regression machine learning cheap online"/>
          <p:cNvPicPr preferRelativeResize="0"/>
          <p:nvPr/>
        </p:nvPicPr>
        <p:blipFill rotWithShape="1">
          <a:blip r:embed="rId4">
            <a:alphaModFix/>
          </a:blip>
          <a:srcRect/>
          <a:stretch/>
        </p:blipFill>
        <p:spPr>
          <a:xfrm>
            <a:off x="9010185" y="3274567"/>
            <a:ext cx="4933950" cy="478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51;p19">
            <a:extLst>
              <a:ext uri="{FF2B5EF4-FFF2-40B4-BE49-F238E27FC236}">
                <a16:creationId xmlns:a16="http://schemas.microsoft.com/office/drawing/2014/main" id="{164E6475-820C-677B-C414-C5D425F284C1}"/>
              </a:ext>
            </a:extLst>
          </p:cNvPr>
          <p:cNvPicPr preferRelativeResize="0"/>
          <p:nvPr/>
        </p:nvPicPr>
        <p:blipFill rotWithShape="1">
          <a:blip r:embed="rId2">
            <a:alphaModFix/>
          </a:blip>
          <a:srcRect/>
          <a:stretch/>
        </p:blipFill>
        <p:spPr>
          <a:xfrm>
            <a:off x="1570892" y="3176953"/>
            <a:ext cx="6531416" cy="4489939"/>
          </a:xfrm>
          <a:prstGeom prst="rect">
            <a:avLst/>
          </a:prstGeom>
          <a:noFill/>
          <a:ln>
            <a:noFill/>
          </a:ln>
        </p:spPr>
      </p:pic>
      <p:pic>
        <p:nvPicPr>
          <p:cNvPr id="3" name="Google Shape;350;p19">
            <a:extLst>
              <a:ext uri="{FF2B5EF4-FFF2-40B4-BE49-F238E27FC236}">
                <a16:creationId xmlns:a16="http://schemas.microsoft.com/office/drawing/2014/main" id="{C24C23A2-F7BE-9CC3-5DDE-BCBF5B29AF0A}"/>
              </a:ext>
            </a:extLst>
          </p:cNvPr>
          <p:cNvPicPr preferRelativeResize="0"/>
          <p:nvPr/>
        </p:nvPicPr>
        <p:blipFill rotWithShape="1">
          <a:blip r:embed="rId3">
            <a:alphaModFix/>
          </a:blip>
          <a:srcRect/>
          <a:stretch/>
        </p:blipFill>
        <p:spPr>
          <a:xfrm>
            <a:off x="8622463" y="4428749"/>
            <a:ext cx="5820940" cy="3100038"/>
          </a:xfrm>
          <a:prstGeom prst="rect">
            <a:avLst/>
          </a:prstGeom>
          <a:noFill/>
          <a:ln>
            <a:noFill/>
          </a:ln>
        </p:spPr>
      </p:pic>
      <p:sp>
        <p:nvSpPr>
          <p:cNvPr id="4" name="TextBox 3">
            <a:extLst>
              <a:ext uri="{FF2B5EF4-FFF2-40B4-BE49-F238E27FC236}">
                <a16:creationId xmlns:a16="http://schemas.microsoft.com/office/drawing/2014/main" id="{ABC9BC1B-3CF4-2400-6B29-972E26093211}"/>
              </a:ext>
            </a:extLst>
          </p:cNvPr>
          <p:cNvSpPr txBox="1"/>
          <p:nvPr/>
        </p:nvSpPr>
        <p:spPr>
          <a:xfrm>
            <a:off x="5931878" y="673789"/>
            <a:ext cx="5134707" cy="769441"/>
          </a:xfrm>
          <a:prstGeom prst="rect">
            <a:avLst/>
          </a:prstGeom>
          <a:noFill/>
        </p:spPr>
        <p:txBody>
          <a:bodyPr wrap="square" rtlCol="0">
            <a:spAutoFit/>
          </a:bodyPr>
          <a:lstStyle/>
          <a:p>
            <a:r>
              <a:rPr lang="en-US" sz="4400" u="sng" dirty="0">
                <a:latin typeface="Algerian" panose="04020705040A02060702" pitchFamily="82" charset="0"/>
              </a:rPr>
              <a:t>SVM MODEL</a:t>
            </a:r>
            <a:endParaRPr lang="en-IN" sz="4400" u="sng" dirty="0">
              <a:latin typeface="Algerian" panose="04020705040A02060702" pitchFamily="82" charset="0"/>
            </a:endParaRPr>
          </a:p>
        </p:txBody>
      </p:sp>
      <p:sp>
        <p:nvSpPr>
          <p:cNvPr id="6" name="TextBox 5">
            <a:extLst>
              <a:ext uri="{FF2B5EF4-FFF2-40B4-BE49-F238E27FC236}">
                <a16:creationId xmlns:a16="http://schemas.microsoft.com/office/drawing/2014/main" id="{614F5EE2-F39F-4C4D-5E59-6ADD03EBD489}"/>
              </a:ext>
            </a:extLst>
          </p:cNvPr>
          <p:cNvSpPr txBox="1"/>
          <p:nvPr/>
        </p:nvSpPr>
        <p:spPr>
          <a:xfrm>
            <a:off x="1383324" y="1556881"/>
            <a:ext cx="12578861"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SVM is used in thyroid detection project alongside linear and logistic regression can enhance the model's ability to handle non-linear relationships, high-dimensional data, and outliers. It provides a overall performance, especially in scenarios where a more complex decision boundary is required.</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0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22D68-6859-1103-D013-BC6EB94C4FDA}"/>
              </a:ext>
            </a:extLst>
          </p:cNvPr>
          <p:cNvSpPr txBox="1"/>
          <p:nvPr/>
        </p:nvSpPr>
        <p:spPr>
          <a:xfrm>
            <a:off x="1899138" y="591887"/>
            <a:ext cx="12907108" cy="1661993"/>
          </a:xfrm>
          <a:prstGeom prst="rect">
            <a:avLst/>
          </a:prstGeom>
          <a:noFill/>
        </p:spPr>
        <p:txBody>
          <a:bodyPr wrap="square" rtlCol="0">
            <a:spAutoFit/>
          </a:bodyPr>
          <a:lstStyle/>
          <a:p>
            <a:r>
              <a:rPr lang="en-US" sz="4400" u="sng" dirty="0">
                <a:latin typeface="Algerian" panose="04020705040A02060702" pitchFamily="82" charset="0"/>
                <a:ea typeface="Inter"/>
              </a:rPr>
              <a:t>Comparison between Linear and Logistic Regression</a:t>
            </a:r>
          </a:p>
          <a:p>
            <a:endParaRPr lang="en-IN" dirty="0"/>
          </a:p>
        </p:txBody>
      </p:sp>
      <p:sp>
        <p:nvSpPr>
          <p:cNvPr id="3" name="TextBox 2">
            <a:extLst>
              <a:ext uri="{FF2B5EF4-FFF2-40B4-BE49-F238E27FC236}">
                <a16:creationId xmlns:a16="http://schemas.microsoft.com/office/drawing/2014/main" id="{19EA6B47-C2A0-333D-9E83-98D511E7CBDE}"/>
              </a:ext>
            </a:extLst>
          </p:cNvPr>
          <p:cNvSpPr txBox="1"/>
          <p:nvPr/>
        </p:nvSpPr>
        <p:spPr>
          <a:xfrm>
            <a:off x="1899138" y="2292098"/>
            <a:ext cx="12414739" cy="677108"/>
          </a:xfrm>
          <a:prstGeom prst="rect">
            <a:avLst/>
          </a:prstGeom>
          <a:noFill/>
        </p:spPr>
        <p:txBody>
          <a:bodyPr wrap="square" rtlCol="0">
            <a:spAutoFit/>
          </a:bodyPr>
          <a:lstStyle/>
          <a:p>
            <a:r>
              <a:rPr lang="en-US" sz="2400" dirty="0">
                <a:solidFill>
                  <a:schemeClr val="tx1"/>
                </a:solidFill>
                <a:latin typeface="Times New Roman" panose="02020603050405020304" pitchFamily="18" charset="0"/>
                <a:ea typeface="Inter"/>
                <a:cs typeface="Times New Roman" panose="02020603050405020304" pitchFamily="18" charset="0"/>
              </a:rPr>
              <a:t>The following plot is a comparison between accuracies of Linear and Logistic Regression.</a:t>
            </a:r>
          </a:p>
          <a:p>
            <a:endParaRPr lang="en-IN" dirty="0"/>
          </a:p>
        </p:txBody>
      </p:sp>
      <p:pic>
        <p:nvPicPr>
          <p:cNvPr id="5" name="Picture 4">
            <a:extLst>
              <a:ext uri="{FF2B5EF4-FFF2-40B4-BE49-F238E27FC236}">
                <a16:creationId xmlns:a16="http://schemas.microsoft.com/office/drawing/2014/main" id="{83AF7B0D-B802-6A1C-379C-4CF2B75140DB}"/>
              </a:ext>
            </a:extLst>
          </p:cNvPr>
          <p:cNvPicPr>
            <a:picLocks noChangeAspect="1"/>
          </p:cNvPicPr>
          <p:nvPr/>
        </p:nvPicPr>
        <p:blipFill>
          <a:blip r:embed="rId2"/>
          <a:stretch>
            <a:fillRect/>
          </a:stretch>
        </p:blipFill>
        <p:spPr>
          <a:xfrm>
            <a:off x="4190729" y="3274007"/>
            <a:ext cx="6248942" cy="4686366"/>
          </a:xfrm>
          <a:prstGeom prst="rect">
            <a:avLst/>
          </a:prstGeom>
        </p:spPr>
      </p:pic>
    </p:spTree>
    <p:extLst>
      <p:ext uri="{BB962C8B-B14F-4D97-AF65-F5344CB8AC3E}">
        <p14:creationId xmlns:p14="http://schemas.microsoft.com/office/powerpoint/2010/main" val="3899031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9"/>
          <p:cNvSpPr txBox="1">
            <a:spLocks noGrp="1"/>
          </p:cNvSpPr>
          <p:nvPr>
            <p:ph type="title"/>
          </p:nvPr>
        </p:nvSpPr>
        <p:spPr>
          <a:xfrm>
            <a:off x="5823936" y="313249"/>
            <a:ext cx="10694024" cy="15370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4300"/>
              <a:buFont typeface="Algerian"/>
              <a:buNone/>
            </a:pPr>
            <a:r>
              <a:rPr lang="en-US" sz="4400" u="sng" dirty="0">
                <a:latin typeface="Algerian"/>
                <a:ea typeface="Algerian"/>
                <a:cs typeface="Algerian"/>
                <a:sym typeface="Algerian"/>
              </a:rPr>
              <a:t>Result</a:t>
            </a:r>
            <a:endParaRPr sz="4400" u="sng" dirty="0">
              <a:latin typeface="Algerian"/>
              <a:ea typeface="Algerian"/>
              <a:cs typeface="Algerian"/>
              <a:sym typeface="Algerian"/>
            </a:endParaRPr>
          </a:p>
        </p:txBody>
      </p:sp>
      <p:sp>
        <p:nvSpPr>
          <p:cNvPr id="348" name="Google Shape;348;p19"/>
          <p:cNvSpPr txBox="1">
            <a:spLocks noGrp="1"/>
          </p:cNvSpPr>
          <p:nvPr>
            <p:ph type="body" idx="1"/>
          </p:nvPr>
        </p:nvSpPr>
        <p:spPr>
          <a:xfrm>
            <a:off x="1413509" y="1311384"/>
            <a:ext cx="12291340" cy="69182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100"/>
              <a:buNone/>
            </a:pPr>
            <a:r>
              <a:rPr lang="en-US" sz="2000" b="1" u="sng" dirty="0">
                <a:latin typeface="Times New Roman" panose="02020603050405020304" pitchFamily="18" charset="0"/>
                <a:ea typeface="Nunito"/>
                <a:cs typeface="Times New Roman" panose="02020603050405020304" pitchFamily="18" charset="0"/>
                <a:sym typeface="Nunito"/>
              </a:rPr>
              <a:t>   </a:t>
            </a:r>
            <a:r>
              <a:rPr lang="en-US" sz="2400" b="1" u="sng" dirty="0">
                <a:solidFill>
                  <a:schemeClr val="tx1"/>
                </a:solidFill>
                <a:latin typeface="Times New Roman" panose="02020603050405020304" pitchFamily="18" charset="0"/>
                <a:ea typeface="Nunito"/>
                <a:cs typeface="Times New Roman" panose="02020603050405020304" pitchFamily="18" charset="0"/>
                <a:sym typeface="Nunito"/>
              </a:rPr>
              <a:t>ACCURACY FOR LOGISTIC REGRESSION:</a:t>
            </a:r>
            <a:r>
              <a:rPr lang="en-US" sz="2400" b="1" dirty="0">
                <a:latin typeface="Times New Roman" panose="02020603050405020304" pitchFamily="18" charset="0"/>
                <a:ea typeface="Nunito"/>
                <a:cs typeface="Times New Roman" panose="02020603050405020304" pitchFamily="18" charset="0"/>
                <a:sym typeface="Nunito"/>
              </a:rPr>
              <a:t>	</a:t>
            </a:r>
            <a:r>
              <a:rPr lang="en-US" sz="2000" b="1" dirty="0">
                <a:latin typeface="Times New Roman" panose="02020603050405020304" pitchFamily="18" charset="0"/>
                <a:ea typeface="Nunito"/>
                <a:cs typeface="Times New Roman" panose="02020603050405020304" pitchFamily="18" charset="0"/>
                <a:sym typeface="Nunito"/>
              </a:rPr>
              <a:t>		</a:t>
            </a:r>
            <a:endParaRPr sz="2000" b="1" dirty="0">
              <a:latin typeface="Times New Roman" panose="02020603050405020304" pitchFamily="18" charset="0"/>
              <a:cs typeface="Times New Roman" panose="02020603050405020304" pitchFamily="18" charset="0"/>
            </a:endParaRPr>
          </a:p>
          <a:p>
            <a:pPr marL="411480" lvl="0" indent="-274320" algn="l" rtl="0">
              <a:spcBef>
                <a:spcPts val="1200"/>
              </a:spcBef>
              <a:spcAft>
                <a:spcPts val="0"/>
              </a:spcAft>
              <a:buSzPts val="2160"/>
              <a:buNone/>
            </a:pPr>
            <a:endParaRPr dirty="0">
              <a:latin typeface="Nunito"/>
              <a:ea typeface="Nunito"/>
              <a:cs typeface="Nunito"/>
              <a:sym typeface="Nunito"/>
            </a:endParaRPr>
          </a:p>
        </p:txBody>
      </p:sp>
      <p:pic>
        <p:nvPicPr>
          <p:cNvPr id="349" name="Google Shape;349;p19"/>
          <p:cNvPicPr preferRelativeResize="0"/>
          <p:nvPr/>
        </p:nvPicPr>
        <p:blipFill rotWithShape="1">
          <a:blip r:embed="rId3">
            <a:alphaModFix/>
          </a:blip>
          <a:srcRect/>
          <a:stretch/>
        </p:blipFill>
        <p:spPr>
          <a:xfrm>
            <a:off x="1651822" y="1783464"/>
            <a:ext cx="5349704" cy="6134632"/>
          </a:xfrm>
          <a:prstGeom prst="rect">
            <a:avLst/>
          </a:prstGeom>
          <a:noFill/>
          <a:ln>
            <a:noFill/>
          </a:ln>
        </p:spPr>
      </p:pic>
      <p:pic>
        <p:nvPicPr>
          <p:cNvPr id="350" name="Google Shape;350;p19"/>
          <p:cNvPicPr preferRelativeResize="0"/>
          <p:nvPr/>
        </p:nvPicPr>
        <p:blipFill rotWithShape="1">
          <a:blip r:embed="rId4">
            <a:alphaModFix/>
          </a:blip>
          <a:srcRect/>
          <a:stretch/>
        </p:blipFill>
        <p:spPr>
          <a:xfrm>
            <a:off x="7883909" y="4850780"/>
            <a:ext cx="5820940" cy="3100038"/>
          </a:xfrm>
          <a:prstGeom prst="rect">
            <a:avLst/>
          </a:prstGeom>
          <a:noFill/>
          <a:ln>
            <a:noFill/>
          </a:ln>
        </p:spPr>
      </p:pic>
      <p:sp>
        <p:nvSpPr>
          <p:cNvPr id="2" name="TextBox 1">
            <a:extLst>
              <a:ext uri="{FF2B5EF4-FFF2-40B4-BE49-F238E27FC236}">
                <a16:creationId xmlns:a16="http://schemas.microsoft.com/office/drawing/2014/main" id="{AE604381-7C30-E9DB-6B37-A3A7EF79A991}"/>
              </a:ext>
            </a:extLst>
          </p:cNvPr>
          <p:cNvSpPr txBox="1"/>
          <p:nvPr/>
        </p:nvSpPr>
        <p:spPr>
          <a:xfrm>
            <a:off x="7760677" y="4232031"/>
            <a:ext cx="5456214"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ACCURACY FOR SVM MODEL</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C438E7-3331-7D6C-C142-AFEB84D7B743}"/>
              </a:ext>
            </a:extLst>
          </p:cNvPr>
          <p:cNvSpPr txBox="1"/>
          <p:nvPr/>
        </p:nvSpPr>
        <p:spPr>
          <a:xfrm>
            <a:off x="7477635" y="2217928"/>
            <a:ext cx="6492435"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ACCURACY FOR LINEAR REGRESSION:</a:t>
            </a:r>
            <a:endParaRPr lang="en-IN" sz="2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45E05C-5332-524F-CB2C-893B51D56719}"/>
              </a:ext>
            </a:extLst>
          </p:cNvPr>
          <p:cNvPicPr>
            <a:picLocks noChangeAspect="1"/>
          </p:cNvPicPr>
          <p:nvPr/>
        </p:nvPicPr>
        <p:blipFill>
          <a:blip r:embed="rId5"/>
          <a:stretch>
            <a:fillRect/>
          </a:stretch>
        </p:blipFill>
        <p:spPr>
          <a:xfrm>
            <a:off x="7531968" y="3094231"/>
            <a:ext cx="5913632" cy="7701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p:nvPr/>
        </p:nvSpPr>
        <p:spPr>
          <a:xfrm>
            <a:off x="3440151" y="423567"/>
            <a:ext cx="7750097"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u="sng" dirty="0">
                <a:solidFill>
                  <a:schemeClr val="dk1"/>
                </a:solidFill>
                <a:latin typeface="Algerian"/>
                <a:ea typeface="Algerian"/>
                <a:cs typeface="Algerian"/>
                <a:sym typeface="Algerian"/>
              </a:rPr>
              <a:t>Table of Contents</a:t>
            </a:r>
            <a:endParaRPr sz="4400" u="sng" dirty="0"/>
          </a:p>
          <a:p>
            <a:pPr marL="0" marR="0" lvl="0" indent="0" algn="l" rtl="0">
              <a:spcBef>
                <a:spcPts val="0"/>
              </a:spcBef>
              <a:spcAft>
                <a:spcPts val="0"/>
              </a:spcAft>
              <a:buNone/>
            </a:pPr>
            <a:endParaRPr sz="4000" dirty="0">
              <a:solidFill>
                <a:schemeClr val="dk1"/>
              </a:solidFill>
              <a:latin typeface="Century Gothic"/>
              <a:ea typeface="Century Gothic"/>
              <a:cs typeface="Century Gothic"/>
              <a:sym typeface="Century Gothic"/>
            </a:endParaRPr>
          </a:p>
        </p:txBody>
      </p:sp>
      <p:sp>
        <p:nvSpPr>
          <p:cNvPr id="177" name="Google Shape;177;p2"/>
          <p:cNvSpPr/>
          <p:nvPr/>
        </p:nvSpPr>
        <p:spPr>
          <a:xfrm>
            <a:off x="3674335" y="1724432"/>
            <a:ext cx="524091" cy="468351"/>
          </a:xfrm>
          <a:prstGeom prst="star4">
            <a:avLst>
              <a:gd name="adj" fmla="val 24405"/>
            </a:avLst>
          </a:prstGeom>
          <a:solidFill>
            <a:schemeClr val="accent1"/>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2"/>
          <p:cNvSpPr txBox="1"/>
          <p:nvPr/>
        </p:nvSpPr>
        <p:spPr>
          <a:xfrm>
            <a:off x="4315522" y="1731118"/>
            <a:ext cx="385831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INTRODUCTION</a:t>
            </a:r>
            <a:endParaRPr sz="2800" b="1" dirty="0">
              <a:solidFill>
                <a:schemeClr val="dk1"/>
              </a:solidFill>
              <a:latin typeface="Times New Roman"/>
              <a:ea typeface="Times New Roman"/>
              <a:cs typeface="Times New Roman"/>
              <a:sym typeface="Times New Roman"/>
            </a:endParaRPr>
          </a:p>
        </p:txBody>
      </p:sp>
      <p:sp>
        <p:nvSpPr>
          <p:cNvPr id="179" name="Google Shape;179;p2"/>
          <p:cNvSpPr/>
          <p:nvPr/>
        </p:nvSpPr>
        <p:spPr>
          <a:xfrm>
            <a:off x="3674335" y="2488290"/>
            <a:ext cx="524091" cy="468351"/>
          </a:xfrm>
          <a:prstGeom prst="star4">
            <a:avLst>
              <a:gd name="adj" fmla="val 24405"/>
            </a:avLst>
          </a:prstGeom>
          <a:solidFill>
            <a:schemeClr val="accent1"/>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2"/>
          <p:cNvSpPr txBox="1"/>
          <p:nvPr/>
        </p:nvSpPr>
        <p:spPr>
          <a:xfrm>
            <a:off x="4315521" y="2494976"/>
            <a:ext cx="489538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PROBLEM STATEMENT</a:t>
            </a:r>
            <a:endParaRPr sz="2800" b="1">
              <a:solidFill>
                <a:schemeClr val="dk1"/>
              </a:solidFill>
              <a:latin typeface="Times New Roman"/>
              <a:ea typeface="Times New Roman"/>
              <a:cs typeface="Times New Roman"/>
              <a:sym typeface="Times New Roman"/>
            </a:endParaRPr>
          </a:p>
        </p:txBody>
      </p:sp>
      <p:sp>
        <p:nvSpPr>
          <p:cNvPr id="181" name="Google Shape;181;p2"/>
          <p:cNvSpPr/>
          <p:nvPr/>
        </p:nvSpPr>
        <p:spPr>
          <a:xfrm>
            <a:off x="3674335" y="3252148"/>
            <a:ext cx="524091" cy="468351"/>
          </a:xfrm>
          <a:prstGeom prst="star4">
            <a:avLst>
              <a:gd name="adj" fmla="val 24405"/>
            </a:avLst>
          </a:prstGeom>
          <a:solidFill>
            <a:schemeClr val="accent1"/>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2"/>
          <p:cNvSpPr txBox="1"/>
          <p:nvPr/>
        </p:nvSpPr>
        <p:spPr>
          <a:xfrm>
            <a:off x="4315521" y="3197279"/>
            <a:ext cx="5865541"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PROCESS TO DO IN PROJECT USING ML</a:t>
            </a:r>
            <a:endParaRPr sz="2800" b="1">
              <a:solidFill>
                <a:schemeClr val="dk1"/>
              </a:solidFill>
              <a:latin typeface="Times New Roman"/>
              <a:ea typeface="Times New Roman"/>
              <a:cs typeface="Times New Roman"/>
              <a:sym typeface="Times New Roman"/>
            </a:endParaRPr>
          </a:p>
        </p:txBody>
      </p:sp>
      <p:sp>
        <p:nvSpPr>
          <p:cNvPr id="183" name="Google Shape;183;p2"/>
          <p:cNvSpPr/>
          <p:nvPr/>
        </p:nvSpPr>
        <p:spPr>
          <a:xfrm>
            <a:off x="3674334" y="4114800"/>
            <a:ext cx="524091" cy="468351"/>
          </a:xfrm>
          <a:prstGeom prst="star4">
            <a:avLst>
              <a:gd name="adj" fmla="val 24405"/>
            </a:avLst>
          </a:prstGeom>
          <a:solidFill>
            <a:schemeClr val="accent1"/>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2"/>
          <p:cNvSpPr txBox="1"/>
          <p:nvPr/>
        </p:nvSpPr>
        <p:spPr>
          <a:xfrm>
            <a:off x="4315522" y="4121486"/>
            <a:ext cx="313349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FLOWCHART</a:t>
            </a:r>
            <a:endParaRPr sz="2800" b="1">
              <a:solidFill>
                <a:schemeClr val="dk1"/>
              </a:solidFill>
              <a:latin typeface="Times New Roman"/>
              <a:ea typeface="Times New Roman"/>
              <a:cs typeface="Times New Roman"/>
              <a:sym typeface="Times New Roman"/>
            </a:endParaRPr>
          </a:p>
        </p:txBody>
      </p:sp>
      <p:sp>
        <p:nvSpPr>
          <p:cNvPr id="185" name="Google Shape;185;p2"/>
          <p:cNvSpPr/>
          <p:nvPr/>
        </p:nvSpPr>
        <p:spPr>
          <a:xfrm>
            <a:off x="3702205" y="4977452"/>
            <a:ext cx="524091" cy="468351"/>
          </a:xfrm>
          <a:prstGeom prst="star4">
            <a:avLst>
              <a:gd name="adj" fmla="val 24405"/>
            </a:avLst>
          </a:prstGeom>
          <a:solidFill>
            <a:schemeClr val="accent1"/>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6" name="Google Shape;186;p2"/>
          <p:cNvSpPr txBox="1"/>
          <p:nvPr/>
        </p:nvSpPr>
        <p:spPr>
          <a:xfrm>
            <a:off x="4315522" y="4984138"/>
            <a:ext cx="44604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CODE EXPLANATION</a:t>
            </a:r>
            <a:endParaRPr sz="2800" b="1">
              <a:solidFill>
                <a:schemeClr val="dk1"/>
              </a:solidFill>
              <a:latin typeface="Times New Roman"/>
              <a:ea typeface="Times New Roman"/>
              <a:cs typeface="Times New Roman"/>
              <a:sym typeface="Times New Roman"/>
            </a:endParaRPr>
          </a:p>
        </p:txBody>
      </p:sp>
      <p:sp>
        <p:nvSpPr>
          <p:cNvPr id="187" name="Google Shape;187;p2"/>
          <p:cNvSpPr/>
          <p:nvPr/>
        </p:nvSpPr>
        <p:spPr>
          <a:xfrm>
            <a:off x="3702204" y="5744883"/>
            <a:ext cx="524091" cy="468351"/>
          </a:xfrm>
          <a:prstGeom prst="star4">
            <a:avLst>
              <a:gd name="adj" fmla="val 24405"/>
            </a:avLst>
          </a:prstGeom>
          <a:solidFill>
            <a:schemeClr val="accent1"/>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2"/>
          <p:cNvSpPr txBox="1"/>
          <p:nvPr/>
        </p:nvSpPr>
        <p:spPr>
          <a:xfrm>
            <a:off x="4315521" y="5758039"/>
            <a:ext cx="43043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RESULT OF THE CODE</a:t>
            </a:r>
            <a:endParaRPr sz="2800" b="1">
              <a:solidFill>
                <a:schemeClr val="dk1"/>
              </a:solidFill>
              <a:latin typeface="Times New Roman"/>
              <a:ea typeface="Times New Roman"/>
              <a:cs typeface="Times New Roman"/>
              <a:sym typeface="Times New Roman"/>
            </a:endParaRPr>
          </a:p>
        </p:txBody>
      </p:sp>
      <p:sp>
        <p:nvSpPr>
          <p:cNvPr id="189" name="Google Shape;189;p2"/>
          <p:cNvSpPr/>
          <p:nvPr/>
        </p:nvSpPr>
        <p:spPr>
          <a:xfrm>
            <a:off x="3702203" y="6468580"/>
            <a:ext cx="524091" cy="468351"/>
          </a:xfrm>
          <a:prstGeom prst="star4">
            <a:avLst>
              <a:gd name="adj" fmla="val 24405"/>
            </a:avLst>
          </a:prstGeom>
          <a:solidFill>
            <a:schemeClr val="accent1"/>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2"/>
          <p:cNvSpPr txBox="1"/>
          <p:nvPr/>
        </p:nvSpPr>
        <p:spPr>
          <a:xfrm>
            <a:off x="4427034" y="6498486"/>
            <a:ext cx="32004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CONCLUSION</a:t>
            </a:r>
            <a:endParaRPr sz="28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0"/>
          <p:cNvSpPr txBox="1"/>
          <p:nvPr/>
        </p:nvSpPr>
        <p:spPr>
          <a:xfrm>
            <a:off x="5452947" y="546410"/>
            <a:ext cx="6088566"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u="sng" dirty="0">
                <a:solidFill>
                  <a:schemeClr val="dk1"/>
                </a:solidFill>
                <a:latin typeface="Algerian"/>
                <a:ea typeface="Algerian"/>
                <a:cs typeface="Algerian"/>
                <a:sym typeface="Algerian"/>
              </a:rPr>
              <a:t>CONCLUSION</a:t>
            </a:r>
            <a:endParaRPr sz="4400" u="sng" dirty="0">
              <a:solidFill>
                <a:schemeClr val="dk1"/>
              </a:solidFill>
              <a:latin typeface="Algerian"/>
              <a:ea typeface="Algerian"/>
              <a:cs typeface="Algerian"/>
              <a:sym typeface="Algerian"/>
            </a:endParaRPr>
          </a:p>
        </p:txBody>
      </p:sp>
      <p:sp>
        <p:nvSpPr>
          <p:cNvPr id="357" name="Google Shape;357;p20"/>
          <p:cNvSpPr txBox="1"/>
          <p:nvPr/>
        </p:nvSpPr>
        <p:spPr>
          <a:xfrm>
            <a:off x="1996068" y="1315851"/>
            <a:ext cx="11597269" cy="267765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F0F0F"/>
              </a:buClr>
              <a:buSzPts val="2400"/>
              <a:buFont typeface="Noto Sans Symbols"/>
              <a:buChar char="⮚"/>
            </a:pPr>
            <a:r>
              <a:rPr lang="en-US" sz="2400" b="0" i="0" dirty="0">
                <a:solidFill>
                  <a:srgbClr val="0F0F0F"/>
                </a:solidFill>
                <a:latin typeface="Times New Roman" panose="02020603050405020304" pitchFamily="18" charset="0"/>
                <a:ea typeface="Times New Roman"/>
                <a:cs typeface="Times New Roman" panose="02020603050405020304" pitchFamily="18" charset="0"/>
                <a:sym typeface="Times New Roman"/>
              </a:rPr>
              <a:t>The thyroid detection project aimed to develop a predictive model to determine whether an individual has thyroid-related conditions based on a given dataset.</a:t>
            </a:r>
            <a:endParaRPr sz="24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2400" b="0" i="0" dirty="0">
              <a:solidFill>
                <a:srgbClr val="0F0F0F"/>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just" rtl="0">
              <a:spcBef>
                <a:spcPts val="0"/>
              </a:spcBef>
              <a:spcAft>
                <a:spcPts val="0"/>
              </a:spcAft>
              <a:buClr>
                <a:srgbClr val="0F0F0F"/>
              </a:buClr>
              <a:buSzPts val="2400"/>
              <a:buFont typeface="Noto Sans Symbols"/>
              <a:buChar char="⮚"/>
            </a:pPr>
            <a:r>
              <a:rPr lang="en-US" sz="2400" b="0" i="0" dirty="0">
                <a:solidFill>
                  <a:srgbClr val="0F0F0F"/>
                </a:solidFill>
                <a:latin typeface="Times New Roman" panose="02020603050405020304" pitchFamily="18" charset="0"/>
                <a:ea typeface="Times New Roman"/>
                <a:cs typeface="Times New Roman" panose="02020603050405020304" pitchFamily="18" charset="0"/>
                <a:sym typeface="Times New Roman"/>
              </a:rPr>
              <a:t>In conclusion, the thyroid detection project demonstrated the potential of machine learning techniques in predicting thyroid conditions based on patient data. The project's success relied on a holistic approach that integrated domain knowledge, data preprocessing, model development, and careful evaluation. </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11809-29D0-75C0-1201-69DD65856660}"/>
              </a:ext>
            </a:extLst>
          </p:cNvPr>
          <p:cNvSpPr txBox="1"/>
          <p:nvPr/>
        </p:nvSpPr>
        <p:spPr>
          <a:xfrm>
            <a:off x="1735014" y="2480046"/>
            <a:ext cx="11816862" cy="2646878"/>
          </a:xfrm>
          <a:prstGeom prst="rect">
            <a:avLst/>
          </a:prstGeom>
          <a:noFill/>
        </p:spPr>
        <p:txBody>
          <a:bodyPr wrap="square">
            <a:spAutoFit/>
          </a:bodyPr>
          <a:lstStyle/>
          <a:p>
            <a:pPr marL="0" marR="0" lvl="0" indent="0" algn="l" rtl="0">
              <a:spcBef>
                <a:spcPts val="0"/>
              </a:spcBef>
              <a:spcAft>
                <a:spcPts val="0"/>
              </a:spcAft>
              <a:buNone/>
            </a:pPr>
            <a:r>
              <a:rPr lang="en-US" sz="16600" dirty="0">
                <a:solidFill>
                  <a:schemeClr val="dk1"/>
                </a:solidFill>
                <a:latin typeface="Algerian"/>
                <a:ea typeface="Algerian"/>
                <a:cs typeface="Algerian"/>
                <a:sym typeface="Algerian"/>
              </a:rPr>
              <a:t>THANK YOU</a:t>
            </a:r>
          </a:p>
        </p:txBody>
      </p:sp>
    </p:spTree>
    <p:extLst>
      <p:ext uri="{BB962C8B-B14F-4D97-AF65-F5344CB8AC3E}">
        <p14:creationId xmlns:p14="http://schemas.microsoft.com/office/powerpoint/2010/main" val="210837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p:nvPr/>
        </p:nvSpPr>
        <p:spPr>
          <a:xfrm>
            <a:off x="4411382" y="702525"/>
            <a:ext cx="8712600" cy="847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00002E"/>
              </a:buClr>
              <a:buSzPts val="4374"/>
              <a:buFont typeface="Algerian"/>
              <a:buNone/>
            </a:pPr>
            <a:r>
              <a:rPr lang="en-US" sz="4400" u="sng" dirty="0">
                <a:solidFill>
                  <a:srgbClr val="00002E"/>
                </a:solidFill>
                <a:latin typeface="Algerian"/>
                <a:ea typeface="Algerian"/>
                <a:cs typeface="Algerian"/>
                <a:sym typeface="Algerian"/>
              </a:rPr>
              <a:t>Problem Statement</a:t>
            </a:r>
            <a:endParaRPr sz="4400" u="sng" dirty="0">
              <a:solidFill>
                <a:schemeClr val="dk1"/>
              </a:solidFill>
              <a:latin typeface="Algerian"/>
              <a:ea typeface="Algerian"/>
              <a:cs typeface="Algerian"/>
              <a:sym typeface="Algerian"/>
            </a:endParaRPr>
          </a:p>
        </p:txBody>
      </p:sp>
      <p:sp>
        <p:nvSpPr>
          <p:cNvPr id="205" name="Google Shape;205;p4"/>
          <p:cNvSpPr txBox="1"/>
          <p:nvPr/>
        </p:nvSpPr>
        <p:spPr>
          <a:xfrm>
            <a:off x="2810107" y="1661532"/>
            <a:ext cx="9946888" cy="378561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Machine learning models offer the capability to analyze extensive healthcare datasets, uncover exclusive patterns, and detect challenging-to-discern risk factors that conventional methods might miss. These algorithms can predict an individual's Thyroid by examining their health records and lifestyle factors. </a:t>
            </a:r>
          </a:p>
          <a:p>
            <a:pPr marR="0" lvl="0" algn="just" rtl="0">
              <a:spcBef>
                <a:spcPts val="0"/>
              </a:spcBef>
              <a:spcAft>
                <a:spcPts val="0"/>
              </a:spcAft>
              <a:buClr>
                <a:schemeClr val="dk1"/>
              </a:buClr>
              <a:buSzPts val="2400"/>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indent="-342900" algn="jus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Clinical evaluation includes a detailed medical history and physical examination. Blood tests measure thyroid hormone levels (TSH, Free T4, Free T3).</a:t>
            </a:r>
            <a:endParaRPr lang="en-US" sz="2400" dirty="0">
              <a:latin typeface="Times New Roman" panose="02020603050405020304" pitchFamily="18" charset="0"/>
              <a:cs typeface="Times New Roman" panose="02020603050405020304" pitchFamily="18" charset="0"/>
            </a:endParaRPr>
          </a:p>
          <a:p>
            <a:pPr marR="0" lvl="0" algn="just" rtl="0">
              <a:spcBef>
                <a:spcPts val="0"/>
              </a:spcBef>
              <a:spcAft>
                <a:spcPts val="0"/>
              </a:spcAft>
              <a:buClr>
                <a:schemeClr val="dk1"/>
              </a:buClr>
              <a:buSzPts val="2400"/>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
          <p:cNvSpPr txBox="1"/>
          <p:nvPr/>
        </p:nvSpPr>
        <p:spPr>
          <a:xfrm>
            <a:off x="1884556" y="195064"/>
            <a:ext cx="11409413"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2E"/>
              </a:buClr>
              <a:buSzPts val="3200"/>
              <a:buFont typeface="Algerian"/>
              <a:buNone/>
            </a:pPr>
            <a:r>
              <a:rPr lang="en-US" sz="4400" u="sng" dirty="0">
                <a:solidFill>
                  <a:srgbClr val="00002E"/>
                </a:solidFill>
                <a:latin typeface="Algerian"/>
                <a:ea typeface="Algerian"/>
                <a:cs typeface="Algerian"/>
                <a:sym typeface="Algerian"/>
              </a:rPr>
              <a:t>Process Required to Do in Project using  Machine Learning</a:t>
            </a:r>
            <a:endParaRPr sz="4400" u="sng" dirty="0">
              <a:solidFill>
                <a:schemeClr val="dk1"/>
              </a:solidFill>
              <a:latin typeface="Algerian"/>
              <a:ea typeface="Algerian"/>
              <a:cs typeface="Algerian"/>
              <a:sym typeface="Algerian"/>
            </a:endParaRPr>
          </a:p>
        </p:txBody>
      </p:sp>
      <p:sp>
        <p:nvSpPr>
          <p:cNvPr id="211" name="Google Shape;211;p5"/>
          <p:cNvSpPr/>
          <p:nvPr/>
        </p:nvSpPr>
        <p:spPr>
          <a:xfrm>
            <a:off x="2891268" y="2371090"/>
            <a:ext cx="4855726" cy="2135386"/>
          </a:xfrm>
          <a:prstGeom prst="roundRect">
            <a:avLst>
              <a:gd name="adj" fmla="val 18730"/>
            </a:avLst>
          </a:prstGeom>
          <a:solidFill>
            <a:srgbClr val="F3F3FF"/>
          </a:solidFill>
          <a:ln w="27725" cap="flat" cmpd="sng">
            <a:solidFill>
              <a:srgbClr val="2D4D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8314291" y="2348928"/>
            <a:ext cx="4855726" cy="2135386"/>
          </a:xfrm>
          <a:prstGeom prst="roundRect">
            <a:avLst>
              <a:gd name="adj" fmla="val 18730"/>
            </a:avLst>
          </a:prstGeom>
          <a:solidFill>
            <a:srgbClr val="F3F3FF"/>
          </a:solidFill>
          <a:ln w="27725" cap="flat" cmpd="sng">
            <a:solidFill>
              <a:srgbClr val="2D4D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2921618" y="4869371"/>
            <a:ext cx="4855726" cy="2135386"/>
          </a:xfrm>
          <a:prstGeom prst="roundRect">
            <a:avLst>
              <a:gd name="adj" fmla="val 18730"/>
            </a:avLst>
          </a:prstGeom>
          <a:solidFill>
            <a:srgbClr val="F3F3FF"/>
          </a:solidFill>
          <a:ln w="27725" cap="flat" cmpd="sng">
            <a:solidFill>
              <a:srgbClr val="2D4D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8314291" y="4869371"/>
            <a:ext cx="4855726" cy="2135386"/>
          </a:xfrm>
          <a:prstGeom prst="roundRect">
            <a:avLst>
              <a:gd name="adj" fmla="val 18730"/>
            </a:avLst>
          </a:prstGeom>
          <a:solidFill>
            <a:srgbClr val="F3F3FF"/>
          </a:solidFill>
          <a:ln w="27725" cap="flat" cmpd="sng">
            <a:solidFill>
              <a:srgbClr val="2D4D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txBox="1"/>
          <p:nvPr/>
        </p:nvSpPr>
        <p:spPr>
          <a:xfrm>
            <a:off x="3200400" y="2509024"/>
            <a:ext cx="3490332"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D4DF2"/>
                </a:solidFill>
                <a:latin typeface="Times New Roman"/>
                <a:ea typeface="Times New Roman"/>
                <a:cs typeface="Times New Roman"/>
                <a:sym typeface="Times New Roman"/>
              </a:rPr>
              <a:t>Data Collection</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
        <p:nvSpPr>
          <p:cNvPr id="216" name="Google Shape;216;p5"/>
          <p:cNvSpPr txBox="1"/>
          <p:nvPr/>
        </p:nvSpPr>
        <p:spPr>
          <a:xfrm>
            <a:off x="3066585" y="2972617"/>
            <a:ext cx="4393581" cy="10156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rgbClr val="00002E"/>
                </a:solidFill>
                <a:latin typeface="MS UI Gothic" panose="020B0600070205080204" pitchFamily="34" charset="-128"/>
                <a:ea typeface="MS UI Gothic" panose="020B0600070205080204" pitchFamily="34" charset="-128"/>
                <a:cs typeface="Times New Roman"/>
                <a:sym typeface="Times New Roman"/>
              </a:rPr>
              <a:t>Gather a comprehensive dataset of thyroid-related data for training the machine learning model</a:t>
            </a:r>
            <a:endParaRPr sz="2000" b="1" dirty="0">
              <a:solidFill>
                <a:schemeClr val="dk1"/>
              </a:solidFill>
              <a:latin typeface="MS UI Gothic" panose="020B0600070205080204" pitchFamily="34" charset="-128"/>
              <a:ea typeface="MS UI Gothic" panose="020B0600070205080204" pitchFamily="34" charset="-128"/>
              <a:cs typeface="Times New Roman"/>
              <a:sym typeface="Times New Roman"/>
            </a:endParaRPr>
          </a:p>
        </p:txBody>
      </p:sp>
      <p:sp>
        <p:nvSpPr>
          <p:cNvPr id="217" name="Google Shape;217;p5"/>
          <p:cNvSpPr txBox="1"/>
          <p:nvPr/>
        </p:nvSpPr>
        <p:spPr>
          <a:xfrm>
            <a:off x="8541835" y="2467023"/>
            <a:ext cx="3021980"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15F98"/>
                </a:solidFill>
                <a:latin typeface="Times New Roman"/>
                <a:ea typeface="Times New Roman"/>
                <a:cs typeface="Times New Roman"/>
                <a:sym typeface="Times New Roman"/>
              </a:rPr>
              <a:t>Data Pre-Processing</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
        <p:nvSpPr>
          <p:cNvPr id="218" name="Google Shape;218;p5"/>
          <p:cNvSpPr txBox="1"/>
          <p:nvPr/>
        </p:nvSpPr>
        <p:spPr>
          <a:xfrm>
            <a:off x="8541835" y="2923670"/>
            <a:ext cx="4337824" cy="13233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i="0" dirty="0">
                <a:solidFill>
                  <a:srgbClr val="0F0F0F"/>
                </a:solidFill>
                <a:latin typeface="Times New Roman" panose="02020603050405020304" pitchFamily="18" charset="0"/>
                <a:ea typeface="Times New Roman"/>
                <a:cs typeface="Times New Roman" panose="02020603050405020304" pitchFamily="18" charset="0"/>
                <a:sym typeface="Times New Roman"/>
              </a:rPr>
              <a:t>It involves cleaning and transforming raw data into a format that is suitable for analysis or training machine learning models</a:t>
            </a:r>
            <a:r>
              <a:rPr lang="en-US" sz="2000" b="1" i="0" dirty="0">
                <a:solidFill>
                  <a:srgbClr val="0F0F0F"/>
                </a:solidFill>
                <a:latin typeface="Times New Roman" panose="02020603050405020304" pitchFamily="18" charset="0"/>
                <a:cs typeface="Times New Roman" panose="02020603050405020304" pitchFamily="18" charset="0"/>
                <a:sym typeface="Arial"/>
              </a:rPr>
              <a:t>. </a:t>
            </a:r>
            <a:endParaRPr sz="2000" b="1" dirty="0">
              <a:solidFill>
                <a:schemeClr val="dk1"/>
              </a:solidFill>
              <a:latin typeface="Times New Roman" panose="02020603050405020304" pitchFamily="18" charset="0"/>
              <a:cs typeface="Times New Roman" panose="02020603050405020304" pitchFamily="18" charset="0"/>
              <a:sym typeface="Arial"/>
            </a:endParaRPr>
          </a:p>
        </p:txBody>
      </p:sp>
      <p:sp>
        <p:nvSpPr>
          <p:cNvPr id="219" name="Google Shape;219;p5"/>
          <p:cNvSpPr txBox="1"/>
          <p:nvPr/>
        </p:nvSpPr>
        <p:spPr>
          <a:xfrm>
            <a:off x="3066585" y="5084956"/>
            <a:ext cx="40478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B050"/>
                </a:solidFill>
                <a:latin typeface="Times New Roman"/>
                <a:ea typeface="Times New Roman"/>
                <a:cs typeface="Times New Roman"/>
                <a:sym typeface="Times New Roman"/>
              </a:rPr>
              <a:t>Data </a:t>
            </a:r>
            <a:r>
              <a:rPr lang="en-US" sz="2400" b="1" i="0" dirty="0">
                <a:solidFill>
                  <a:srgbClr val="00B050"/>
                </a:solidFill>
                <a:latin typeface="Times New Roman"/>
                <a:ea typeface="Times New Roman"/>
                <a:cs typeface="Times New Roman"/>
                <a:sym typeface="Times New Roman"/>
              </a:rPr>
              <a:t>Visualization</a:t>
            </a:r>
            <a:endParaRPr sz="2400" b="1" dirty="0">
              <a:solidFill>
                <a:srgbClr val="00B050"/>
              </a:solidFill>
              <a:latin typeface="Times New Roman"/>
              <a:ea typeface="Times New Roman"/>
              <a:cs typeface="Times New Roman"/>
              <a:sym typeface="Times New Roman"/>
            </a:endParaRPr>
          </a:p>
        </p:txBody>
      </p:sp>
      <p:sp>
        <p:nvSpPr>
          <p:cNvPr id="220" name="Google Shape;220;p5"/>
          <p:cNvSpPr txBox="1"/>
          <p:nvPr/>
        </p:nvSpPr>
        <p:spPr>
          <a:xfrm>
            <a:off x="3066585" y="5535470"/>
            <a:ext cx="4505093"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i="0" dirty="0">
                <a:solidFill>
                  <a:srgbClr val="0F0F0F"/>
                </a:solidFill>
                <a:latin typeface="Times New Roman" panose="02020603050405020304" pitchFamily="18" charset="0"/>
                <a:ea typeface="Times New Roman"/>
                <a:cs typeface="Times New Roman" panose="02020603050405020304" pitchFamily="18" charset="0"/>
                <a:sym typeface="Times New Roman"/>
              </a:rPr>
              <a:t>Data visualization is the graphical representation of data to communicate information, patterns, and insights effectively</a:t>
            </a:r>
            <a:r>
              <a:rPr lang="en-US" sz="2000" b="0" i="0" dirty="0">
                <a:solidFill>
                  <a:srgbClr val="0F0F0F"/>
                </a:solidFill>
                <a:latin typeface="Times New Roman" panose="02020603050405020304" pitchFamily="18" charset="0"/>
                <a:cs typeface="Times New Roman" panose="02020603050405020304" pitchFamily="18" charset="0"/>
                <a:sym typeface="Arial"/>
              </a:rPr>
              <a:t>.</a:t>
            </a:r>
            <a:endParaRPr sz="2000" dirty="0">
              <a:solidFill>
                <a:schemeClr val="dk1"/>
              </a:solidFill>
              <a:latin typeface="Times New Roman" panose="02020603050405020304" pitchFamily="18" charset="0"/>
              <a:ea typeface="Century Gothic"/>
              <a:cs typeface="Times New Roman" panose="02020603050405020304" pitchFamily="18" charset="0"/>
              <a:sym typeface="Century Gothic"/>
            </a:endParaRPr>
          </a:p>
        </p:txBody>
      </p:sp>
      <p:sp>
        <p:nvSpPr>
          <p:cNvPr id="221" name="Google Shape;221;p5"/>
          <p:cNvSpPr txBox="1"/>
          <p:nvPr/>
        </p:nvSpPr>
        <p:spPr>
          <a:xfrm>
            <a:off x="8541835" y="5084956"/>
            <a:ext cx="344572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6E3F0C"/>
                </a:solidFill>
                <a:latin typeface="Times New Roman"/>
                <a:ea typeface="Times New Roman"/>
                <a:cs typeface="Times New Roman"/>
                <a:sym typeface="Times New Roman"/>
              </a:rPr>
              <a:t>Train and Test Split</a:t>
            </a:r>
            <a:endParaRPr sz="2400" b="1" dirty="0">
              <a:solidFill>
                <a:srgbClr val="6E3F0C"/>
              </a:solidFill>
              <a:latin typeface="Times New Roman"/>
              <a:ea typeface="Times New Roman"/>
              <a:cs typeface="Times New Roman"/>
              <a:sym typeface="Times New Roman"/>
            </a:endParaRPr>
          </a:p>
        </p:txBody>
      </p:sp>
      <p:sp>
        <p:nvSpPr>
          <p:cNvPr id="222" name="Google Shape;222;p5"/>
          <p:cNvSpPr txBox="1"/>
          <p:nvPr/>
        </p:nvSpPr>
        <p:spPr>
          <a:xfrm>
            <a:off x="8541835" y="5557393"/>
            <a:ext cx="4337824"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i="0" dirty="0">
                <a:solidFill>
                  <a:srgbClr val="0F0F0F"/>
                </a:solidFill>
                <a:latin typeface="Times New Roman" panose="02020603050405020304" pitchFamily="18" charset="0"/>
                <a:ea typeface="Times New Roman"/>
                <a:cs typeface="Times New Roman" panose="02020603050405020304" pitchFamily="18" charset="0"/>
                <a:sym typeface="Times New Roman"/>
              </a:rPr>
              <a:t>one for training the model and another for testing or evaluating the model's performance. </a:t>
            </a: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4765037" y="63804"/>
            <a:ext cx="8704778" cy="15370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4300"/>
              <a:buFont typeface="Algerian"/>
              <a:buNone/>
            </a:pPr>
            <a:r>
              <a:rPr lang="en-US" sz="4400" u="sng" dirty="0">
                <a:latin typeface="Algerian"/>
                <a:ea typeface="Algerian"/>
                <a:cs typeface="Algerian"/>
                <a:sym typeface="Algerian"/>
              </a:rPr>
              <a:t>Project FLOWCHART</a:t>
            </a:r>
            <a:endParaRPr sz="4400" u="sng" dirty="0">
              <a:latin typeface="Algerian"/>
              <a:ea typeface="Algerian"/>
              <a:cs typeface="Algerian"/>
              <a:sym typeface="Algerian"/>
            </a:endParaRPr>
          </a:p>
        </p:txBody>
      </p:sp>
      <p:pic>
        <p:nvPicPr>
          <p:cNvPr id="1030" name="Picture 6">
            <a:extLst>
              <a:ext uri="{FF2B5EF4-FFF2-40B4-BE49-F238E27FC236}">
                <a16:creationId xmlns:a16="http://schemas.microsoft.com/office/drawing/2014/main" id="{B85C3949-7BDD-95E2-1AB3-DE2E693A5F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22" b="4353"/>
          <a:stretch/>
        </p:blipFill>
        <p:spPr bwMode="auto">
          <a:xfrm>
            <a:off x="4220309" y="914400"/>
            <a:ext cx="6412522" cy="707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0"/>
          <p:cNvSpPr txBox="1">
            <a:spLocks noGrp="1"/>
          </p:cNvSpPr>
          <p:nvPr>
            <p:ph type="title"/>
          </p:nvPr>
        </p:nvSpPr>
        <p:spPr>
          <a:xfrm>
            <a:off x="4717286" y="338137"/>
            <a:ext cx="10694024" cy="15370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4300"/>
              <a:buFont typeface="Algerian"/>
              <a:buNone/>
            </a:pPr>
            <a:r>
              <a:rPr lang="en-US" sz="4400" u="sng" dirty="0">
                <a:latin typeface="Algerian"/>
                <a:ea typeface="Algerian"/>
                <a:cs typeface="Algerian"/>
                <a:sym typeface="Algerian"/>
              </a:rPr>
              <a:t>DATA COLLECTION</a:t>
            </a:r>
            <a:endParaRPr sz="4400" u="sng" dirty="0">
              <a:latin typeface="Algerian"/>
              <a:ea typeface="Algerian"/>
              <a:cs typeface="Algerian"/>
              <a:sym typeface="Algerian"/>
            </a:endParaRPr>
          </a:p>
        </p:txBody>
      </p:sp>
      <p:sp>
        <p:nvSpPr>
          <p:cNvPr id="273" name="Google Shape;273;p10"/>
          <p:cNvSpPr txBox="1">
            <a:spLocks noGrp="1"/>
          </p:cNvSpPr>
          <p:nvPr>
            <p:ph type="body" idx="1"/>
          </p:nvPr>
        </p:nvSpPr>
        <p:spPr>
          <a:xfrm>
            <a:off x="1965960" y="1106671"/>
            <a:ext cx="10698480" cy="2062975"/>
          </a:xfrm>
          <a:prstGeom prst="rect">
            <a:avLst/>
          </a:prstGeom>
          <a:noFill/>
          <a:ln>
            <a:noFill/>
          </a:ln>
        </p:spPr>
        <p:txBody>
          <a:bodyPr spcFirstLastPara="1" wrap="square" lIns="91425" tIns="45700" rIns="91425" bIns="45700" anchor="t" anchorCtr="0">
            <a:normAutofit lnSpcReduction="10000"/>
          </a:bodyPr>
          <a:lstStyle/>
          <a:p>
            <a:pPr marL="457200" lvl="0" indent="-457200" algn="just" rtl="0">
              <a:spcBef>
                <a:spcPts val="0"/>
              </a:spcBef>
              <a:spcAft>
                <a:spcPts val="0"/>
              </a:spcAft>
              <a:buSzPts val="2100"/>
              <a:buFont typeface="Century Gothic"/>
              <a:buAutoNum type="arabicPeriod"/>
            </a:pPr>
            <a:r>
              <a:rPr lang="en-US" sz="2400" dirty="0">
                <a:latin typeface="Times New Roman" panose="02020603050405020304" pitchFamily="18" charset="0"/>
                <a:ea typeface="Nunito"/>
                <a:cs typeface="Times New Roman" panose="02020603050405020304" pitchFamily="18" charset="0"/>
                <a:sym typeface="Nunito"/>
              </a:rPr>
              <a:t>Data collection is the process of gathering raw information and observations to build a dataset for analysis, research, or other purposes.</a:t>
            </a:r>
            <a:endParaRPr sz="2400" dirty="0">
              <a:latin typeface="Times New Roman" panose="02020603050405020304" pitchFamily="18" charset="0"/>
              <a:cs typeface="Times New Roman" panose="02020603050405020304" pitchFamily="18" charset="0"/>
            </a:endParaRPr>
          </a:p>
          <a:p>
            <a:pPr marL="457200" lvl="0" indent="-457200" algn="just" rtl="0">
              <a:spcBef>
                <a:spcPts val="1200"/>
              </a:spcBef>
              <a:spcAft>
                <a:spcPts val="0"/>
              </a:spcAft>
              <a:buSzPts val="2100"/>
              <a:buFont typeface="Century Gothic"/>
              <a:buAutoNum type="arabicPeriod"/>
            </a:pPr>
            <a:r>
              <a:rPr lang="en-US" sz="2400" dirty="0">
                <a:latin typeface="Times New Roman" panose="02020603050405020304" pitchFamily="18" charset="0"/>
                <a:ea typeface="Nunito"/>
                <a:cs typeface="Times New Roman" panose="02020603050405020304" pitchFamily="18" charset="0"/>
                <a:sym typeface="Nunito"/>
              </a:rPr>
              <a:t>First import  important library functions which are useful to do project.</a:t>
            </a:r>
            <a:endParaRPr sz="2400" dirty="0">
              <a:latin typeface="Times New Roman" panose="02020603050405020304" pitchFamily="18" charset="0"/>
              <a:cs typeface="Times New Roman" panose="02020603050405020304" pitchFamily="18" charset="0"/>
            </a:endParaRPr>
          </a:p>
          <a:p>
            <a:pPr marL="457200" lvl="0" indent="-457200" algn="just" rtl="0">
              <a:spcBef>
                <a:spcPts val="1200"/>
              </a:spcBef>
              <a:spcAft>
                <a:spcPts val="0"/>
              </a:spcAft>
              <a:buSzPts val="2100"/>
              <a:buFont typeface="Century Gothic"/>
              <a:buAutoNum type="arabicPeriod"/>
            </a:pPr>
            <a:r>
              <a:rPr lang="en-US" sz="2400" dirty="0">
                <a:latin typeface="Times New Roman" panose="02020603050405020304" pitchFamily="18" charset="0"/>
                <a:ea typeface="Nunito"/>
                <a:cs typeface="Times New Roman" panose="02020603050405020304" pitchFamily="18" charset="0"/>
                <a:sym typeface="Nunito"/>
              </a:rPr>
              <a:t>The data is collected from Kaggle app and data is uploaded into  the drive and path of the Dataset is copied into the Google Collab. </a:t>
            </a:r>
            <a:endParaRPr sz="2400" dirty="0">
              <a:latin typeface="Times New Roman" panose="02020603050405020304" pitchFamily="18" charset="0"/>
              <a:cs typeface="Times New Roman" panose="02020603050405020304" pitchFamily="18" charset="0"/>
            </a:endParaRPr>
          </a:p>
          <a:p>
            <a:pPr marL="457200" lvl="0" indent="-320040" algn="l" rtl="0">
              <a:spcBef>
                <a:spcPts val="1200"/>
              </a:spcBef>
              <a:spcAft>
                <a:spcPts val="0"/>
              </a:spcAft>
              <a:buSzPts val="2160"/>
              <a:buFont typeface="Century Gothic"/>
              <a:buNone/>
            </a:pPr>
            <a:endParaRPr dirty="0">
              <a:latin typeface="Nunito"/>
              <a:ea typeface="Nunito"/>
              <a:cs typeface="Nunito"/>
              <a:sym typeface="Nunito"/>
            </a:endParaRPr>
          </a:p>
          <a:p>
            <a:pPr marL="0" lvl="0" indent="0" algn="l" rtl="0">
              <a:spcBef>
                <a:spcPts val="1200"/>
              </a:spcBef>
              <a:spcAft>
                <a:spcPts val="0"/>
              </a:spcAft>
              <a:buSzPts val="2160"/>
              <a:buNone/>
            </a:pPr>
            <a:endParaRPr dirty="0">
              <a:latin typeface="Nunito"/>
              <a:ea typeface="Nunito"/>
              <a:cs typeface="Nunito"/>
              <a:sym typeface="Nunito"/>
            </a:endParaRPr>
          </a:p>
        </p:txBody>
      </p:sp>
      <p:pic>
        <p:nvPicPr>
          <p:cNvPr id="274" name="Google Shape;274;p10"/>
          <p:cNvPicPr preferRelativeResize="0"/>
          <p:nvPr/>
        </p:nvPicPr>
        <p:blipFill rotWithShape="1">
          <a:blip r:embed="rId3">
            <a:alphaModFix/>
          </a:blip>
          <a:srcRect/>
          <a:stretch/>
        </p:blipFill>
        <p:spPr>
          <a:xfrm>
            <a:off x="1139746" y="3270737"/>
            <a:ext cx="7575813" cy="4689751"/>
          </a:xfrm>
          <a:prstGeom prst="rect">
            <a:avLst/>
          </a:prstGeom>
          <a:noFill/>
          <a:ln>
            <a:noFill/>
          </a:ln>
        </p:spPr>
      </p:pic>
      <p:pic>
        <p:nvPicPr>
          <p:cNvPr id="275" name="Google Shape;275;p10"/>
          <p:cNvPicPr preferRelativeResize="0"/>
          <p:nvPr/>
        </p:nvPicPr>
        <p:blipFill rotWithShape="1">
          <a:blip r:embed="rId4">
            <a:alphaModFix/>
          </a:blip>
          <a:srcRect/>
          <a:stretch/>
        </p:blipFill>
        <p:spPr>
          <a:xfrm>
            <a:off x="9025748" y="3169646"/>
            <a:ext cx="4422623" cy="48480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1"/>
          <p:cNvSpPr txBox="1">
            <a:spLocks noGrp="1"/>
          </p:cNvSpPr>
          <p:nvPr>
            <p:ph type="title"/>
          </p:nvPr>
        </p:nvSpPr>
        <p:spPr>
          <a:xfrm>
            <a:off x="4004230" y="397710"/>
            <a:ext cx="10694024" cy="15370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Algerian"/>
              <a:buNone/>
            </a:pPr>
            <a:r>
              <a:rPr lang="en-US" sz="4400" u="sng" dirty="0">
                <a:solidFill>
                  <a:schemeClr val="dk1"/>
                </a:solidFill>
                <a:latin typeface="Algerian"/>
                <a:ea typeface="Algerian"/>
                <a:cs typeface="Algerian"/>
                <a:sym typeface="Algerian"/>
              </a:rPr>
              <a:t>Data Pre Processing</a:t>
            </a:r>
            <a:endParaRPr sz="4400" u="sng" dirty="0">
              <a:solidFill>
                <a:schemeClr val="dk1"/>
              </a:solidFill>
              <a:latin typeface="Algerian"/>
              <a:ea typeface="Algerian"/>
              <a:cs typeface="Algerian"/>
              <a:sym typeface="Algerian"/>
            </a:endParaRPr>
          </a:p>
        </p:txBody>
      </p:sp>
      <p:sp>
        <p:nvSpPr>
          <p:cNvPr id="281" name="Google Shape;281;p11"/>
          <p:cNvSpPr txBox="1"/>
          <p:nvPr/>
        </p:nvSpPr>
        <p:spPr>
          <a:xfrm>
            <a:off x="2122734" y="1326029"/>
            <a:ext cx="10861288" cy="120028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F0F0F"/>
              </a:buClr>
              <a:buSzPts val="2400"/>
              <a:buFont typeface="Noto Sans Symbols"/>
              <a:buChar char="⮚"/>
            </a:pPr>
            <a:r>
              <a:rPr lang="en-US" sz="2400" b="0" i="0" dirty="0">
                <a:solidFill>
                  <a:srgbClr val="0F0F0F"/>
                </a:solidFill>
                <a:latin typeface="Times New Roman" panose="02020603050405020304" pitchFamily="18" charset="0"/>
                <a:ea typeface="Times New Roman"/>
                <a:cs typeface="Times New Roman" panose="02020603050405020304" pitchFamily="18" charset="0"/>
                <a:sym typeface="Times New Roman"/>
              </a:rPr>
              <a:t>The primary goals of data preprocessing are to address issues such as missing values, outliers, and inconsistencies, and to prepare the data in a way that enhances the performance and interpretability of machine learning models.</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82" name="Google Shape;282;p11"/>
          <p:cNvSpPr/>
          <p:nvPr/>
        </p:nvSpPr>
        <p:spPr>
          <a:xfrm>
            <a:off x="2966224" y="3055434"/>
            <a:ext cx="903249" cy="367990"/>
          </a:xfrm>
          <a:prstGeom prst="notchedRightArrow">
            <a:avLst>
              <a:gd name="adj1" fmla="val 50000"/>
              <a:gd name="adj2" fmla="val 50000"/>
            </a:avLst>
          </a:prstGeom>
          <a:solidFill>
            <a:srgbClr val="B6C882"/>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3" name="Google Shape;283;p11"/>
          <p:cNvSpPr txBox="1"/>
          <p:nvPr/>
        </p:nvSpPr>
        <p:spPr>
          <a:xfrm>
            <a:off x="3869473" y="3015282"/>
            <a:ext cx="596590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CHECKING FOR DUPLICATE DATA</a:t>
            </a:r>
            <a:endParaRPr sz="2400" b="1" dirty="0">
              <a:solidFill>
                <a:schemeClr val="dk1"/>
              </a:solidFill>
              <a:latin typeface="Times New Roman"/>
              <a:ea typeface="Times New Roman"/>
              <a:cs typeface="Times New Roman"/>
              <a:sym typeface="Times New Roman"/>
            </a:endParaRPr>
          </a:p>
        </p:txBody>
      </p:sp>
      <p:sp>
        <p:nvSpPr>
          <p:cNvPr id="284" name="Google Shape;284;p11"/>
          <p:cNvSpPr/>
          <p:nvPr/>
        </p:nvSpPr>
        <p:spPr>
          <a:xfrm>
            <a:off x="2966222" y="3943734"/>
            <a:ext cx="903249" cy="367990"/>
          </a:xfrm>
          <a:prstGeom prst="notchedRightArrow">
            <a:avLst>
              <a:gd name="adj1" fmla="val 50000"/>
              <a:gd name="adj2" fmla="val 50000"/>
            </a:avLst>
          </a:prstGeom>
          <a:solidFill>
            <a:srgbClr val="B6C882"/>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5" name="Google Shape;285;p11"/>
          <p:cNvSpPr txBox="1"/>
          <p:nvPr/>
        </p:nvSpPr>
        <p:spPr>
          <a:xfrm>
            <a:off x="3875371" y="3886846"/>
            <a:ext cx="51964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REMOVING DUPLICATE DATA</a:t>
            </a:r>
            <a:endParaRPr sz="2400" b="1">
              <a:solidFill>
                <a:schemeClr val="dk1"/>
              </a:solidFill>
              <a:latin typeface="Times New Roman"/>
              <a:ea typeface="Times New Roman"/>
              <a:cs typeface="Times New Roman"/>
              <a:sym typeface="Times New Roman"/>
            </a:endParaRPr>
          </a:p>
        </p:txBody>
      </p:sp>
      <p:sp>
        <p:nvSpPr>
          <p:cNvPr id="286" name="Google Shape;286;p11"/>
          <p:cNvSpPr/>
          <p:nvPr/>
        </p:nvSpPr>
        <p:spPr>
          <a:xfrm>
            <a:off x="2966223" y="4908771"/>
            <a:ext cx="903249" cy="367990"/>
          </a:xfrm>
          <a:prstGeom prst="notchedRightArrow">
            <a:avLst>
              <a:gd name="adj1" fmla="val 50000"/>
              <a:gd name="adj2" fmla="val 50000"/>
            </a:avLst>
          </a:prstGeom>
          <a:solidFill>
            <a:srgbClr val="B6C882"/>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7" name="Google Shape;287;p11"/>
          <p:cNvSpPr txBox="1"/>
          <p:nvPr/>
        </p:nvSpPr>
        <p:spPr>
          <a:xfrm>
            <a:off x="3875371" y="4889813"/>
            <a:ext cx="631198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CHECKING FOR NULL VALUES</a:t>
            </a:r>
            <a:endParaRPr sz="2400" b="1" dirty="0">
              <a:solidFill>
                <a:schemeClr val="dk1"/>
              </a:solidFill>
              <a:latin typeface="Times New Roman"/>
              <a:ea typeface="Times New Roman"/>
              <a:cs typeface="Times New Roman"/>
              <a:sym typeface="Times New Roman"/>
            </a:endParaRPr>
          </a:p>
        </p:txBody>
      </p:sp>
      <p:sp>
        <p:nvSpPr>
          <p:cNvPr id="288" name="Google Shape;288;p11"/>
          <p:cNvSpPr/>
          <p:nvPr/>
        </p:nvSpPr>
        <p:spPr>
          <a:xfrm>
            <a:off x="2966224" y="5842133"/>
            <a:ext cx="903249" cy="367990"/>
          </a:xfrm>
          <a:prstGeom prst="notchedRightArrow">
            <a:avLst>
              <a:gd name="adj1" fmla="val 50000"/>
              <a:gd name="adj2" fmla="val 50000"/>
            </a:avLst>
          </a:prstGeom>
          <a:solidFill>
            <a:srgbClr val="B6C882"/>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9" name="Google Shape;289;p11"/>
          <p:cNvSpPr txBox="1"/>
          <p:nvPr/>
        </p:nvSpPr>
        <p:spPr>
          <a:xfrm>
            <a:off x="3875371" y="5795295"/>
            <a:ext cx="481732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FILLING MISSING DATA</a:t>
            </a:r>
            <a:endParaRPr sz="2400" b="1">
              <a:solidFill>
                <a:schemeClr val="dk1"/>
              </a:solidFill>
              <a:latin typeface="Times New Roman"/>
              <a:ea typeface="Times New Roman"/>
              <a:cs typeface="Times New Roman"/>
              <a:sym typeface="Times New Roman"/>
            </a:endParaRPr>
          </a:p>
        </p:txBody>
      </p:sp>
      <p:sp>
        <p:nvSpPr>
          <p:cNvPr id="290" name="Google Shape;290;p11"/>
          <p:cNvSpPr/>
          <p:nvPr/>
        </p:nvSpPr>
        <p:spPr>
          <a:xfrm>
            <a:off x="2972122" y="6666217"/>
            <a:ext cx="903249" cy="367990"/>
          </a:xfrm>
          <a:prstGeom prst="notchedRightArrow">
            <a:avLst>
              <a:gd name="adj1" fmla="val 50000"/>
              <a:gd name="adj2" fmla="val 50000"/>
            </a:avLst>
          </a:prstGeom>
          <a:solidFill>
            <a:srgbClr val="B6C882"/>
          </a:solidFill>
          <a:ln w="15875" cap="rnd" cmpd="sng">
            <a:solidFill>
              <a:srgbClr val="4514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91" name="Google Shape;291;p11"/>
          <p:cNvSpPr txBox="1"/>
          <p:nvPr/>
        </p:nvSpPr>
        <p:spPr>
          <a:xfrm>
            <a:off x="4092498" y="6666217"/>
            <a:ext cx="418399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DATA VISUALIZATION</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2"/>
          <p:cNvSpPr txBox="1">
            <a:spLocks noGrp="1"/>
          </p:cNvSpPr>
          <p:nvPr>
            <p:ph type="title"/>
          </p:nvPr>
        </p:nvSpPr>
        <p:spPr>
          <a:xfrm>
            <a:off x="3575861" y="272129"/>
            <a:ext cx="10694024" cy="153706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4300"/>
              <a:buFont typeface="Algerian"/>
              <a:buNone/>
            </a:pPr>
            <a:r>
              <a:rPr lang="en-US" sz="4400" u="sng" dirty="0">
                <a:latin typeface="Algerian"/>
                <a:ea typeface="Algerian"/>
                <a:cs typeface="Algerian"/>
                <a:sym typeface="Algerian"/>
              </a:rPr>
              <a:t>CHECK FOR DUPLICATE DATA</a:t>
            </a:r>
            <a:endParaRPr sz="4400" u="sng" dirty="0">
              <a:latin typeface="Algerian"/>
              <a:ea typeface="Algerian"/>
              <a:cs typeface="Algerian"/>
              <a:sym typeface="Algerian"/>
            </a:endParaRPr>
          </a:p>
        </p:txBody>
      </p:sp>
      <p:sp>
        <p:nvSpPr>
          <p:cNvPr id="297" name="Google Shape;297;p12"/>
          <p:cNvSpPr txBox="1">
            <a:spLocks noGrp="1"/>
          </p:cNvSpPr>
          <p:nvPr>
            <p:ph type="body" idx="1"/>
          </p:nvPr>
        </p:nvSpPr>
        <p:spPr>
          <a:xfrm>
            <a:off x="2247266" y="1235682"/>
            <a:ext cx="10698480" cy="2684099"/>
          </a:xfrm>
          <a:prstGeom prst="rect">
            <a:avLst/>
          </a:prstGeom>
          <a:noFill/>
          <a:ln>
            <a:noFill/>
          </a:ln>
        </p:spPr>
        <p:txBody>
          <a:bodyPr spcFirstLastPara="1" wrap="square" lIns="91425" tIns="45700" rIns="91425" bIns="45700" anchor="t" anchorCtr="0">
            <a:normAutofit fontScale="55000" lnSpcReduction="20000"/>
          </a:bodyPr>
          <a:lstStyle/>
          <a:p>
            <a:pPr marL="457200" lvl="0" indent="-457200" algn="just" rtl="0">
              <a:spcBef>
                <a:spcPts val="0"/>
              </a:spcBef>
              <a:spcAft>
                <a:spcPts val="0"/>
              </a:spcAft>
              <a:buSzPct val="100000"/>
              <a:buFont typeface="Century Gothic"/>
              <a:buAutoNum type="arabicPeriod"/>
            </a:pPr>
            <a:r>
              <a:rPr lang="en-US" sz="4400" dirty="0">
                <a:solidFill>
                  <a:schemeClr val="tx1"/>
                </a:solidFill>
                <a:latin typeface="Times New Roman" panose="02020603050405020304" pitchFamily="18" charset="0"/>
                <a:ea typeface="Times New Roman"/>
                <a:cs typeface="Times New Roman" panose="02020603050405020304" pitchFamily="18" charset="0"/>
                <a:sym typeface="Times New Roman"/>
              </a:rPr>
              <a:t>Finding and handling duplicate values in Python is most important for several reasons like data quality, accuracy etc.</a:t>
            </a:r>
            <a:endParaRPr sz="4400" dirty="0">
              <a:solidFill>
                <a:schemeClr val="tx1"/>
              </a:solidFill>
              <a:latin typeface="Times New Roman" panose="02020603050405020304" pitchFamily="18" charset="0"/>
              <a:cs typeface="Times New Roman" panose="02020603050405020304" pitchFamily="18" charset="0"/>
            </a:endParaRPr>
          </a:p>
          <a:p>
            <a:pPr marL="457200" lvl="0" indent="-457200" algn="just" rtl="0">
              <a:spcBef>
                <a:spcPts val="1200"/>
              </a:spcBef>
              <a:spcAft>
                <a:spcPts val="0"/>
              </a:spcAft>
              <a:buSzPct val="100000"/>
              <a:buFont typeface="Century Gothic"/>
              <a:buAutoNum type="arabicPeriod"/>
            </a:pPr>
            <a:r>
              <a:rPr lang="en-US" sz="4400" dirty="0">
                <a:solidFill>
                  <a:schemeClr val="tx1"/>
                </a:solidFill>
                <a:latin typeface="Times New Roman" panose="02020603050405020304" pitchFamily="18" charset="0"/>
                <a:ea typeface="Times New Roman"/>
                <a:cs typeface="Times New Roman" panose="02020603050405020304" pitchFamily="18" charset="0"/>
                <a:sym typeface="Times New Roman"/>
              </a:rPr>
              <a:t>For removing duplicates we use the code </a:t>
            </a:r>
            <a:r>
              <a:rPr lang="en-US" sz="4400" b="1" dirty="0" err="1">
                <a:solidFill>
                  <a:schemeClr val="tx1"/>
                </a:solidFill>
                <a:latin typeface="Times New Roman" panose="02020603050405020304" pitchFamily="18" charset="0"/>
                <a:ea typeface="Times New Roman"/>
                <a:cs typeface="Times New Roman" panose="02020603050405020304" pitchFamily="18" charset="0"/>
                <a:sym typeface="Times New Roman"/>
              </a:rPr>
              <a:t>data.duplicated</a:t>
            </a:r>
            <a:r>
              <a:rPr lang="en-US" sz="4400" b="1"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4400" dirty="0">
                <a:solidFill>
                  <a:schemeClr val="tx1"/>
                </a:solidFill>
                <a:latin typeface="Times New Roman" panose="02020603050405020304" pitchFamily="18" charset="0"/>
                <a:ea typeface="Times New Roman"/>
                <a:cs typeface="Times New Roman" panose="02020603050405020304" pitchFamily="18" charset="0"/>
                <a:sym typeface="Times New Roman"/>
              </a:rPr>
              <a:t>and it displays duplicated values.</a:t>
            </a:r>
            <a:endParaRPr sz="4400" dirty="0">
              <a:solidFill>
                <a:schemeClr val="tx1"/>
              </a:solidFill>
              <a:latin typeface="Times New Roman" panose="02020603050405020304" pitchFamily="18" charset="0"/>
              <a:cs typeface="Times New Roman" panose="02020603050405020304" pitchFamily="18" charset="0"/>
            </a:endParaRPr>
          </a:p>
          <a:p>
            <a:pPr marL="457200" lvl="0" indent="-457200" algn="just" rtl="0">
              <a:spcBef>
                <a:spcPts val="1200"/>
              </a:spcBef>
              <a:spcAft>
                <a:spcPts val="0"/>
              </a:spcAft>
              <a:buSzPct val="100000"/>
              <a:buFont typeface="Century Gothic"/>
              <a:buAutoNum type="arabicPeriod"/>
            </a:pPr>
            <a:r>
              <a:rPr lang="en-US" sz="4400" dirty="0">
                <a:solidFill>
                  <a:schemeClr val="tx1"/>
                </a:solidFill>
                <a:latin typeface="Times New Roman" panose="02020603050405020304" pitchFamily="18" charset="0"/>
                <a:ea typeface="Times New Roman"/>
                <a:cs typeface="Times New Roman" panose="02020603050405020304" pitchFamily="18" charset="0"/>
                <a:sym typeface="Times New Roman"/>
              </a:rPr>
              <a:t>Duplicate values can introduce inaccuracies and noise into the dataset. Eliminating duplicates helps maintain a higher level of data quality, ensuring that your analyses and models are based on reliable information.</a:t>
            </a:r>
            <a:endParaRPr sz="44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SzPct val="100000"/>
              <a:buNone/>
            </a:pPr>
            <a:endParaRPr dirty="0">
              <a:latin typeface="Nunito"/>
              <a:ea typeface="Nunito"/>
              <a:cs typeface="Nunito"/>
              <a:sym typeface="Nunito"/>
            </a:endParaRPr>
          </a:p>
        </p:txBody>
      </p:sp>
      <p:pic>
        <p:nvPicPr>
          <p:cNvPr id="298" name="Google Shape;298;p12"/>
          <p:cNvPicPr preferRelativeResize="0"/>
          <p:nvPr/>
        </p:nvPicPr>
        <p:blipFill rotWithShape="1">
          <a:blip r:embed="rId3">
            <a:alphaModFix/>
          </a:blip>
          <a:srcRect/>
          <a:stretch/>
        </p:blipFill>
        <p:spPr>
          <a:xfrm>
            <a:off x="3805912" y="4114799"/>
            <a:ext cx="3561376" cy="3894279"/>
          </a:xfrm>
          <a:prstGeom prst="rect">
            <a:avLst/>
          </a:prstGeom>
          <a:noFill/>
          <a:ln>
            <a:noFill/>
          </a:ln>
        </p:spPr>
      </p:pic>
      <p:pic>
        <p:nvPicPr>
          <p:cNvPr id="299" name="Google Shape;299;p12"/>
          <p:cNvPicPr preferRelativeResize="0"/>
          <p:nvPr/>
        </p:nvPicPr>
        <p:blipFill rotWithShape="1">
          <a:blip r:embed="rId4">
            <a:alphaModFix/>
          </a:blip>
          <a:srcRect/>
          <a:stretch/>
        </p:blipFill>
        <p:spPr>
          <a:xfrm>
            <a:off x="7731464" y="4114800"/>
            <a:ext cx="3561376" cy="38942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3"/>
          <p:cNvSpPr txBox="1"/>
          <p:nvPr/>
        </p:nvSpPr>
        <p:spPr>
          <a:xfrm>
            <a:off x="3624146" y="490654"/>
            <a:ext cx="7738947"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u="sng" dirty="0">
                <a:solidFill>
                  <a:schemeClr val="dk1"/>
                </a:solidFill>
                <a:latin typeface="Algerian"/>
                <a:ea typeface="Algerian"/>
                <a:cs typeface="Algerian"/>
                <a:sym typeface="Algerian"/>
              </a:rPr>
              <a:t>CHECK FOR NULL VALUES</a:t>
            </a:r>
            <a:endParaRPr sz="4400" u="sng" dirty="0">
              <a:solidFill>
                <a:schemeClr val="dk1"/>
              </a:solidFill>
              <a:latin typeface="Algerian"/>
              <a:ea typeface="Algerian"/>
              <a:cs typeface="Algerian"/>
              <a:sym typeface="Algerian"/>
            </a:endParaRPr>
          </a:p>
        </p:txBody>
      </p:sp>
      <p:sp>
        <p:nvSpPr>
          <p:cNvPr id="305" name="Google Shape;305;p13"/>
          <p:cNvSpPr txBox="1"/>
          <p:nvPr/>
        </p:nvSpPr>
        <p:spPr>
          <a:xfrm>
            <a:off x="2598234" y="1438507"/>
            <a:ext cx="9433932" cy="184661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We  are Checking for the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NaN</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/Null Values in the Dataset.</a:t>
            </a:r>
            <a:endParaRPr sz="24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If the Data Contains the Null Values it is not possible to visualize data.</a:t>
            </a:r>
            <a:endParaRPr sz="24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So we need to fill the Data with ‘0’,’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ffill</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bfill</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24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This would also increase the accuracy.</a:t>
            </a:r>
            <a:endParaRPr sz="2400" dirty="0">
              <a:latin typeface="Times New Roman" panose="02020603050405020304" pitchFamily="18" charset="0"/>
              <a:cs typeface="Times New Roman" panose="02020603050405020304" pitchFamily="18" charset="0"/>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entury Gothic"/>
              <a:ea typeface="Century Gothic"/>
              <a:cs typeface="Century Gothic"/>
              <a:sym typeface="Century Gothic"/>
            </a:endParaRPr>
          </a:p>
        </p:txBody>
      </p:sp>
      <p:pic>
        <p:nvPicPr>
          <p:cNvPr id="306" name="Google Shape;306;p13"/>
          <p:cNvPicPr preferRelativeResize="0"/>
          <p:nvPr/>
        </p:nvPicPr>
        <p:blipFill rotWithShape="1">
          <a:blip r:embed="rId3">
            <a:alphaModFix/>
          </a:blip>
          <a:srcRect/>
          <a:stretch/>
        </p:blipFill>
        <p:spPr>
          <a:xfrm>
            <a:off x="1163936" y="3257998"/>
            <a:ext cx="3943321" cy="4480948"/>
          </a:xfrm>
          <a:prstGeom prst="rect">
            <a:avLst/>
          </a:prstGeom>
          <a:noFill/>
          <a:ln>
            <a:noFill/>
          </a:ln>
        </p:spPr>
      </p:pic>
      <p:pic>
        <p:nvPicPr>
          <p:cNvPr id="307" name="Google Shape;307;p13"/>
          <p:cNvPicPr preferRelativeResize="0"/>
          <p:nvPr/>
        </p:nvPicPr>
        <p:blipFill rotWithShape="1">
          <a:blip r:embed="rId4">
            <a:alphaModFix/>
          </a:blip>
          <a:srcRect/>
          <a:stretch/>
        </p:blipFill>
        <p:spPr>
          <a:xfrm>
            <a:off x="5386038" y="3285165"/>
            <a:ext cx="8367485" cy="3951975"/>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1106</Words>
  <Application>Microsoft Office PowerPoint</Application>
  <PresentationFormat>Custom</PresentationFormat>
  <Paragraphs>94</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PowerPoint Presentation</vt:lpstr>
      <vt:lpstr>PowerPoint Presentation</vt:lpstr>
      <vt:lpstr>PowerPoint Presentation</vt:lpstr>
      <vt:lpstr>PowerPoint Presentation</vt:lpstr>
      <vt:lpstr>Project FLOWCHART</vt:lpstr>
      <vt:lpstr>DATA COLLECTION</vt:lpstr>
      <vt:lpstr>Data Pre Processing</vt:lpstr>
      <vt:lpstr>CHECK FOR DUPLICATE DATA</vt:lpstr>
      <vt:lpstr>PowerPoint Presentation</vt:lpstr>
      <vt:lpstr>Data visualization </vt:lpstr>
      <vt:lpstr>Representing the target in pie chart</vt:lpstr>
      <vt:lpstr>PowerPoint Presentation</vt:lpstr>
      <vt:lpstr>PowerPoint Presentation</vt:lpstr>
      <vt:lpstr> Train Model </vt:lpstr>
      <vt:lpstr>PowerPoint Presentation</vt:lpstr>
      <vt:lpstr>Logistic regression</vt:lpstr>
      <vt:lpstr>PowerPoint Presentation</vt:lpstr>
      <vt:lpstr>PowerPoint Presentation</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Harshini Gopisetty</cp:lastModifiedBy>
  <cp:revision>6</cp:revision>
  <dcterms:created xsi:type="dcterms:W3CDTF">2023-11-24T15:03:35Z</dcterms:created>
  <dcterms:modified xsi:type="dcterms:W3CDTF">2024-03-18T17:48:24Z</dcterms:modified>
</cp:coreProperties>
</file>