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71" r:id="rId6"/>
    <p:sldId id="261" r:id="rId7"/>
    <p:sldId id="264" r:id="rId8"/>
    <p:sldId id="263" r:id="rId9"/>
    <p:sldId id="267" r:id="rId10"/>
    <p:sldId id="272" r:id="rId11"/>
    <p:sldId id="273" r:id="rId12"/>
    <p:sldId id="276" r:id="rId13"/>
    <p:sldId id="27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8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7C24F-E769-4020-B49D-EC4BAA8D3ABC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C21C-4107-47AB-A679-73DD8B657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2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3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69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5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34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9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8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7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9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5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5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xmlns="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xmlns="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xmlns="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xmlns="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xmlns="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xmlns="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xmlns="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xmlns="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xmlns="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xmlns="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xmlns="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xmlns="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xmlns="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xmlns="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xmlns="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xmlns="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xmlns="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xmlns="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xmlns="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1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080" y="426449"/>
            <a:ext cx="4519191" cy="15545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Calibri Light"/>
              </a:rPr>
              <a:t>GLA University Mathura</a:t>
            </a:r>
            <a:endParaRPr lang="en-US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060" y="2212173"/>
            <a:ext cx="5566353" cy="1344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rial"/>
                <a:cs typeface="Calibri"/>
              </a:rPr>
              <a:t>Department of computer engineering and applications</a:t>
            </a:r>
            <a:endParaRPr lang="en-US" sz="1700" dirty="0">
              <a:latin typeface="Arial"/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C1E64CED-F303-494A-B64D-C9957FC2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495" y="426976"/>
            <a:ext cx="2951447" cy="2879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FB6511-6F38-41E0-8023-F942BAEC2F6A}"/>
              </a:ext>
            </a:extLst>
          </p:cNvPr>
          <p:cNvSpPr txBox="1"/>
          <p:nvPr/>
        </p:nvSpPr>
        <p:spPr>
          <a:xfrm>
            <a:off x="456289" y="4919601"/>
            <a:ext cx="431804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Presented By:-</a:t>
            </a:r>
          </a:p>
          <a:p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Hemant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Kumar	(191500448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endParaRPr lang="en-IN" sz="20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Harshit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Bhardwaj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</a:t>
            </a:r>
            <a:r>
              <a:rPr lang="en-IN" sz="200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191500322)</a:t>
            </a:r>
            <a:endParaRPr lang="en-IN" sz="20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Gaurav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Yadav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(191500296)</a:t>
            </a:r>
            <a:endParaRPr lang="en-IN" sz="2000" i="0" dirty="0" smtClean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Lato" panose="020F0502020204030203" pitchFamily="34" charset="0"/>
              </a:rPr>
              <a:t>Harsh Gupta             </a:t>
            </a:r>
            <a:r>
              <a:rPr lang="en-IN" sz="2000" dirty="0" smtClean="0">
                <a:solidFill>
                  <a:srgbClr val="000000"/>
                </a:solidFill>
                <a:latin typeface="Lato" panose="020F0502020204030203" pitchFamily="34" charset="0"/>
              </a:rPr>
              <a:t>(</a:t>
            </a:r>
            <a:r>
              <a:rPr lang="en-IN" sz="2000" dirty="0" smtClean="0">
                <a:solidFill>
                  <a:srgbClr val="000000"/>
                </a:solidFill>
                <a:latin typeface="Lato" panose="020F0502020204030203" pitchFamily="34" charset="0"/>
              </a:rPr>
              <a:t>191500317)</a:t>
            </a:r>
            <a:endParaRPr lang="en-IN" sz="20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IN" sz="2000" i="0" dirty="0" err="1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Tushar</a:t>
            </a:r>
            <a:r>
              <a:rPr lang="en-IN" sz="2000" i="0" dirty="0" smtClean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Jain	(191500860)</a:t>
            </a:r>
            <a:endParaRPr lang="en-IN" sz="200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79C465-837C-4FF1-BD27-D7F0B6D6558A}"/>
              </a:ext>
            </a:extLst>
          </p:cNvPr>
          <p:cNvSpPr txBox="1"/>
          <p:nvPr/>
        </p:nvSpPr>
        <p:spPr>
          <a:xfrm>
            <a:off x="7962267" y="4888165"/>
            <a:ext cx="31265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Calibri"/>
              </a:rPr>
              <a:t>Supervised By:-</a:t>
            </a:r>
          </a:p>
          <a:p>
            <a:r>
              <a:rPr lang="en-IN" sz="2000" dirty="0" smtClean="0">
                <a:latin typeface="Arial"/>
                <a:cs typeface="Calibri"/>
              </a:rPr>
              <a:t>Mr. </a:t>
            </a:r>
            <a:r>
              <a:rPr lang="en-IN" sz="2000" dirty="0" err="1" smtClean="0">
                <a:latin typeface="Arial"/>
                <a:cs typeface="Calibri"/>
              </a:rPr>
              <a:t>Neeraj</a:t>
            </a:r>
            <a:r>
              <a:rPr lang="en-IN" sz="2000" dirty="0" smtClean="0">
                <a:latin typeface="Arial"/>
                <a:cs typeface="Calibri"/>
              </a:rPr>
              <a:t> </a:t>
            </a:r>
            <a:r>
              <a:rPr lang="en-IN" sz="2000" dirty="0" err="1" smtClean="0">
                <a:latin typeface="Arial"/>
                <a:cs typeface="Calibri"/>
              </a:rPr>
              <a:t>Khanna</a:t>
            </a:r>
            <a:endParaRPr lang="en-US" sz="2000" dirty="0">
              <a:latin typeface="Arial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CED5EA-DAA5-4DE5-B94F-66EDB64A16D1}"/>
              </a:ext>
            </a:extLst>
          </p:cNvPr>
          <p:cNvSpPr txBox="1"/>
          <p:nvPr/>
        </p:nvSpPr>
        <p:spPr>
          <a:xfrm>
            <a:off x="2519985" y="4064928"/>
            <a:ext cx="65304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500" b="1" dirty="0" smtClean="0">
                <a:latin typeface="Arial"/>
                <a:cs typeface="Arial"/>
              </a:rPr>
              <a:t>MINI PROJECT-2</a:t>
            </a:r>
            <a:endParaRPr lang="en-US" sz="2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711" y="512484"/>
            <a:ext cx="333937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/>
            <a:r>
              <a:rPr lang="en-IN" sz="2800" b="1" u="sng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  to  chat  with</a:t>
            </a:r>
            <a:endParaRPr lang="en-US" b="1" u="sng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 descr="WhatsApp Image 2022-05-25 at 11.07.2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48" y="0"/>
            <a:ext cx="32977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384" y="801242"/>
            <a:ext cx="588654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/>
            <a:r>
              <a:rPr lang="en-US" sz="2800" b="1" u="sng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Message </a:t>
            </a:r>
            <a:r>
              <a:rPr lang="en-US" sz="2800" b="1" u="sng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Section (Sender’s screen)</a:t>
            </a:r>
            <a:endParaRPr lang="en-US" u="sng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 descr="WhatsApp Image 2022-05-25 at 11.09.1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11" y="0"/>
            <a:ext cx="32977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258" y="813274"/>
            <a:ext cx="578555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Message </a:t>
            </a:r>
            <a:r>
              <a:rPr lang="en-US" sz="2800" b="1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 (Receiver’s screen)</a:t>
            </a:r>
            <a:endParaRPr lang="en-US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8357" y="1915865"/>
            <a:ext cx="2989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endParaRPr lang="en-US" b="1" dirty="0"/>
          </a:p>
        </p:txBody>
      </p:sp>
      <p:pic>
        <p:nvPicPr>
          <p:cNvPr id="7" name="Picture 6" descr="WhatsApp Image 2022-05-25 at 11.10.5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43" y="0"/>
            <a:ext cx="32977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0" y="960120"/>
            <a:ext cx="3454025" cy="84461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u="sng" dirty="0" smtClean="0"/>
              <a:t>Log out</a:t>
            </a:r>
            <a:endParaRPr lang="en-US" b="1" u="sng" dirty="0"/>
          </a:p>
        </p:txBody>
      </p:sp>
      <p:pic>
        <p:nvPicPr>
          <p:cNvPr id="4" name="Picture 3" descr="WhatsApp Image 2022-05-26 at 10.28.4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37" y="0"/>
            <a:ext cx="329612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B2567-13C3-4316-8B45-946C9C59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971413"/>
            <a:ext cx="9634011" cy="279353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5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229C63-FFD2-4F37-AEAD-8AD9AE2B6F75}"/>
              </a:ext>
            </a:extLst>
          </p:cNvPr>
          <p:cNvSpPr txBox="1"/>
          <p:nvPr/>
        </p:nvSpPr>
        <p:spPr>
          <a:xfrm>
            <a:off x="663663" y="2380663"/>
            <a:ext cx="6633344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000" dirty="0"/>
              <a:t>About the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000" dirty="0"/>
              <a:t>Objective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000" dirty="0"/>
              <a:t>Requirements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2000" dirty="0"/>
              <a:t>Snapshots from the </a:t>
            </a:r>
            <a:r>
              <a:rPr lang="en-US" sz="2000" dirty="0" smtClean="0"/>
              <a:t>app</a:t>
            </a:r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D8EB9A-3218-40E0-9A43-B5AC283BDE87}"/>
              </a:ext>
            </a:extLst>
          </p:cNvPr>
          <p:cNvSpPr txBox="1"/>
          <p:nvPr/>
        </p:nvSpPr>
        <p:spPr>
          <a:xfrm>
            <a:off x="565859" y="340556"/>
            <a:ext cx="8964304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u="sng" dirty="0">
                <a:latin typeface="Arial"/>
                <a:cs typeface="Arial"/>
              </a:rPr>
              <a:t>Overview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640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229C63-FFD2-4F37-AEAD-8AD9AE2B6F75}"/>
              </a:ext>
            </a:extLst>
          </p:cNvPr>
          <p:cNvSpPr txBox="1"/>
          <p:nvPr/>
        </p:nvSpPr>
        <p:spPr>
          <a:xfrm>
            <a:off x="3325578" y="236767"/>
            <a:ext cx="5216501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u="sng" dirty="0">
                <a:latin typeface="Arial"/>
                <a:cs typeface="Arial"/>
              </a:rPr>
              <a:t>About the Project</a:t>
            </a:r>
            <a:endParaRPr lang="en-US" sz="3500" b="1" u="sng" dirty="0">
              <a:latin typeface="Avenir Next LT Pro"/>
              <a:cs typeface="Arial"/>
            </a:endParaRPr>
          </a:p>
          <a:p>
            <a:endParaRPr lang="en-US" sz="3500" dirty="0"/>
          </a:p>
          <a:p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16BEFD-C061-44C2-B38F-8D8A0DF16865}"/>
              </a:ext>
            </a:extLst>
          </p:cNvPr>
          <p:cNvSpPr txBox="1"/>
          <p:nvPr/>
        </p:nvSpPr>
        <p:spPr>
          <a:xfrm>
            <a:off x="393192" y="1788353"/>
            <a:ext cx="11242838" cy="3862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28800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/>
              <a:t>Our </a:t>
            </a:r>
            <a:r>
              <a:rPr lang="en-US" sz="2000" dirty="0" smtClean="0"/>
              <a:t>Mini project-2 </a:t>
            </a:r>
            <a:r>
              <a:rPr lang="en-US" sz="2000" dirty="0" smtClean="0"/>
              <a:t>“</a:t>
            </a:r>
            <a:r>
              <a:rPr lang="en-US" sz="2000" dirty="0" err="1" smtClean="0"/>
              <a:t>Chatify</a:t>
            </a:r>
            <a:r>
              <a:rPr lang="en-US" sz="2000" dirty="0" smtClean="0"/>
              <a:t>” </a:t>
            </a:r>
            <a:r>
              <a:rPr lang="en-US" sz="2000" dirty="0"/>
              <a:t>is an </a:t>
            </a:r>
            <a:r>
              <a:rPr lang="en-US" sz="2000" dirty="0" smtClean="0"/>
              <a:t>online </a:t>
            </a:r>
            <a:r>
              <a:rPr lang="en-US" sz="2000" dirty="0" smtClean="0"/>
              <a:t>chat application which </a:t>
            </a:r>
            <a:r>
              <a:rPr lang="en-US" sz="2000" dirty="0"/>
              <a:t>allows </a:t>
            </a:r>
            <a:r>
              <a:rPr lang="en-US" sz="2000" dirty="0" smtClean="0"/>
              <a:t>the user to send and receive </a:t>
            </a:r>
            <a:r>
              <a:rPr lang="en-US" sz="2000" dirty="0" smtClean="0"/>
              <a:t>messages.</a:t>
            </a:r>
            <a:endParaRPr lang="en-US" sz="2000" dirty="0"/>
          </a:p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000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000" dirty="0"/>
              <a:t>It </a:t>
            </a:r>
            <a:r>
              <a:rPr lang="en-US" sz="2000" dirty="0" smtClean="0"/>
              <a:t>consists of various pages like-</a:t>
            </a:r>
          </a:p>
          <a:p>
            <a:pPr marL="5715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N" sz="2000" dirty="0" smtClean="0"/>
              <a:t>Login Page</a:t>
            </a:r>
            <a:endParaRPr lang="en-IN" sz="2000" dirty="0" smtClean="0"/>
          </a:p>
          <a:p>
            <a:pPr marL="5715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N" sz="2000" dirty="0" smtClean="0"/>
              <a:t>Signup Page</a:t>
            </a:r>
            <a:endParaRPr lang="en-IN" sz="2000" dirty="0" smtClean="0"/>
          </a:p>
          <a:p>
            <a:pPr marL="5715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N" sz="2000" dirty="0" smtClean="0"/>
              <a:t>Users list Page</a:t>
            </a:r>
            <a:endParaRPr lang="en-IN" sz="2000" dirty="0" smtClean="0"/>
          </a:p>
          <a:p>
            <a:pPr marL="5715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N" sz="2000" dirty="0" smtClean="0"/>
              <a:t>Message Page</a:t>
            </a:r>
            <a:endParaRPr lang="en-US" sz="20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000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000" dirty="0" smtClean="0"/>
              <a:t>For Signup and Login Section authentication is provided using Firebase.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000" dirty="0" smtClean="0"/>
          </a:p>
          <a:p>
            <a:endParaRPr 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8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D7BE89-CE60-4C5D-86D3-CC6553BFC07F}"/>
              </a:ext>
            </a:extLst>
          </p:cNvPr>
          <p:cNvSpPr txBox="1"/>
          <p:nvPr/>
        </p:nvSpPr>
        <p:spPr>
          <a:xfrm>
            <a:off x="1754267" y="81065"/>
            <a:ext cx="6112666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Arial"/>
                <a:cs typeface="Arial"/>
              </a:rPr>
              <a:t>	</a:t>
            </a:r>
            <a:r>
              <a:rPr lang="en-US" sz="3000" b="1" dirty="0" smtClean="0">
                <a:latin typeface="Arial"/>
                <a:cs typeface="Arial"/>
              </a:rPr>
              <a:t>	</a:t>
            </a:r>
            <a:r>
              <a:rPr lang="en-US" sz="3500" b="1" u="sng" dirty="0" smtClean="0">
                <a:latin typeface="Arial"/>
                <a:cs typeface="Arial"/>
              </a:rPr>
              <a:t>Objective</a:t>
            </a:r>
            <a:endParaRPr lang="en-US" sz="3500" b="1" u="sng" dirty="0">
              <a:latin typeface="Arial"/>
              <a:cs typeface="Arial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22B0A33F-F608-47F2-B318-7142B2F2BAB5}"/>
              </a:ext>
            </a:extLst>
          </p:cNvPr>
          <p:cNvSpPr txBox="1"/>
          <p:nvPr/>
        </p:nvSpPr>
        <p:spPr>
          <a:xfrm>
            <a:off x="774071" y="1509099"/>
            <a:ext cx="8413060" cy="37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71120" algn="just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 smtClean="0"/>
              <a:t>The primary goal of this mini project-2 </a:t>
            </a:r>
            <a:r>
              <a:rPr lang="en-US" sz="2000" dirty="0" smtClean="0"/>
              <a:t>“</a:t>
            </a:r>
            <a:r>
              <a:rPr lang="en-US" sz="2000" dirty="0" err="1" smtClean="0"/>
              <a:t>Chatify</a:t>
            </a:r>
            <a:r>
              <a:rPr lang="en-US" sz="2000" dirty="0" smtClean="0"/>
              <a:t>” </a:t>
            </a:r>
            <a:r>
              <a:rPr lang="en-US" sz="2000" dirty="0" smtClean="0"/>
              <a:t>website is to     Send and </a:t>
            </a:r>
            <a:r>
              <a:rPr lang="en-US" sz="2000" dirty="0" smtClean="0"/>
              <a:t>Receive messages. </a:t>
            </a:r>
            <a:endParaRPr lang="en-US" sz="2000" dirty="0" smtClean="0"/>
          </a:p>
          <a:p>
            <a:pPr marL="304800" marR="71120" algn="just">
              <a:lnSpc>
                <a:spcPct val="14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 marL="304800" marR="71120" algn="just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 smtClean="0"/>
              <a:t>maintains all the past messages. </a:t>
            </a:r>
            <a:endParaRPr lang="en-US" sz="2000" dirty="0" smtClean="0"/>
          </a:p>
          <a:p>
            <a:pPr marL="304800" marR="71120" algn="just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sz="2000" dirty="0" smtClean="0"/>
          </a:p>
          <a:p>
            <a:pPr marL="304800" marR="71120" algn="just">
              <a:lnSpc>
                <a:spcPct val="147000"/>
              </a:lnSpc>
              <a:buFont typeface="Wingdings" pitchFamily="2" charset="2"/>
              <a:buChar char="v"/>
            </a:pPr>
            <a:r>
              <a:rPr lang="en-US" sz="2000" dirty="0" smtClean="0"/>
              <a:t>It is a </a:t>
            </a:r>
            <a:r>
              <a:rPr lang="en-US" sz="2000" dirty="0" smtClean="0"/>
              <a:t>user friendly app where </a:t>
            </a:r>
            <a:r>
              <a:rPr lang="en-US" sz="2000" dirty="0" smtClean="0"/>
              <a:t>user can access </a:t>
            </a:r>
            <a:r>
              <a:rPr lang="en-US" sz="2000" dirty="0" smtClean="0"/>
              <a:t>messages in </a:t>
            </a:r>
            <a:r>
              <a:rPr lang="en-US" sz="2000" dirty="0" smtClean="0"/>
              <a:t>a more efficient way.</a:t>
            </a:r>
          </a:p>
          <a:p>
            <a:pPr marL="304800" marR="71120" algn="just">
              <a:lnSpc>
                <a:spcPct val="14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96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D7BE89-CE60-4C5D-86D3-CC6553BFC07F}"/>
              </a:ext>
            </a:extLst>
          </p:cNvPr>
          <p:cNvSpPr txBox="1"/>
          <p:nvPr/>
        </p:nvSpPr>
        <p:spPr>
          <a:xfrm>
            <a:off x="2465853" y="349314"/>
            <a:ext cx="61126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latin typeface="Arial"/>
                <a:cs typeface="Arial"/>
              </a:rPr>
              <a:t>                    </a:t>
            </a:r>
            <a:endParaRPr lang="en-US" sz="3500" b="1" dirty="0">
              <a:latin typeface="Arial"/>
              <a:cs typeface="Arial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22B0A33F-F608-47F2-B318-7142B2F2BAB5}"/>
              </a:ext>
            </a:extLst>
          </p:cNvPr>
          <p:cNvSpPr txBox="1"/>
          <p:nvPr/>
        </p:nvSpPr>
        <p:spPr>
          <a:xfrm>
            <a:off x="782699" y="1008767"/>
            <a:ext cx="83592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1BD3FF47-2067-4A7F-A2A1-47ABDD3F4D4C}"/>
              </a:ext>
            </a:extLst>
          </p:cNvPr>
          <p:cNvSpPr txBox="1"/>
          <p:nvPr/>
        </p:nvSpPr>
        <p:spPr>
          <a:xfrm>
            <a:off x="851577" y="892162"/>
            <a:ext cx="60946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</a:t>
            </a:r>
            <a:r>
              <a:rPr lang="en-US" sz="20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Section</a:t>
            </a:r>
            <a:r>
              <a:rPr lang="en-US" sz="20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lots</a:t>
            </a:r>
            <a:r>
              <a:rPr lang="en-US" sz="20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20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  <a:r>
              <a:rPr lang="en-US" sz="20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visit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organizations needs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spc="-5" dirty="0" smtClean="0">
                <a:latin typeface="Calibri" panose="020F0502020204030204" pitchFamily="34" charset="0"/>
                <a:ea typeface="Calibri" panose="020F0502020204030204" pitchFamily="34" charset="0"/>
              </a:rPr>
              <a:t>Login Page</a:t>
            </a:r>
            <a:endParaRPr lang="en-US" sz="2000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Signup Page</a:t>
            </a:r>
            <a:endParaRPr lang="en-US" sz="2000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spc="-5" dirty="0" smtClean="0">
                <a:latin typeface="Calibri" panose="020F0502020204030204" pitchFamily="34" charset="0"/>
                <a:ea typeface="Calibri" panose="020F0502020204030204" pitchFamily="34" charset="0"/>
              </a:rPr>
              <a:t>Users list </a:t>
            </a:r>
            <a:r>
              <a:rPr lang="en-IN" sz="2000" spc="-5" dirty="0" smtClean="0"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endParaRPr lang="en-US" sz="2000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spc="-5" dirty="0" smtClean="0">
                <a:latin typeface="Calibri" panose="020F0502020204030204" pitchFamily="34" charset="0"/>
                <a:ea typeface="Calibri" panose="020F0502020204030204" pitchFamily="34" charset="0"/>
              </a:rPr>
              <a:t>Sender’s messaging screen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spc="-5" dirty="0" smtClean="0">
                <a:latin typeface="Calibri" panose="020F0502020204030204" pitchFamily="34" charset="0"/>
                <a:ea typeface="Calibri" panose="020F0502020204030204" pitchFamily="34" charset="0"/>
              </a:rPr>
              <a:t>Receiver’s message screen </a:t>
            </a:r>
            <a:endParaRPr lang="en-US" sz="2000" spc="-5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58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xmlns="" id="{C53527CE-0857-4148-A439-03E1284D2F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12332E-7270-4FF4-99D8-4E6E1BC32EDC}"/>
              </a:ext>
            </a:extLst>
          </p:cNvPr>
          <p:cNvSpPr txBox="1"/>
          <p:nvPr/>
        </p:nvSpPr>
        <p:spPr>
          <a:xfrm>
            <a:off x="1194618" y="472767"/>
            <a:ext cx="9905999" cy="878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500" b="1" u="sng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2F01D9-2CFB-4BC5-9560-27806CFF1734}"/>
              </a:ext>
            </a:extLst>
          </p:cNvPr>
          <p:cNvSpPr txBox="1"/>
          <p:nvPr/>
        </p:nvSpPr>
        <p:spPr>
          <a:xfrm>
            <a:off x="955975" y="1760501"/>
            <a:ext cx="8294615" cy="4213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22805" marR="1856105" algn="ctr">
              <a:spcBef>
                <a:spcPts val="99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Software</a:t>
            </a:r>
            <a:r>
              <a:rPr lang="en-US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Specification</a:t>
            </a:r>
          </a:p>
          <a:p>
            <a:pPr marL="2122805" marR="1856105" algn="ctr">
              <a:spcBef>
                <a:spcPts val="995"/>
              </a:spcBef>
              <a:spcAft>
                <a:spcPts val="0"/>
              </a:spcAft>
            </a:pP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>
              <a:spcBef>
                <a:spcPts val="4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0" algn="l"/>
                <a:tab pos="762000" algn="l"/>
                <a:tab pos="762635" algn="l"/>
                <a:tab pos="3049270" algn="l"/>
                <a:tab pos="350647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Technology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Implemented	:	  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App development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R="0">
              <a:spcBef>
                <a:spcPts val="2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0" algn="l"/>
                <a:tab pos="762000" algn="l"/>
                <a:tab pos="762635" algn="l"/>
                <a:tab pos="3049270" algn="l"/>
                <a:tab pos="350647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Language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Used	:	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Kotlin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R="0">
              <a:spcBef>
                <a:spcPts val="2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5"/>
              </a:spcBef>
              <a:spcAft>
                <a:spcPts val="0"/>
              </a:spcAft>
              <a:tabLst>
                <a:tab pos="0" algn="l"/>
                <a:tab pos="762000" algn="l"/>
                <a:tab pos="762635" algn="l"/>
                <a:tab pos="3049270" algn="l"/>
                <a:tab pos="350647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Development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Environment	:	  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Android Studio Chipmunk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R="0">
              <a:spcBef>
                <a:spcPts val="3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5"/>
              </a:spcBef>
              <a:spcAft>
                <a:spcPts val="0"/>
              </a:spcAft>
              <a:tabLst>
                <a:tab pos="0" algn="l"/>
                <a:tab pos="762000" algn="l"/>
                <a:tab pos="762635" algn="l"/>
                <a:tab pos="3049270" algn="l"/>
                <a:tab pos="350647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Web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Browser	:	       Chrome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/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Firefox</a:t>
            </a:r>
          </a:p>
          <a:p>
            <a:pPr marR="0" lvl="0">
              <a:spcBef>
                <a:spcPts val="5"/>
              </a:spcBef>
              <a:spcAft>
                <a:spcPts val="0"/>
              </a:spcAft>
              <a:tabLst>
                <a:tab pos="0" algn="l"/>
                <a:tab pos="762000" algn="l"/>
                <a:tab pos="762635" algn="l"/>
                <a:tab pos="3049270" algn="l"/>
                <a:tab pos="3506470" algn="l"/>
              </a:tabLs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0" marR="0" algn="ctr">
              <a:spcBef>
                <a:spcPts val="27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Hardware</a:t>
            </a:r>
            <a:r>
              <a:rPr lang="en-US" b="1" spc="-4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Requirements</a:t>
            </a:r>
          </a:p>
          <a:p>
            <a:pPr marL="0" marR="0">
              <a:spcBef>
                <a:spcPts val="270"/>
              </a:spcBef>
              <a:spcAft>
                <a:spcPts val="0"/>
              </a:spcAft>
            </a:pPr>
            <a:endParaRPr lang="en-IN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>
              <a:spcBef>
                <a:spcPts val="270"/>
              </a:spcBef>
              <a:spcAft>
                <a:spcPts val="0"/>
              </a:spcAft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Smart phone with android v5.0 (lollipop) or above</a:t>
            </a:r>
            <a:endParaRPr lang="en-US" dirty="0" smtClean="0"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56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CBF8E-6354-4E6C-8683-217410661CEC}"/>
              </a:ext>
            </a:extLst>
          </p:cNvPr>
          <p:cNvSpPr txBox="1"/>
          <p:nvPr/>
        </p:nvSpPr>
        <p:spPr>
          <a:xfrm>
            <a:off x="689683" y="1267520"/>
            <a:ext cx="6779417" cy="2108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u="sng" dirty="0">
                <a:latin typeface="Merriweather"/>
                <a:ea typeface="Merriweather"/>
                <a:cs typeface="Merriweather"/>
                <a:sym typeface="Merriweather"/>
              </a:rPr>
              <a:t>THIS IS HOW OUR </a:t>
            </a:r>
          </a:p>
          <a:p>
            <a:r>
              <a:rPr lang="en" sz="2800" b="1" u="sng" dirty="0"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" sz="2800" b="1" u="sng" dirty="0" smtClean="0">
                <a:latin typeface="Merriweather"/>
                <a:ea typeface="Merriweather"/>
                <a:cs typeface="Merriweather"/>
                <a:sym typeface="Merriweather"/>
              </a:rPr>
              <a:t>APP LOOKS</a:t>
            </a:r>
            <a:r>
              <a:rPr lang="en" sz="2800" dirty="0" smtClean="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2800" dirty="0" smtClean="0">
                <a:latin typeface="Merriweather"/>
                <a:ea typeface="Merriweather"/>
                <a:cs typeface="Merriweather"/>
                <a:sym typeface="Wingdings" pitchFamily="2" charset="2"/>
              </a:rPr>
              <a:t></a:t>
            </a:r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Arial"/>
              <a:cs typeface="Arial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0ECE00D1-1B38-43F3-AD78-ED7694F71D73}"/>
              </a:ext>
            </a:extLst>
          </p:cNvPr>
          <p:cNvSpPr txBox="1"/>
          <p:nvPr/>
        </p:nvSpPr>
        <p:spPr>
          <a:xfrm>
            <a:off x="3557772" y="54952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Hope you w like it :)</a:t>
            </a:r>
          </a:p>
        </p:txBody>
      </p:sp>
    </p:spTree>
    <p:extLst>
      <p:ext uri="{BB962C8B-B14F-4D97-AF65-F5344CB8AC3E}">
        <p14:creationId xmlns:p14="http://schemas.microsoft.com/office/powerpoint/2010/main" xmlns="" val="35569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A2593D-0DDB-4787-BFD4-65D5EF5B0914}"/>
              </a:ext>
            </a:extLst>
          </p:cNvPr>
          <p:cNvSpPr txBox="1"/>
          <p:nvPr/>
        </p:nvSpPr>
        <p:spPr>
          <a:xfrm>
            <a:off x="723126" y="399308"/>
            <a:ext cx="429101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Login Page</a:t>
            </a:r>
            <a:endParaRPr lang="en-US" sz="3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32" name="Picture 231" descr="WhatsApp Image 2022-05-25 at 10.56.5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43" y="0"/>
            <a:ext cx="32977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986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xmlns="" id="{17121B47-384D-4AA6-BFEE-9EB117D2A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xmlns="" id="{2CB9C70C-9B50-4D83-B8B9-1A0FFA2CB1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E1E57A5-A4F5-41D5-9E12-FA9144457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ADBCFAC3-B2EB-4241-B9C9-AC317FCE7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xmlns="" id="{86F38B84-C3BC-48A8-9EEF-3077223C4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xmlns="" id="{E288352D-6F27-4727-9241-658737B623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8">
                <a:extLst>
                  <a:ext uri="{FF2B5EF4-FFF2-40B4-BE49-F238E27FC236}">
                    <a16:creationId xmlns:a16="http://schemas.microsoft.com/office/drawing/2014/main" xmlns="" id="{6AC265CB-8E11-45EF-8A58-9FCB96E0D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9">
                <a:extLst>
                  <a:ext uri="{FF2B5EF4-FFF2-40B4-BE49-F238E27FC236}">
                    <a16:creationId xmlns:a16="http://schemas.microsoft.com/office/drawing/2014/main" xmlns="" id="{DABD6D60-E6DC-4EFB-B755-7954BBAB8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xmlns="" id="{CF6F209B-B481-49BF-87A6-6201C22D8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xmlns="" id="{F1FA7743-5F0C-45CC-8886-3340214982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xmlns="" id="{916D9D0F-5354-4875-9938-6387BFAEA3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xmlns="" id="{0E294183-C628-4365-B907-E607D3DB12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xmlns="" id="{86EA8FAD-5BF8-4312-84E8-774BCEBB41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xmlns="" id="{3464AF92-0BBD-433C-B88A-B18E00B14D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0">
                <a:extLst>
                  <a:ext uri="{FF2B5EF4-FFF2-40B4-BE49-F238E27FC236}">
                    <a16:creationId xmlns:a16="http://schemas.microsoft.com/office/drawing/2014/main" xmlns="" id="{F4CE669E-8A98-4951-BC23-D1A03B0181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xmlns="" id="{5BB7130C-3DF5-4615-BD83-A75F700915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1">
                <a:extLst>
                  <a:ext uri="{FF2B5EF4-FFF2-40B4-BE49-F238E27FC236}">
                    <a16:creationId xmlns:a16="http://schemas.microsoft.com/office/drawing/2014/main" xmlns="" id="{EACB7AF9-EA00-4414-8437-3FDDB2E0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2">
                <a:extLst>
                  <a:ext uri="{FF2B5EF4-FFF2-40B4-BE49-F238E27FC236}">
                    <a16:creationId xmlns:a16="http://schemas.microsoft.com/office/drawing/2014/main" xmlns="" id="{FC2519C3-3C5A-43C9-9ECF-D097278C18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3">
                <a:extLst>
                  <a:ext uri="{FF2B5EF4-FFF2-40B4-BE49-F238E27FC236}">
                    <a16:creationId xmlns:a16="http://schemas.microsoft.com/office/drawing/2014/main" xmlns="" id="{62D72422-4E61-4321-BD7E-B56CC4B1A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4">
                <a:extLst>
                  <a:ext uri="{FF2B5EF4-FFF2-40B4-BE49-F238E27FC236}">
                    <a16:creationId xmlns:a16="http://schemas.microsoft.com/office/drawing/2014/main" xmlns="" id="{05F207C0-A03D-4E9A-803E-D82A7BA7E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5">
                <a:extLst>
                  <a:ext uri="{FF2B5EF4-FFF2-40B4-BE49-F238E27FC236}">
                    <a16:creationId xmlns:a16="http://schemas.microsoft.com/office/drawing/2014/main" xmlns="" id="{255DAFDD-E023-4FF2-A2A7-6F405C8FCB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6">
                <a:extLst>
                  <a:ext uri="{FF2B5EF4-FFF2-40B4-BE49-F238E27FC236}">
                    <a16:creationId xmlns:a16="http://schemas.microsoft.com/office/drawing/2014/main" xmlns="" id="{75169B61-B4D2-4C2A-BF18-EB0AC8DE6A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7">
                <a:extLst>
                  <a:ext uri="{FF2B5EF4-FFF2-40B4-BE49-F238E27FC236}">
                    <a16:creationId xmlns:a16="http://schemas.microsoft.com/office/drawing/2014/main" xmlns="" id="{32FBF9CB-F983-4A89-A0D9-37056BB65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9">
                <a:extLst>
                  <a:ext uri="{FF2B5EF4-FFF2-40B4-BE49-F238E27FC236}">
                    <a16:creationId xmlns:a16="http://schemas.microsoft.com/office/drawing/2014/main" xmlns="" id="{F0884E69-5FA6-4C8C-A64C-DBB313AC2C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xmlns="" id="{ED1FD4E2-312B-48A6-9F17-2D0BD4CFB3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xmlns="" id="{EA111918-CFCC-4C23-ADF2-ABCC68A7C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xmlns="" id="{7E5CA7B2-3753-4B7D-A722-D95342BB8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9">
                <a:extLst>
                  <a:ext uri="{FF2B5EF4-FFF2-40B4-BE49-F238E27FC236}">
                    <a16:creationId xmlns:a16="http://schemas.microsoft.com/office/drawing/2014/main" xmlns="" id="{CC9214A9-8EEB-41B0-83FB-80BEBD9652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0">
                <a:extLst>
                  <a:ext uri="{FF2B5EF4-FFF2-40B4-BE49-F238E27FC236}">
                    <a16:creationId xmlns:a16="http://schemas.microsoft.com/office/drawing/2014/main" xmlns="" id="{33157A90-4AF1-4A40-8125-803407C021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1">
                <a:extLst>
                  <a:ext uri="{FF2B5EF4-FFF2-40B4-BE49-F238E27FC236}">
                    <a16:creationId xmlns:a16="http://schemas.microsoft.com/office/drawing/2014/main" xmlns="" id="{32D1FB24-5EA3-488F-913F-B3C1BB0367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2">
                <a:extLst>
                  <a:ext uri="{FF2B5EF4-FFF2-40B4-BE49-F238E27FC236}">
                    <a16:creationId xmlns:a16="http://schemas.microsoft.com/office/drawing/2014/main" xmlns="" id="{58FC3262-B888-4936-87A0-9A494483A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3">
                <a:extLst>
                  <a:ext uri="{FF2B5EF4-FFF2-40B4-BE49-F238E27FC236}">
                    <a16:creationId xmlns:a16="http://schemas.microsoft.com/office/drawing/2014/main" xmlns="" id="{127CA728-BAE0-47A3-B0CA-5EB4FD148E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4">
                <a:extLst>
                  <a:ext uri="{FF2B5EF4-FFF2-40B4-BE49-F238E27FC236}">
                    <a16:creationId xmlns:a16="http://schemas.microsoft.com/office/drawing/2014/main" xmlns="" id="{0130CB83-550A-45A8-A9AB-0A9E134291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CAEE495A-5C27-457A-BD41-20611D5D0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xmlns="" id="{BB1F32F7-014F-45A8-844E-56C76D98A7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xmlns="" id="{0CF27E5B-05B7-44DF-94AE-4365D50B88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5">
                <a:extLst>
                  <a:ext uri="{FF2B5EF4-FFF2-40B4-BE49-F238E27FC236}">
                    <a16:creationId xmlns:a16="http://schemas.microsoft.com/office/drawing/2014/main" xmlns="" id="{BEEE0FD8-81BE-4670-A0B1-FD1C19191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xmlns="" id="{9F9A6256-1F3C-46D5-8441-488BB1E8E4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7">
                <a:extLst>
                  <a:ext uri="{FF2B5EF4-FFF2-40B4-BE49-F238E27FC236}">
                    <a16:creationId xmlns:a16="http://schemas.microsoft.com/office/drawing/2014/main" xmlns="" id="{BD9DB765-92D3-4BCB-918F-60D8DCDD7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xmlns="" id="{8AFA6628-0664-424D-905E-6FAE9FCFAA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xmlns="" id="{433F27B3-462C-45E8-A759-DE553E29A3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0">
                <a:extLst>
                  <a:ext uri="{FF2B5EF4-FFF2-40B4-BE49-F238E27FC236}">
                    <a16:creationId xmlns:a16="http://schemas.microsoft.com/office/drawing/2014/main" xmlns="" id="{7EC57FD0-F081-4D0F-B32F-E1963A8DE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xmlns="" id="{B268BB25-E444-4C92-83A1-E4D6F070D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xmlns="" id="{9468C251-DE21-4B48-9BE9-25473D0F52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xmlns="" id="{69374DCE-92DD-446F-9C06-4FD9C171AB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xmlns="" id="{258E2296-D453-46D9-818C-D207E49689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xmlns="" id="{48207F15-77EC-4A91-A365-6895A9C6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xmlns="" id="{A96D38DB-9495-4DBE-BDB7-EB1595D381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xmlns="" id="{29B258E2-CEDB-45A9-B556-32AC71C4F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xmlns="" id="{2D586C45-5DFF-41ED-AEB9-8F3858E4EC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xmlns="" id="{C9B4633B-7A14-4DFF-9B10-E15DE426C1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xmlns="" id="{587B182B-8E16-43A1-A782-893619FC2C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xmlns="" id="{34A0BA23-5B00-44AE-AB93-135184C1AA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xmlns="" id="{1A1CF6B8-FC28-43CA-8304-83BA2847C1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xmlns="" id="{C79EB67D-4664-48CC-8DFA-137F563702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1">
                <a:extLst>
                  <a:ext uri="{FF2B5EF4-FFF2-40B4-BE49-F238E27FC236}">
                    <a16:creationId xmlns:a16="http://schemas.microsoft.com/office/drawing/2014/main" xmlns="" id="{23820013-B618-4C4F-B57E-58DAA2828C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xmlns="" id="{E350A463-C2A4-4D68-9E71-B512B0D19D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xmlns="" id="{BC57309A-FF5D-478A-88A0-A4BE3C684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>
                <a:extLst>
                  <a:ext uri="{FF2B5EF4-FFF2-40B4-BE49-F238E27FC236}">
                    <a16:creationId xmlns:a16="http://schemas.microsoft.com/office/drawing/2014/main" xmlns="" id="{9F22C4B5-8A6E-47CB-B4D6-98B0D4BB16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xmlns="" id="{7E92F052-D723-495D-868C-296410F5F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xmlns="" id="{5C008CF1-8C78-4239-B052-0B5041EDC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xmlns="" id="{539E6F42-09A7-4472-942C-C54A5D7C65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xmlns="" id="{6C96C72D-9D17-4980-A553-E066155613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xmlns="" id="{45D9847C-95CC-437A-95AF-49C1825718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xmlns="" id="{B9D8076A-CA26-41D6-AB76-ED1B86A8DD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xmlns="" id="{ACBF348E-212A-4EE2-A9C8-C65E1678CC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xmlns="" id="{ADB6AE21-92E4-42D6-BC49-E087976C88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xmlns="" id="{2A48A234-019E-40CA-95FC-390D168D77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">
                <a:extLst>
                  <a:ext uri="{FF2B5EF4-FFF2-40B4-BE49-F238E27FC236}">
                    <a16:creationId xmlns:a16="http://schemas.microsoft.com/office/drawing/2014/main" xmlns="" id="{0F5FEA51-6853-4BF4-8461-79FD3DDA7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xmlns="" id="{CE655D11-293F-4305-BCA0-196F3D0494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xmlns="" id="{416E183A-0D9C-4821-BD62-9CA648E963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xmlns="" id="{1FA51AD8-7B74-41CF-9A6D-33643002F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xmlns="" id="{C297914E-981E-4D31-9A89-6A68EA2B4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xmlns="" id="{C8FE7D07-2ACA-4830-BB98-FE568A1A4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xmlns="" id="{D8C678D8-D159-48FE-BD0C-2C4A937ACB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xmlns="" id="{29574B54-7600-4D46-BCE4-333BD9C7FF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2">
                <a:extLst>
                  <a:ext uri="{FF2B5EF4-FFF2-40B4-BE49-F238E27FC236}">
                    <a16:creationId xmlns:a16="http://schemas.microsoft.com/office/drawing/2014/main" xmlns="" id="{71DFCCAC-BC4E-438E-847C-23F9ED6D86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3">
                <a:extLst>
                  <a:ext uri="{FF2B5EF4-FFF2-40B4-BE49-F238E27FC236}">
                    <a16:creationId xmlns:a16="http://schemas.microsoft.com/office/drawing/2014/main" xmlns="" id="{04BC880B-F0A1-4F59-9595-F9757CEA3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4">
                <a:extLst>
                  <a:ext uri="{FF2B5EF4-FFF2-40B4-BE49-F238E27FC236}">
                    <a16:creationId xmlns:a16="http://schemas.microsoft.com/office/drawing/2014/main" xmlns="" id="{BDA2CAA7-50D4-45D1-9987-B04B1B2C9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5">
                <a:extLst>
                  <a:ext uri="{FF2B5EF4-FFF2-40B4-BE49-F238E27FC236}">
                    <a16:creationId xmlns:a16="http://schemas.microsoft.com/office/drawing/2014/main" xmlns="" id="{0205D403-CB96-4598-840E-C69BE0F85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6">
                <a:extLst>
                  <a:ext uri="{FF2B5EF4-FFF2-40B4-BE49-F238E27FC236}">
                    <a16:creationId xmlns:a16="http://schemas.microsoft.com/office/drawing/2014/main" xmlns="" id="{C87A8393-9E4F-46F4-8329-B4BA56FA00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7">
                <a:extLst>
                  <a:ext uri="{FF2B5EF4-FFF2-40B4-BE49-F238E27FC236}">
                    <a16:creationId xmlns:a16="http://schemas.microsoft.com/office/drawing/2014/main" xmlns="" id="{88BE4EC1-3B86-40F5-93A2-50EB4D167E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8">
                <a:extLst>
                  <a:ext uri="{FF2B5EF4-FFF2-40B4-BE49-F238E27FC236}">
                    <a16:creationId xmlns:a16="http://schemas.microsoft.com/office/drawing/2014/main" xmlns="" id="{DAB31707-2BF8-45D1-A32F-9F5C0E30A4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9">
                <a:extLst>
                  <a:ext uri="{FF2B5EF4-FFF2-40B4-BE49-F238E27FC236}">
                    <a16:creationId xmlns:a16="http://schemas.microsoft.com/office/drawing/2014/main" xmlns="" id="{9C8FA174-E0E4-49F2-A960-0BE48D301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0">
                <a:extLst>
                  <a:ext uri="{FF2B5EF4-FFF2-40B4-BE49-F238E27FC236}">
                    <a16:creationId xmlns:a16="http://schemas.microsoft.com/office/drawing/2014/main" xmlns="" id="{9C475233-7BEF-47BB-8A48-185AF3BE77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xmlns="" id="{015728E8-62B6-4217-B383-43AA084AA6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2">
                <a:extLst>
                  <a:ext uri="{FF2B5EF4-FFF2-40B4-BE49-F238E27FC236}">
                    <a16:creationId xmlns:a16="http://schemas.microsoft.com/office/drawing/2014/main" xmlns="" id="{77D689AF-C161-494D-A4B8-B746B0A7D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3">
                <a:extLst>
                  <a:ext uri="{FF2B5EF4-FFF2-40B4-BE49-F238E27FC236}">
                    <a16:creationId xmlns:a16="http://schemas.microsoft.com/office/drawing/2014/main" xmlns="" id="{9BD9C1D5-8CC9-4FD9-8775-C51FE208DB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">
                <a:extLst>
                  <a:ext uri="{FF2B5EF4-FFF2-40B4-BE49-F238E27FC236}">
                    <a16:creationId xmlns:a16="http://schemas.microsoft.com/office/drawing/2014/main" xmlns="" id="{BE04C179-888B-4E0C-AB31-0DAEEDF7F6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5">
                <a:extLst>
                  <a:ext uri="{FF2B5EF4-FFF2-40B4-BE49-F238E27FC236}">
                    <a16:creationId xmlns:a16="http://schemas.microsoft.com/office/drawing/2014/main" xmlns="" id="{6B7C84F5-868D-4805-9F83-C8A345D3D5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7">
                <a:extLst>
                  <a:ext uri="{FF2B5EF4-FFF2-40B4-BE49-F238E27FC236}">
                    <a16:creationId xmlns:a16="http://schemas.microsoft.com/office/drawing/2014/main" xmlns="" id="{B86694F4-707C-4741-BA22-5E0CDF61FB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5">
                <a:extLst>
                  <a:ext uri="{FF2B5EF4-FFF2-40B4-BE49-F238E27FC236}">
                    <a16:creationId xmlns:a16="http://schemas.microsoft.com/office/drawing/2014/main" xmlns="" id="{268A4DA4-E5A8-4031-8FB8-C1359830DC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xmlns="" id="{2CB62FF0-AEEA-45FC-9BD0-2D100F390C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xmlns="" id="{753DCB44-0E85-4770-A989-F1B86F200D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1">
                <a:extLst>
                  <a:ext uri="{FF2B5EF4-FFF2-40B4-BE49-F238E27FC236}">
                    <a16:creationId xmlns:a16="http://schemas.microsoft.com/office/drawing/2014/main" xmlns="" id="{5DA00070-D353-48A9-AFBD-9305424EB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2">
                <a:extLst>
                  <a:ext uri="{FF2B5EF4-FFF2-40B4-BE49-F238E27FC236}">
                    <a16:creationId xmlns:a16="http://schemas.microsoft.com/office/drawing/2014/main" xmlns="" id="{FEF02EE7-A1CD-4F49-9BBC-4F845786B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xmlns="" id="{D94FF856-CBC2-4F9B-8C88-0A61402F9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xmlns="" id="{AB7BC1C0-67DD-44B3-AEF8-3046B55C12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xmlns="" id="{79D1FD88-FD27-4B5E-9EC2-911808A058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xmlns="" id="{C7DE49B6-A789-40DB-B057-37DCE5E41C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xmlns="" id="{5873829D-5204-48B1-8271-B803682D8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xmlns="" id="{26F30F65-64C8-44FB-B6BD-0BBAFA3B7F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xmlns="" id="{193BEA64-7498-46F1-85CC-A5C96EC982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xmlns="" id="{B0C67838-49E2-4B6A-AC69-3A6B791DA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xmlns="" id="{49A20809-A2DD-4085-B78C-B4BA41E979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xmlns="" id="{B775045C-37C7-4493-8D9C-9F99C55F0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xmlns="" id="{A3BE9A7E-1BA8-46F8-B318-E2ECCBFDC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xmlns="" id="{5F1ADC58-BB04-4DC8-AABD-162D83F27F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3">
                <a:extLst>
                  <a:ext uri="{FF2B5EF4-FFF2-40B4-BE49-F238E27FC236}">
                    <a16:creationId xmlns:a16="http://schemas.microsoft.com/office/drawing/2014/main" xmlns="" id="{F994FC45-8DC0-49B0-A05A-B2B1878F3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4">
                <a:extLst>
                  <a:ext uri="{FF2B5EF4-FFF2-40B4-BE49-F238E27FC236}">
                    <a16:creationId xmlns:a16="http://schemas.microsoft.com/office/drawing/2014/main" xmlns="" id="{B0DFE4B7-ABE2-4D83-A5BC-2100890C36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5">
                <a:extLst>
                  <a:ext uri="{FF2B5EF4-FFF2-40B4-BE49-F238E27FC236}">
                    <a16:creationId xmlns:a16="http://schemas.microsoft.com/office/drawing/2014/main" xmlns="" id="{3875A6F5-143B-4099-A2BA-B42D029810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7">
                <a:extLst>
                  <a:ext uri="{FF2B5EF4-FFF2-40B4-BE49-F238E27FC236}">
                    <a16:creationId xmlns:a16="http://schemas.microsoft.com/office/drawing/2014/main" xmlns="" id="{D55AA3FB-BBFD-48A5-A816-17F15A8BA1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8">
                <a:extLst>
                  <a:ext uri="{FF2B5EF4-FFF2-40B4-BE49-F238E27FC236}">
                    <a16:creationId xmlns:a16="http://schemas.microsoft.com/office/drawing/2014/main" xmlns="" id="{6069A188-5649-4675-BA50-263D062314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9">
                <a:extLst>
                  <a:ext uri="{FF2B5EF4-FFF2-40B4-BE49-F238E27FC236}">
                    <a16:creationId xmlns:a16="http://schemas.microsoft.com/office/drawing/2014/main" xmlns="" id="{FC01152A-5489-44EF-B864-EC4DD7B316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">
                <a:extLst>
                  <a:ext uri="{FF2B5EF4-FFF2-40B4-BE49-F238E27FC236}">
                    <a16:creationId xmlns:a16="http://schemas.microsoft.com/office/drawing/2014/main" xmlns="" id="{D3CAA289-9C0C-490A-9768-49BBD637B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xmlns="" id="{0ACB33D8-7879-498C-8BC7-4C4F6ECED2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6">
                <a:extLst>
                  <a:ext uri="{FF2B5EF4-FFF2-40B4-BE49-F238E27FC236}">
                    <a16:creationId xmlns:a16="http://schemas.microsoft.com/office/drawing/2014/main" xmlns="" id="{A6BB204E-D937-4C4D-BCB6-DF9F7A406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xmlns="" id="{EF447936-9AA6-4873-BD6B-3A7DBBCF4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CC3E0D11-92C6-4141-B7C5-5B8BA0E40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xmlns="" id="{CA82DB1A-E0D4-4D6D-A64A-868014C79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xmlns="" id="{79E9E5C1-D60A-4EA8-9C04-15595A7BB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xmlns="" id="{BAD910CD-D57C-45DA-8A9B-5E3CD57EA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xmlns="" id="{5402826A-583C-4667-AEF8-DAA4269281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xmlns="" id="{4E02EBB7-1EC6-4320-B9C9-64E237CB9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xmlns="" id="{C62D78D2-A229-4811-9BFA-43C28BC02A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xmlns="" id="{50D562C1-4FFF-4863-9D92-339D7D867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xmlns="" id="{49EA74AB-1F40-426C-9606-B571634E0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xmlns="" id="{24E43341-2786-439A-990F-D4DA15299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C301CB0C-1558-41B4-B70E-2CC306AB5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xmlns="" id="{9EFD2F56-A311-4A9C-98DB-DD899F845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xmlns="" id="{EB1A7473-AA51-43BA-A524-59689C5D46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xmlns="" id="{515EE26E-DD80-4E28-A9E4-E3C1C9593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">
              <a:extLst>
                <a:ext uri="{FF2B5EF4-FFF2-40B4-BE49-F238E27FC236}">
                  <a16:creationId xmlns:a16="http://schemas.microsoft.com/office/drawing/2014/main" xmlns="" id="{6CA0BB20-E66B-4B1E-A334-03D3C79226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2">
              <a:extLst>
                <a:ext uri="{FF2B5EF4-FFF2-40B4-BE49-F238E27FC236}">
                  <a16:creationId xmlns:a16="http://schemas.microsoft.com/office/drawing/2014/main" xmlns="" id="{927E0985-C47E-44F1-874C-8067B5FEE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">
              <a:extLst>
                <a:ext uri="{FF2B5EF4-FFF2-40B4-BE49-F238E27FC236}">
                  <a16:creationId xmlns:a16="http://schemas.microsoft.com/office/drawing/2014/main" xmlns="" id="{F9046F3A-DBB1-4C4D-8D5B-82B836FE4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xmlns="" id="{FE7EE438-DD14-4738-A241-20B943B3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xmlns="" id="{CCD6D4A0-93F3-450E-855C-A0EABF82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xmlns="" id="{FFC49BA2-2C2F-4532-8C33-1DB7C24A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xmlns="" id="{B9C3E3E0-3543-4DB4-9553-C483590B4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xmlns="" id="{D1611641-4970-4C93-B005-82D774C7A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xmlns="" id="{40083E90-33FD-4861-8B17-340056901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xmlns="" id="{94952852-5E0A-47E7-B0C6-F92962CC2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xmlns="" id="{3EA0ADD2-2C5C-4EBB-AC72-FE268D4C6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xmlns="" id="{CCF7EDDF-9DA6-4F4F-A8D9-6F9D608F97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xmlns="" id="{B4ACE8BD-5655-44BC-9DD6-5791448B2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xmlns="" id="{6C8B78B0-ADF5-4E39-8488-83382AF0DA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xmlns="" id="{07597995-748E-4B55-A4B9-DF71D499F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xmlns="" id="{28639BDB-3882-43F7-93C4-66E9F7E41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xmlns="" id="{8A0AF7DA-1B05-49CD-8367-3C63151C38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xmlns="" id="{9F93108D-4661-454E-8F6E-63F910B1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xmlns="" id="{87E22E6B-5EC7-473E-9BDF-DDAA9A647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xmlns="" id="{CADF4DD2-27C7-454B-9F32-B2707E0FC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xmlns="" id="{718D23B6-4347-4B9E-B3EF-A0A9A13E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xmlns="" id="{D1448697-37CA-47CF-8C3D-F2DF2383A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xmlns="" id="{F5D8564C-C91F-4081-B3D0-99AC95260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xmlns="" id="{E0DFDBCB-F6B7-4C88-8692-AA6C4631E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xmlns="" id="{03DC3BAD-FDE4-4699-A9B7-0EAF537E3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xmlns="" id="{74D2A2BB-B355-444B-A825-BC3124E74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xmlns="" id="{6BA13D45-647D-469B-A330-6A1E7C30C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xmlns="" id="{582FD052-32A0-4DE5-8E13-61623B628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xmlns="" id="{B568485A-4DD9-45DC-A69C-52B08C6E9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xmlns="" id="{F0289B14-9A38-4873-B5E4-B2AF9B9F4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xmlns="" id="{4DFB9DAA-1189-41D2-B2DA-A0C618361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xmlns="" id="{CA0ECA5A-2C52-4A35-9066-80A01F7E0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xmlns="" id="{3969E6EE-0CB6-4C99-A3B8-422FBD6D3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xmlns="" id="{A2C89BE4-E8EA-4862-A49F-74E984B41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xmlns="" id="{78DD5330-374E-43EA-B7D6-10BA1F276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EBC8CDE9-3229-43F8-A3C1-47A48F36B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623FE43E-D941-409A-8679-EACA24014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xmlns="" id="{1240FB87-B56D-42D4-BB5C-D35C7FB39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xmlns="" id="{0E8F864D-8E69-4D35-9BEA-5BC7B031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xmlns="" id="{961ED267-A8A8-4A92-AA7D-130EF69D7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xmlns="" id="{D73E611B-EF5E-4E4B-93BA-0BAD56982C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xmlns="" id="{6A5AADC7-B0CE-4F14-A4FE-B5F852D41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xmlns="" id="{150B1A56-3AEB-4922-A18D-15B3A9E91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xmlns="" id="{93CB2ECB-40C7-4CFF-8B96-49D84DBDE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xmlns="" id="{77082064-D677-4175-9DF3-4AAA29246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xmlns="" id="{793C90AC-25CB-4BA8-BA64-3BE8674DBA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xmlns="" id="{B559AEC6-6EB2-4DB6-AC71-4288F29C33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xmlns="" id="{FA44E75F-1E67-4CE5-9031-B51E54BBD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xmlns="" id="{5FAED826-72E1-4FD0-B991-CA76C0930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xmlns="" id="{84FB6649-2CD7-4260-B0FC-6D2AE035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549A4CFC-747E-4FF8-B1CB-3878D0F67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926EB012-839E-4A90-8339-873848A70E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6D11170A-0249-475C-8E0C-0B794CB9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19D2AE1F-D795-4379-8688-1424DF2CB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xmlns="" id="{5BBCD765-B709-48E1-83D4-A27FE1A93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EB89A6EA-89CC-47C5-B923-048A0F93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xmlns="" id="{70AB87C5-FC79-4517-89A3-88FB0D04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xmlns="" id="{374FDB0C-76EC-43C7-B107-3307B2AEF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xmlns="" id="{4982B2F4-4898-4A23-BEC7-E2AD33BB0E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xmlns="" id="{AB2B45CE-3C84-4FE3-8409-31C49E8285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xmlns="" id="{48A088C2-5E77-4673-A7D7-8E46E7D3D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xmlns="" id="{9642E919-6BCB-41DA-AAAE-3F123486D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xmlns="" id="{5AA62CEA-121A-4FF6-8B2E-196D225C4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xmlns="" id="{E496206E-9EDD-47A7-BAD9-4460167BC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3">
              <a:extLst>
                <a:ext uri="{FF2B5EF4-FFF2-40B4-BE49-F238E27FC236}">
                  <a16:creationId xmlns:a16="http://schemas.microsoft.com/office/drawing/2014/main" xmlns="" id="{9FD93BF0-96C1-4231-8230-3C1A33BBA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4">
              <a:extLst>
                <a:ext uri="{FF2B5EF4-FFF2-40B4-BE49-F238E27FC236}">
                  <a16:creationId xmlns:a16="http://schemas.microsoft.com/office/drawing/2014/main" xmlns="" id="{D7F3D675-753D-4312-87A9-040E98F8F7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5">
              <a:extLst>
                <a:ext uri="{FF2B5EF4-FFF2-40B4-BE49-F238E27FC236}">
                  <a16:creationId xmlns:a16="http://schemas.microsoft.com/office/drawing/2014/main" xmlns="" id="{7D09B9D8-373A-417E-A5B0-8AEF1F237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xmlns="" id="{CBBBD0AC-7990-427B-BE17-2C8D66D55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xmlns="" id="{93003F2B-C96E-47B5-B7E2-E5B05ED4D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xmlns="" id="{C4F54194-E568-4482-9066-F67B8FF74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8F0F7188-5F84-4C7B-B78A-BF32127EA0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xmlns="" id="{4F8239CD-C1A6-4DD8-8B1D-FE18CE85E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EF43ED-D072-4AFE-8C4D-F7AA07F6EBE1}"/>
              </a:ext>
            </a:extLst>
          </p:cNvPr>
          <p:cNvSpPr txBox="1"/>
          <p:nvPr/>
        </p:nvSpPr>
        <p:spPr>
          <a:xfrm>
            <a:off x="1636295" y="565484"/>
            <a:ext cx="312359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 </a:t>
            </a:r>
            <a:r>
              <a:rPr lang="en-US" sz="28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 Page</a:t>
            </a:r>
            <a:endParaRPr lang="en-US" sz="2800" b="1" u="sng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32" name="Picture 231" descr="WhatsApp Image 2022-05-25 at 11.00.5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75" y="0"/>
            <a:ext cx="32977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7482648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158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BohemianVTI</vt:lpstr>
      <vt:lpstr>GLA University Mathura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Log out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HP</cp:lastModifiedBy>
  <cp:revision>474</cp:revision>
  <dcterms:created xsi:type="dcterms:W3CDTF">2013-07-15T20:26:40Z</dcterms:created>
  <dcterms:modified xsi:type="dcterms:W3CDTF">2022-05-26T04:59:35Z</dcterms:modified>
</cp:coreProperties>
</file>