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70" r:id="rId2"/>
    <p:sldId id="279" r:id="rId3"/>
    <p:sldId id="276" r:id="rId4"/>
    <p:sldId id="277" r:id="rId5"/>
    <p:sldId id="259" r:id="rId6"/>
    <p:sldId id="256" r:id="rId7"/>
    <p:sldId id="260" r:id="rId8"/>
    <p:sldId id="257" r:id="rId9"/>
    <p:sldId id="258" r:id="rId10"/>
    <p:sldId id="28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663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EDE8F-1929-4F79-911C-70BA94F072B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4F0B24-74BD-4B1E-992B-EB72141E1A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79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30C40-6643-CF48-91CF-448E80864F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930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376C2-B440-64D1-2318-606304D89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2278AD-0233-0215-F325-984436794A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2B0F4-A3AA-8D07-2945-D3B33E0E1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6B494-48EC-202F-C5FF-597EC2A49B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30C40-6643-CF48-91CF-448E80864F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020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5E35B-FEB8-3786-91F8-27909A11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BEDDF0-F19C-8E39-C9DB-E41A77625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F69F62-EBAD-54ED-BCC1-B3E1EACB1F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82B18-E6CC-CA81-FB04-963E0CDD8E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30C40-6643-CF48-91CF-448E80864F5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1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DEE66-6FF0-6517-CF36-6CC4A4137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AADE0-8A3C-73C6-4F20-2740585AB2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7FDFE2-BB1D-77A5-70FB-63F760D53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02B68-3634-A4A2-957B-1B28FDA304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D30C40-6643-CF48-91CF-448E80864F5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33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35FDD-2193-8B5C-AC44-A20F1AE0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7F9D4-8D1A-9233-678F-602F1A352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08EF7-3BDB-D781-737C-AF1676B15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4A61C-4FF6-E222-EB29-65F80B540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038A6-5EE3-0E8D-E7F9-CD0D6B3CA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51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701A1-4450-0444-6142-D678F461A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5CB942-105E-1C6E-4877-838FB2708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00BF2-1830-A220-B21D-8B61E038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B06B-5FE4-3651-D3FB-BD00497EE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23295-1C53-CA04-4CE5-81D59678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2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4C2A1D-3D7B-A305-2A44-3C686162C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E9E7CA-249E-4E22-8571-C4031F0D2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D198D-2A24-C872-1D8A-6A399CB67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9FCAD-FDFF-AE9D-4BD1-7D2857AA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27AD-FE9B-E8AD-A92B-E20D7D4D2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1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BD27-C952-69AA-328D-39C1C3508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EC3AE-C902-5B1C-85CE-2E7374055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89E5CC-407D-FF62-1700-BFD7816CB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51D6-512F-1F83-4D36-5E9028F7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3D54-8E04-CE2F-0AB2-71BD993E4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658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B1C1-240A-A4B1-6A6D-9C653DBC7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5BBAF4-9875-D6E0-DD13-9DB50D6AE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63302-78DF-749D-4FA5-40AF40780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6497-FE63-AB2C-4D69-617D4035D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29AFB-ED35-5B93-B3DE-A006C4464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65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A2C1A-A8BA-679B-2F1A-2F80FA5E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7C51-3DAC-71C8-5891-5C684BFF6A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52EAC-801B-D9D7-1D5E-932295FB9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9C562-94A9-F432-26F7-55216A7BE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C2991-0779-DDC1-5714-E2CDDF0E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A2376-3170-A44D-560D-4DBA2AF6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32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001C-7A57-0319-3807-B15539202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14A825-7A51-3BF4-FBB9-FD6F9E7F8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6F8D3A-036E-E771-6139-C20A52045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E125CF-3EE6-3557-50B0-84BCA26AB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953FD-D655-4647-02A1-5A01ED382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CB70E1-EDF2-68E5-4898-18E5EECC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378552-7FCD-1432-20B5-C54D79A1E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9FC11-B342-DF41-5D83-A080D6CD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7825-2CA8-B1C0-EF48-BC1BD907A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5A7443-07BE-5B85-5C0F-DB006C0C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F3514E-6FC2-F2A1-C771-44EEDC186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0D2D0-4222-3BC2-4793-C4DE5A77F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93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64159A-C463-3F4E-F966-ACB303DD8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8E6696-70F4-1131-7270-9D2A57133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54885-8054-BBBB-990F-DEC08C6BC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867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E083-953A-A81B-6375-0C9D3D2E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CA2B0-9499-83E3-F5E9-167B23DD9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4F152-8E82-B18F-E5D9-6B5360E8E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420D3-58A4-1EFB-7D5F-AF50B6C7D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B123D-EA60-D21F-1945-A15EB9BB8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64402-C04B-9780-A7D7-303AEE96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33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1260-6814-6721-DC7A-21AF6284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A39F05-5B9C-F25A-F7C2-9E7F733DB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1C05F9-EB98-F714-4E60-B73571867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2F061-5EAC-30D8-0634-E079420F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550D0-93E1-FABB-4968-10584611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DE368-839E-C39A-605F-9EE08FED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0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B827D-7A45-DF48-FD47-5330596FF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D4576-C5A4-6C76-2038-323202CF0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D79C8-EF04-22E1-FD19-A0A8A2E867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95191-73EC-4043-9798-EA0AD26C81C5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D3687-0D40-5923-A4BB-3CB58EE49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82A06-AA0B-DC00-5D69-5422A05147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F5799A-C5BA-447D-879C-D727E34EF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1AD31-9109-76A7-8084-3D98C0E45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poster with a plane and pictures&#10;&#10;AI-generated content may be incorrect.">
            <a:extLst>
              <a:ext uri="{FF2B5EF4-FFF2-40B4-BE49-F238E27FC236}">
                <a16:creationId xmlns:a16="http://schemas.microsoft.com/office/drawing/2014/main" id="{8D0DED45-6D5C-D117-A40D-51E87A799D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"/>
          <a:stretch>
            <a:fillRect/>
          </a:stretch>
        </p:blipFill>
        <p:spPr>
          <a:xfrm>
            <a:off x="49005" y="0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125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white card with red text&#10;&#10;AI-generated content may be incorrect.">
            <a:extLst>
              <a:ext uri="{FF2B5EF4-FFF2-40B4-BE49-F238E27FC236}">
                <a16:creationId xmlns:a16="http://schemas.microsoft.com/office/drawing/2014/main" id="{6E714B10-1A80-9841-10E7-8E3FD4475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7" b="12297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42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C1BC9-436F-DDB9-CC33-CF5C3B678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061B9-D1B1-78AB-6BBA-95E28C12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The Human way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E1AFBFE-2453-711A-B316-6D1CE09A5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5874" y="1825625"/>
            <a:ext cx="7840252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2900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EDCBA-6F96-9C7A-7BFA-3B4AE9889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03AC-3C2B-CAC7-F134-5BF253F6D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The Agentic AI way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3E38A0-FE75-4277-97E3-3A88B61BE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792" y="1825625"/>
            <a:ext cx="8490416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5893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28AD7-A07A-0D6A-7B7A-D1871A946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0D959D1-AD4B-6E39-1C42-6EFDB06D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83" y="514350"/>
            <a:ext cx="11485746" cy="9423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latin typeface="Arial" panose="020B0604020202020204" pitchFamily="34" charset="0"/>
                <a:ea typeface="Arial" charset="0"/>
                <a:cs typeface="Arial" panose="020B0604020202020204" pitchFamily="34" charset="0"/>
              </a:rPr>
              <a:t>What is Agentic AI</a:t>
            </a:r>
          </a:p>
        </p:txBody>
      </p:sp>
      <p:pic>
        <p:nvPicPr>
          <p:cNvPr id="7" name="Picture 2" descr="Generated image">
            <a:extLst>
              <a:ext uri="{FF2B5EF4-FFF2-40B4-BE49-F238E27FC236}">
                <a16:creationId xmlns:a16="http://schemas.microsoft.com/office/drawing/2014/main" id="{8DD941BA-229E-A626-B76F-D370FEC7C8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6370" y="1453895"/>
            <a:ext cx="4489704" cy="448970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73A475-A702-D717-2694-1B86013685E6}"/>
              </a:ext>
            </a:extLst>
          </p:cNvPr>
          <p:cNvSpPr txBox="1"/>
          <p:nvPr/>
        </p:nvSpPr>
        <p:spPr>
          <a:xfrm>
            <a:off x="6182248" y="1453895"/>
            <a:ext cx="5669280" cy="44897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indent="-228600">
              <a:lnSpc>
                <a:spcPct val="160000"/>
              </a:lnSpc>
              <a:spcBef>
                <a:spcPts val="1000"/>
              </a:spcBef>
              <a:buClr>
                <a:schemeClr val="accent4"/>
              </a:buClr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Agentic AI means AI systems that act more like agents: they make decisions, plan actions, react to changes, and work toward goals — almost like little digital employees.</a:t>
            </a:r>
          </a:p>
          <a:p>
            <a:pPr marL="228600" indent="-228600">
              <a:lnSpc>
                <a:spcPct val="160000"/>
              </a:lnSpc>
              <a:spcBef>
                <a:spcPts val="1000"/>
              </a:spcBef>
              <a:buClr>
                <a:schemeClr val="accent4"/>
              </a:buClr>
              <a:buFont typeface="Arial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60000"/>
              </a:lnSpc>
              <a:spcBef>
                <a:spcPts val="1000"/>
              </a:spcBef>
              <a:buClr>
                <a:schemeClr val="accent4"/>
              </a:buClr>
              <a:buFont typeface="Arial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60000"/>
              </a:lnSpc>
              <a:spcBef>
                <a:spcPts val="1000"/>
              </a:spcBef>
              <a:buClr>
                <a:schemeClr val="accent4"/>
              </a:buClr>
              <a:buFont typeface="Arial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lnSpc>
                <a:spcPct val="160000"/>
              </a:lnSpc>
              <a:spcBef>
                <a:spcPts val="1000"/>
              </a:spcBef>
              <a:buClr>
                <a:schemeClr val="accent4"/>
              </a:buClr>
              <a:buFont typeface="Arial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Instead of just answering one question at a time, agentic AI can think, reason, decide, and even call other tools or collaborate with other AIs to complete complex tasks.</a:t>
            </a:r>
          </a:p>
        </p:txBody>
      </p:sp>
    </p:spTree>
    <p:extLst>
      <p:ext uri="{BB962C8B-B14F-4D97-AF65-F5344CB8AC3E}">
        <p14:creationId xmlns:p14="http://schemas.microsoft.com/office/powerpoint/2010/main" val="282335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4091-9680-D111-4E5D-BE889119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9154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Blocks of AGENTIC AI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69A66D-85E4-ED18-A2DF-2550EBF220BF}"/>
              </a:ext>
            </a:extLst>
          </p:cNvPr>
          <p:cNvGrpSpPr/>
          <p:nvPr/>
        </p:nvGrpSpPr>
        <p:grpSpPr>
          <a:xfrm>
            <a:off x="657445" y="1563120"/>
            <a:ext cx="10877110" cy="4754135"/>
            <a:chOff x="1010092" y="2083981"/>
            <a:chExt cx="10877110" cy="475413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F006223-7102-4474-81F9-4AC35A183015}"/>
                </a:ext>
              </a:extLst>
            </p:cNvPr>
            <p:cNvSpPr/>
            <p:nvPr/>
          </p:nvSpPr>
          <p:spPr>
            <a:xfrm>
              <a:off x="1010094" y="2083981"/>
              <a:ext cx="2509284" cy="32748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Perception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F69EB35-965C-E130-A66C-4D289042CFC9}"/>
                </a:ext>
              </a:extLst>
            </p:cNvPr>
            <p:cNvSpPr/>
            <p:nvPr/>
          </p:nvSpPr>
          <p:spPr>
            <a:xfrm>
              <a:off x="3810001" y="2083981"/>
              <a:ext cx="2509284" cy="32748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Reasoning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C28929-FB2B-E4CA-FEB2-613F73BEA6C5}"/>
                </a:ext>
              </a:extLst>
            </p:cNvPr>
            <p:cNvSpPr/>
            <p:nvPr/>
          </p:nvSpPr>
          <p:spPr>
            <a:xfrm>
              <a:off x="6503583" y="2083981"/>
              <a:ext cx="2509284" cy="32748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DA1F513-9047-D2E7-11A6-DF5C21C7D3E5}"/>
                </a:ext>
              </a:extLst>
            </p:cNvPr>
            <p:cNvSpPr/>
            <p:nvPr/>
          </p:nvSpPr>
          <p:spPr>
            <a:xfrm>
              <a:off x="9377918" y="2083981"/>
              <a:ext cx="2509284" cy="327482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Learning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F64D3F3-9135-04F5-B6E0-E75998CCD529}"/>
                </a:ext>
              </a:extLst>
            </p:cNvPr>
            <p:cNvSpPr txBox="1"/>
            <p:nvPr/>
          </p:nvSpPr>
          <p:spPr>
            <a:xfrm>
              <a:off x="1010092" y="5615394"/>
              <a:ext cx="250928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__Work_Sans_90f692"/>
                </a:rPr>
                <a:t>It gathers data from its surroundings.</a:t>
              </a: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BA7558-7B15-65C1-957F-1F83C1D5E4D6}"/>
                </a:ext>
              </a:extLst>
            </p:cNvPr>
            <p:cNvSpPr txBox="1"/>
            <p:nvPr/>
          </p:nvSpPr>
          <p:spPr>
            <a:xfrm>
              <a:off x="3810001" y="5582073"/>
              <a:ext cx="2509284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__Work_Sans_90f692"/>
                </a:rPr>
                <a:t>It analyzes this data to identify what it will be used for.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1C3831-12F4-AC0D-AC67-76B45834E21F}"/>
                </a:ext>
              </a:extLst>
            </p:cNvPr>
            <p:cNvSpPr txBox="1"/>
            <p:nvPr/>
          </p:nvSpPr>
          <p:spPr>
            <a:xfrm>
              <a:off x="6503583" y="5617608"/>
              <a:ext cx="250928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__Work_Sans_90f692"/>
                </a:rPr>
                <a:t>It chooses what to do based on its reasoning.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78FF-886B-9A43-FF4B-1519859AC952}"/>
                </a:ext>
              </a:extLst>
            </p:cNvPr>
            <p:cNvSpPr txBox="1"/>
            <p:nvPr/>
          </p:nvSpPr>
          <p:spPr>
            <a:xfrm>
              <a:off x="9377918" y="5637787"/>
              <a:ext cx="250928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0" i="0" dirty="0">
                  <a:solidFill>
                    <a:srgbClr val="000000"/>
                  </a:solidFill>
                  <a:effectLst/>
                  <a:latin typeface="__Work_Sans_90f692"/>
                </a:rPr>
                <a:t> It improves and adapts over time, learning from feedback and experience.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09316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agram">
            <a:extLst>
              <a:ext uri="{FF2B5EF4-FFF2-40B4-BE49-F238E27FC236}">
                <a16:creationId xmlns:a16="http://schemas.microsoft.com/office/drawing/2014/main" id="{6A679092-BBD1-259D-6B41-C90974850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756" y="951327"/>
            <a:ext cx="9759285" cy="585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970A95-08AE-678A-36E7-B7539EB0972A}"/>
              </a:ext>
            </a:extLst>
          </p:cNvPr>
          <p:cNvSpPr txBox="1">
            <a:spLocks/>
          </p:cNvSpPr>
          <p:nvPr/>
        </p:nvSpPr>
        <p:spPr>
          <a:xfrm>
            <a:off x="487326" y="-4253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Supervisor Flow</a:t>
            </a:r>
          </a:p>
        </p:txBody>
      </p:sp>
    </p:spTree>
    <p:extLst>
      <p:ext uri="{BB962C8B-B14F-4D97-AF65-F5344CB8AC3E}">
        <p14:creationId xmlns:p14="http://schemas.microsoft.com/office/powerpoint/2010/main" val="2929330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52D49F-9816-6ABB-4D17-20991EFBE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557" y="0"/>
            <a:ext cx="9626885" cy="6858000"/>
          </a:xfrm>
          <a:prstGeom prst="rect">
            <a:avLst/>
          </a:prstGeom>
        </p:spPr>
      </p:pic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DCEFCAEF-FC0E-F386-D4C0-19A25A36F05E}"/>
              </a:ext>
            </a:extLst>
          </p:cNvPr>
          <p:cNvSpPr/>
          <p:nvPr/>
        </p:nvSpPr>
        <p:spPr>
          <a:xfrm rot="5400000">
            <a:off x="7186663" y="225875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477177A3-3C70-974D-5E34-06F101B295B9}"/>
              </a:ext>
            </a:extLst>
          </p:cNvPr>
          <p:cNvSpPr/>
          <p:nvPr/>
        </p:nvSpPr>
        <p:spPr>
          <a:xfrm rot="16200000">
            <a:off x="6318337" y="225876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C698FC6-7444-206E-214E-4F56AD90CB1A}"/>
              </a:ext>
            </a:extLst>
          </p:cNvPr>
          <p:cNvSpPr/>
          <p:nvPr/>
        </p:nvSpPr>
        <p:spPr>
          <a:xfrm rot="16200000">
            <a:off x="6318337" y="1824305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F10B36BA-06CF-EEF5-58F7-9A3178AAD426}"/>
              </a:ext>
            </a:extLst>
          </p:cNvPr>
          <p:cNvSpPr/>
          <p:nvPr/>
        </p:nvSpPr>
        <p:spPr>
          <a:xfrm rot="5400000">
            <a:off x="7186663" y="1834939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BBA595C-A627-6916-9C5C-9085FD674D76}"/>
              </a:ext>
            </a:extLst>
          </p:cNvPr>
          <p:cNvSpPr/>
          <p:nvPr/>
        </p:nvSpPr>
        <p:spPr>
          <a:xfrm rot="16200000">
            <a:off x="6318337" y="3196284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82D8133-65E9-4344-6F87-8CCF5632CE35}"/>
              </a:ext>
            </a:extLst>
          </p:cNvPr>
          <p:cNvSpPr/>
          <p:nvPr/>
        </p:nvSpPr>
        <p:spPr>
          <a:xfrm rot="5400000">
            <a:off x="7186663" y="3206918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8F4C7735-DABE-DF4F-52B7-969DDD03B8B9}"/>
              </a:ext>
            </a:extLst>
          </p:cNvPr>
          <p:cNvSpPr/>
          <p:nvPr/>
        </p:nvSpPr>
        <p:spPr>
          <a:xfrm rot="16200000">
            <a:off x="6318337" y="4832940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DC18C867-73D7-E218-56B4-87434E448566}"/>
              </a:ext>
            </a:extLst>
          </p:cNvPr>
          <p:cNvSpPr/>
          <p:nvPr/>
        </p:nvSpPr>
        <p:spPr>
          <a:xfrm rot="5400000">
            <a:off x="7186663" y="4843574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790B7E-B599-7480-082B-3E84B6C45C63}"/>
              </a:ext>
            </a:extLst>
          </p:cNvPr>
          <p:cNvSpPr/>
          <p:nvPr/>
        </p:nvSpPr>
        <p:spPr>
          <a:xfrm rot="16200000">
            <a:off x="6318337" y="6385296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1FE6A00-F8A4-3BF5-AD67-B497C8A84661}"/>
              </a:ext>
            </a:extLst>
          </p:cNvPr>
          <p:cNvSpPr/>
          <p:nvPr/>
        </p:nvSpPr>
        <p:spPr>
          <a:xfrm rot="5400000">
            <a:off x="7186663" y="6395930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F4883A43-EAFA-7E88-F433-9AE5502F8479}"/>
              </a:ext>
            </a:extLst>
          </p:cNvPr>
          <p:cNvSpPr/>
          <p:nvPr/>
        </p:nvSpPr>
        <p:spPr>
          <a:xfrm rot="16200000">
            <a:off x="4836735" y="3206917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FF8ADE6D-85C6-B50C-1098-AB0D28D7B153}"/>
              </a:ext>
            </a:extLst>
          </p:cNvPr>
          <p:cNvSpPr/>
          <p:nvPr/>
        </p:nvSpPr>
        <p:spPr>
          <a:xfrm rot="5400000">
            <a:off x="5747590" y="3206918"/>
            <a:ext cx="226448" cy="200755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A25860-7B58-5D98-05AF-A5AAB461F8E0}"/>
              </a:ext>
            </a:extLst>
          </p:cNvPr>
          <p:cNvSpPr txBox="1"/>
          <p:nvPr/>
        </p:nvSpPr>
        <p:spPr>
          <a:xfrm>
            <a:off x="642332" y="32625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Travel Itinerary Flow</a:t>
            </a:r>
          </a:p>
        </p:txBody>
      </p:sp>
    </p:spTree>
    <p:extLst>
      <p:ext uri="{BB962C8B-B14F-4D97-AF65-F5344CB8AC3E}">
        <p14:creationId xmlns:p14="http://schemas.microsoft.com/office/powerpoint/2010/main" val="750187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838569A-57D6-CE23-2479-01CDE06AE34E}"/>
              </a:ext>
            </a:extLst>
          </p:cNvPr>
          <p:cNvSpPr/>
          <p:nvPr/>
        </p:nvSpPr>
        <p:spPr>
          <a:xfrm>
            <a:off x="1655134" y="5064600"/>
            <a:ext cx="4118348" cy="1193671"/>
          </a:xfrm>
          <a:custGeom>
            <a:avLst/>
            <a:gdLst>
              <a:gd name="connsiteX0" fmla="*/ 0 w 4118348"/>
              <a:gd name="connsiteY0" fmla="*/ 0 h 1193671"/>
              <a:gd name="connsiteX1" fmla="*/ 727575 w 4118348"/>
              <a:gd name="connsiteY1" fmla="*/ 0 h 1193671"/>
              <a:gd name="connsiteX2" fmla="*/ 1496333 w 4118348"/>
              <a:gd name="connsiteY2" fmla="*/ 0 h 1193671"/>
              <a:gd name="connsiteX3" fmla="*/ 2182724 w 4118348"/>
              <a:gd name="connsiteY3" fmla="*/ 0 h 1193671"/>
              <a:gd name="connsiteX4" fmla="*/ 2786749 w 4118348"/>
              <a:gd name="connsiteY4" fmla="*/ 0 h 1193671"/>
              <a:gd name="connsiteX5" fmla="*/ 3390773 w 4118348"/>
              <a:gd name="connsiteY5" fmla="*/ 0 h 1193671"/>
              <a:gd name="connsiteX6" fmla="*/ 4118348 w 4118348"/>
              <a:gd name="connsiteY6" fmla="*/ 0 h 1193671"/>
              <a:gd name="connsiteX7" fmla="*/ 4118348 w 4118348"/>
              <a:gd name="connsiteY7" fmla="*/ 596836 h 1193671"/>
              <a:gd name="connsiteX8" fmla="*/ 4118348 w 4118348"/>
              <a:gd name="connsiteY8" fmla="*/ 1193671 h 1193671"/>
              <a:gd name="connsiteX9" fmla="*/ 3514324 w 4118348"/>
              <a:gd name="connsiteY9" fmla="*/ 1193671 h 1193671"/>
              <a:gd name="connsiteX10" fmla="*/ 2910299 w 4118348"/>
              <a:gd name="connsiteY10" fmla="*/ 1193671 h 1193671"/>
              <a:gd name="connsiteX11" fmla="*/ 2141541 w 4118348"/>
              <a:gd name="connsiteY11" fmla="*/ 1193671 h 1193671"/>
              <a:gd name="connsiteX12" fmla="*/ 1496333 w 4118348"/>
              <a:gd name="connsiteY12" fmla="*/ 1193671 h 1193671"/>
              <a:gd name="connsiteX13" fmla="*/ 933492 w 4118348"/>
              <a:gd name="connsiteY13" fmla="*/ 1193671 h 1193671"/>
              <a:gd name="connsiteX14" fmla="*/ 0 w 4118348"/>
              <a:gd name="connsiteY14" fmla="*/ 1193671 h 1193671"/>
              <a:gd name="connsiteX15" fmla="*/ 0 w 4118348"/>
              <a:gd name="connsiteY15" fmla="*/ 608772 h 1193671"/>
              <a:gd name="connsiteX16" fmla="*/ 0 w 4118348"/>
              <a:gd name="connsiteY16" fmla="*/ 0 h 1193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18348" h="1193671" extrusionOk="0">
                <a:moveTo>
                  <a:pt x="0" y="0"/>
                </a:moveTo>
                <a:cubicBezTo>
                  <a:pt x="165307" y="7079"/>
                  <a:pt x="557418" y="14546"/>
                  <a:pt x="727575" y="0"/>
                </a:cubicBezTo>
                <a:cubicBezTo>
                  <a:pt x="897732" y="-14546"/>
                  <a:pt x="1252292" y="-27994"/>
                  <a:pt x="1496333" y="0"/>
                </a:cubicBezTo>
                <a:cubicBezTo>
                  <a:pt x="1740374" y="27994"/>
                  <a:pt x="2023871" y="-22403"/>
                  <a:pt x="2182724" y="0"/>
                </a:cubicBezTo>
                <a:cubicBezTo>
                  <a:pt x="2341577" y="22403"/>
                  <a:pt x="2636609" y="-12563"/>
                  <a:pt x="2786749" y="0"/>
                </a:cubicBezTo>
                <a:cubicBezTo>
                  <a:pt x="2936889" y="12563"/>
                  <a:pt x="3231992" y="-1282"/>
                  <a:pt x="3390773" y="0"/>
                </a:cubicBezTo>
                <a:cubicBezTo>
                  <a:pt x="3549554" y="1282"/>
                  <a:pt x="3945490" y="-32855"/>
                  <a:pt x="4118348" y="0"/>
                </a:cubicBezTo>
                <a:cubicBezTo>
                  <a:pt x="4124584" y="168293"/>
                  <a:pt x="4104779" y="312809"/>
                  <a:pt x="4118348" y="596836"/>
                </a:cubicBezTo>
                <a:cubicBezTo>
                  <a:pt x="4131917" y="880863"/>
                  <a:pt x="4146591" y="1035733"/>
                  <a:pt x="4118348" y="1193671"/>
                </a:cubicBezTo>
                <a:cubicBezTo>
                  <a:pt x="3845509" y="1165189"/>
                  <a:pt x="3731340" y="1218326"/>
                  <a:pt x="3514324" y="1193671"/>
                </a:cubicBezTo>
                <a:cubicBezTo>
                  <a:pt x="3297308" y="1169016"/>
                  <a:pt x="3129202" y="1197091"/>
                  <a:pt x="2910299" y="1193671"/>
                </a:cubicBezTo>
                <a:cubicBezTo>
                  <a:pt x="2691396" y="1190251"/>
                  <a:pt x="2351890" y="1159418"/>
                  <a:pt x="2141541" y="1193671"/>
                </a:cubicBezTo>
                <a:cubicBezTo>
                  <a:pt x="1931192" y="1227924"/>
                  <a:pt x="1690805" y="1198631"/>
                  <a:pt x="1496333" y="1193671"/>
                </a:cubicBezTo>
                <a:cubicBezTo>
                  <a:pt x="1301861" y="1188711"/>
                  <a:pt x="1156676" y="1198761"/>
                  <a:pt x="933492" y="1193671"/>
                </a:cubicBezTo>
                <a:cubicBezTo>
                  <a:pt x="710308" y="1188581"/>
                  <a:pt x="194415" y="1183606"/>
                  <a:pt x="0" y="1193671"/>
                </a:cubicBezTo>
                <a:cubicBezTo>
                  <a:pt x="-3329" y="960033"/>
                  <a:pt x="20807" y="868470"/>
                  <a:pt x="0" y="608772"/>
                </a:cubicBezTo>
                <a:cubicBezTo>
                  <a:pt x="-20807" y="349074"/>
                  <a:pt x="-10417" y="174349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C3FA74-E998-8EC3-ABD2-6229CD2E6D69}"/>
              </a:ext>
            </a:extLst>
          </p:cNvPr>
          <p:cNvSpPr/>
          <p:nvPr/>
        </p:nvSpPr>
        <p:spPr>
          <a:xfrm>
            <a:off x="1392867" y="4833339"/>
            <a:ext cx="1747284" cy="446972"/>
          </a:xfrm>
          <a:custGeom>
            <a:avLst/>
            <a:gdLst>
              <a:gd name="connsiteX0" fmla="*/ 0 w 1747284"/>
              <a:gd name="connsiteY0" fmla="*/ 0 h 446972"/>
              <a:gd name="connsiteX1" fmla="*/ 617374 w 1747284"/>
              <a:gd name="connsiteY1" fmla="*/ 0 h 446972"/>
              <a:gd name="connsiteX2" fmla="*/ 1147383 w 1747284"/>
              <a:gd name="connsiteY2" fmla="*/ 0 h 446972"/>
              <a:gd name="connsiteX3" fmla="*/ 1747284 w 1747284"/>
              <a:gd name="connsiteY3" fmla="*/ 0 h 446972"/>
              <a:gd name="connsiteX4" fmla="*/ 1747284 w 1747284"/>
              <a:gd name="connsiteY4" fmla="*/ 446972 h 446972"/>
              <a:gd name="connsiteX5" fmla="*/ 1182329 w 1747284"/>
              <a:gd name="connsiteY5" fmla="*/ 446972 h 446972"/>
              <a:gd name="connsiteX6" fmla="*/ 599901 w 1747284"/>
              <a:gd name="connsiteY6" fmla="*/ 446972 h 446972"/>
              <a:gd name="connsiteX7" fmla="*/ 0 w 1747284"/>
              <a:gd name="connsiteY7" fmla="*/ 446972 h 446972"/>
              <a:gd name="connsiteX8" fmla="*/ 0 w 1747284"/>
              <a:gd name="connsiteY8" fmla="*/ 0 h 44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47284" h="446972" fill="none" extrusionOk="0">
                <a:moveTo>
                  <a:pt x="0" y="0"/>
                </a:moveTo>
                <a:cubicBezTo>
                  <a:pt x="184912" y="-18144"/>
                  <a:pt x="335989" y="-794"/>
                  <a:pt x="617374" y="0"/>
                </a:cubicBezTo>
                <a:cubicBezTo>
                  <a:pt x="898759" y="794"/>
                  <a:pt x="964913" y="9855"/>
                  <a:pt x="1147383" y="0"/>
                </a:cubicBezTo>
                <a:cubicBezTo>
                  <a:pt x="1329853" y="-9855"/>
                  <a:pt x="1512821" y="-4227"/>
                  <a:pt x="1747284" y="0"/>
                </a:cubicBezTo>
                <a:cubicBezTo>
                  <a:pt x="1731276" y="201556"/>
                  <a:pt x="1736616" y="320510"/>
                  <a:pt x="1747284" y="446972"/>
                </a:cubicBezTo>
                <a:cubicBezTo>
                  <a:pt x="1619985" y="459668"/>
                  <a:pt x="1298607" y="473559"/>
                  <a:pt x="1182329" y="446972"/>
                </a:cubicBezTo>
                <a:cubicBezTo>
                  <a:pt x="1066051" y="420385"/>
                  <a:pt x="846121" y="434234"/>
                  <a:pt x="599901" y="446972"/>
                </a:cubicBezTo>
                <a:cubicBezTo>
                  <a:pt x="353681" y="459710"/>
                  <a:pt x="281763" y="473017"/>
                  <a:pt x="0" y="446972"/>
                </a:cubicBezTo>
                <a:cubicBezTo>
                  <a:pt x="-671" y="351509"/>
                  <a:pt x="11636" y="133839"/>
                  <a:pt x="0" y="0"/>
                </a:cubicBezTo>
                <a:close/>
              </a:path>
              <a:path w="1747284" h="446972" stroke="0" extrusionOk="0">
                <a:moveTo>
                  <a:pt x="0" y="0"/>
                </a:moveTo>
                <a:cubicBezTo>
                  <a:pt x="129699" y="20064"/>
                  <a:pt x="437722" y="6528"/>
                  <a:pt x="599901" y="0"/>
                </a:cubicBezTo>
                <a:cubicBezTo>
                  <a:pt x="762080" y="-6528"/>
                  <a:pt x="967720" y="-21868"/>
                  <a:pt x="1217275" y="0"/>
                </a:cubicBezTo>
                <a:cubicBezTo>
                  <a:pt x="1466830" y="21868"/>
                  <a:pt x="1620530" y="13422"/>
                  <a:pt x="1747284" y="0"/>
                </a:cubicBezTo>
                <a:cubicBezTo>
                  <a:pt x="1765549" y="127297"/>
                  <a:pt x="1756732" y="282259"/>
                  <a:pt x="1747284" y="446972"/>
                </a:cubicBezTo>
                <a:cubicBezTo>
                  <a:pt x="1526255" y="458488"/>
                  <a:pt x="1433935" y="425096"/>
                  <a:pt x="1129910" y="446972"/>
                </a:cubicBezTo>
                <a:cubicBezTo>
                  <a:pt x="825885" y="468848"/>
                  <a:pt x="660450" y="463906"/>
                  <a:pt x="512537" y="446972"/>
                </a:cubicBezTo>
                <a:cubicBezTo>
                  <a:pt x="364624" y="430038"/>
                  <a:pt x="246790" y="467974"/>
                  <a:pt x="0" y="446972"/>
                </a:cubicBezTo>
                <a:cubicBezTo>
                  <a:pt x="7963" y="247411"/>
                  <a:pt x="19049" y="11105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Supervisor Agent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1860F3E-8255-2FF8-7502-4F3782C68327}"/>
              </a:ext>
            </a:extLst>
          </p:cNvPr>
          <p:cNvSpPr txBox="1"/>
          <p:nvPr/>
        </p:nvSpPr>
        <p:spPr>
          <a:xfrm>
            <a:off x="1655134" y="5347159"/>
            <a:ext cx="41183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supervisor agent manages communication and delegates tasks by selecting the appropriate agent based on context and requirements</a:t>
            </a:r>
          </a:p>
        </p:txBody>
      </p:sp>
      <p:pic>
        <p:nvPicPr>
          <p:cNvPr id="2" name="Picture 1" descr="A diagram of a company&#10;&#10;AI-generated content may be incorrect.">
            <a:extLst>
              <a:ext uri="{FF2B5EF4-FFF2-40B4-BE49-F238E27FC236}">
                <a16:creationId xmlns:a16="http://schemas.microsoft.com/office/drawing/2014/main" id="{DA89B115-AC24-F298-1E54-125BFF741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08" y="772177"/>
            <a:ext cx="7115295" cy="347472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3201B64-462C-0BA3-D834-96276EFA5E64}"/>
              </a:ext>
            </a:extLst>
          </p:cNvPr>
          <p:cNvSpPr txBox="1">
            <a:spLocks/>
          </p:cNvSpPr>
          <p:nvPr/>
        </p:nvSpPr>
        <p:spPr>
          <a:xfrm>
            <a:off x="1711839" y="-220186"/>
            <a:ext cx="37922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LangGraph 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F2B870-CB43-7040-5678-6A075C6BBB8E}"/>
              </a:ext>
            </a:extLst>
          </p:cNvPr>
          <p:cNvSpPr/>
          <p:nvPr/>
        </p:nvSpPr>
        <p:spPr>
          <a:xfrm>
            <a:off x="7456971" y="519838"/>
            <a:ext cx="4008475" cy="792096"/>
          </a:xfrm>
          <a:custGeom>
            <a:avLst/>
            <a:gdLst>
              <a:gd name="connsiteX0" fmla="*/ 0 w 4008475"/>
              <a:gd name="connsiteY0" fmla="*/ 0 h 792096"/>
              <a:gd name="connsiteX1" fmla="*/ 708164 w 4008475"/>
              <a:gd name="connsiteY1" fmla="*/ 0 h 792096"/>
              <a:gd name="connsiteX2" fmla="*/ 1456413 w 4008475"/>
              <a:gd name="connsiteY2" fmla="*/ 0 h 792096"/>
              <a:gd name="connsiteX3" fmla="*/ 2124492 w 4008475"/>
              <a:gd name="connsiteY3" fmla="*/ 0 h 792096"/>
              <a:gd name="connsiteX4" fmla="*/ 2712401 w 4008475"/>
              <a:gd name="connsiteY4" fmla="*/ 0 h 792096"/>
              <a:gd name="connsiteX5" fmla="*/ 3300311 w 4008475"/>
              <a:gd name="connsiteY5" fmla="*/ 0 h 792096"/>
              <a:gd name="connsiteX6" fmla="*/ 4008475 w 4008475"/>
              <a:gd name="connsiteY6" fmla="*/ 0 h 792096"/>
              <a:gd name="connsiteX7" fmla="*/ 4008475 w 4008475"/>
              <a:gd name="connsiteY7" fmla="*/ 396048 h 792096"/>
              <a:gd name="connsiteX8" fmla="*/ 4008475 w 4008475"/>
              <a:gd name="connsiteY8" fmla="*/ 792096 h 792096"/>
              <a:gd name="connsiteX9" fmla="*/ 3420565 w 4008475"/>
              <a:gd name="connsiteY9" fmla="*/ 792096 h 792096"/>
              <a:gd name="connsiteX10" fmla="*/ 2832656 w 4008475"/>
              <a:gd name="connsiteY10" fmla="*/ 792096 h 792096"/>
              <a:gd name="connsiteX11" fmla="*/ 2084407 w 4008475"/>
              <a:gd name="connsiteY11" fmla="*/ 792096 h 792096"/>
              <a:gd name="connsiteX12" fmla="*/ 1456413 w 4008475"/>
              <a:gd name="connsiteY12" fmla="*/ 792096 h 792096"/>
              <a:gd name="connsiteX13" fmla="*/ 908588 w 4008475"/>
              <a:gd name="connsiteY13" fmla="*/ 792096 h 792096"/>
              <a:gd name="connsiteX14" fmla="*/ 0 w 4008475"/>
              <a:gd name="connsiteY14" fmla="*/ 792096 h 792096"/>
              <a:gd name="connsiteX15" fmla="*/ 0 w 4008475"/>
              <a:gd name="connsiteY15" fmla="*/ 403969 h 792096"/>
              <a:gd name="connsiteX16" fmla="*/ 0 w 4008475"/>
              <a:gd name="connsiteY16" fmla="*/ 0 h 792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08475" h="792096" extrusionOk="0">
                <a:moveTo>
                  <a:pt x="0" y="0"/>
                </a:moveTo>
                <a:cubicBezTo>
                  <a:pt x="292675" y="-19502"/>
                  <a:pt x="455908" y="-25657"/>
                  <a:pt x="708164" y="0"/>
                </a:cubicBezTo>
                <a:cubicBezTo>
                  <a:pt x="960420" y="25657"/>
                  <a:pt x="1245935" y="-32572"/>
                  <a:pt x="1456413" y="0"/>
                </a:cubicBezTo>
                <a:cubicBezTo>
                  <a:pt x="1666891" y="32572"/>
                  <a:pt x="1819183" y="-7351"/>
                  <a:pt x="2124492" y="0"/>
                </a:cubicBezTo>
                <a:cubicBezTo>
                  <a:pt x="2429801" y="7351"/>
                  <a:pt x="2488450" y="-23490"/>
                  <a:pt x="2712401" y="0"/>
                </a:cubicBezTo>
                <a:cubicBezTo>
                  <a:pt x="2936352" y="23490"/>
                  <a:pt x="3179901" y="-27150"/>
                  <a:pt x="3300311" y="0"/>
                </a:cubicBezTo>
                <a:cubicBezTo>
                  <a:pt x="3420721" y="27150"/>
                  <a:pt x="3717798" y="20499"/>
                  <a:pt x="4008475" y="0"/>
                </a:cubicBezTo>
                <a:cubicBezTo>
                  <a:pt x="3995170" y="96049"/>
                  <a:pt x="3997365" y="296076"/>
                  <a:pt x="4008475" y="396048"/>
                </a:cubicBezTo>
                <a:cubicBezTo>
                  <a:pt x="4019585" y="496020"/>
                  <a:pt x="4002481" y="696427"/>
                  <a:pt x="4008475" y="792096"/>
                </a:cubicBezTo>
                <a:cubicBezTo>
                  <a:pt x="3864681" y="765916"/>
                  <a:pt x="3543744" y="768570"/>
                  <a:pt x="3420565" y="792096"/>
                </a:cubicBezTo>
                <a:cubicBezTo>
                  <a:pt x="3297386" y="815623"/>
                  <a:pt x="3060326" y="787404"/>
                  <a:pt x="2832656" y="792096"/>
                </a:cubicBezTo>
                <a:cubicBezTo>
                  <a:pt x="2604986" y="796788"/>
                  <a:pt x="2439512" y="823793"/>
                  <a:pt x="2084407" y="792096"/>
                </a:cubicBezTo>
                <a:cubicBezTo>
                  <a:pt x="1729302" y="760399"/>
                  <a:pt x="1731315" y="820685"/>
                  <a:pt x="1456413" y="792096"/>
                </a:cubicBezTo>
                <a:cubicBezTo>
                  <a:pt x="1181511" y="763507"/>
                  <a:pt x="1079750" y="787361"/>
                  <a:pt x="908588" y="792096"/>
                </a:cubicBezTo>
                <a:cubicBezTo>
                  <a:pt x="737426" y="796831"/>
                  <a:pt x="401721" y="776842"/>
                  <a:pt x="0" y="792096"/>
                </a:cubicBezTo>
                <a:cubicBezTo>
                  <a:pt x="12486" y="669153"/>
                  <a:pt x="9365" y="569261"/>
                  <a:pt x="0" y="403969"/>
                </a:cubicBezTo>
                <a:cubicBezTo>
                  <a:pt x="-9365" y="238677"/>
                  <a:pt x="-19055" y="12097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56104C-ABF5-14D7-3C3E-6FACE75133C7}"/>
              </a:ext>
            </a:extLst>
          </p:cNvPr>
          <p:cNvSpPr/>
          <p:nvPr/>
        </p:nvSpPr>
        <p:spPr>
          <a:xfrm>
            <a:off x="7194704" y="309842"/>
            <a:ext cx="1669312" cy="446972"/>
          </a:xfrm>
          <a:custGeom>
            <a:avLst/>
            <a:gdLst>
              <a:gd name="connsiteX0" fmla="*/ 0 w 1669312"/>
              <a:gd name="connsiteY0" fmla="*/ 0 h 446972"/>
              <a:gd name="connsiteX1" fmla="*/ 589824 w 1669312"/>
              <a:gd name="connsiteY1" fmla="*/ 0 h 446972"/>
              <a:gd name="connsiteX2" fmla="*/ 1096182 w 1669312"/>
              <a:gd name="connsiteY2" fmla="*/ 0 h 446972"/>
              <a:gd name="connsiteX3" fmla="*/ 1669312 w 1669312"/>
              <a:gd name="connsiteY3" fmla="*/ 0 h 446972"/>
              <a:gd name="connsiteX4" fmla="*/ 1669312 w 1669312"/>
              <a:gd name="connsiteY4" fmla="*/ 446972 h 446972"/>
              <a:gd name="connsiteX5" fmla="*/ 1129568 w 1669312"/>
              <a:gd name="connsiteY5" fmla="*/ 446972 h 446972"/>
              <a:gd name="connsiteX6" fmla="*/ 573130 w 1669312"/>
              <a:gd name="connsiteY6" fmla="*/ 446972 h 446972"/>
              <a:gd name="connsiteX7" fmla="*/ 0 w 1669312"/>
              <a:gd name="connsiteY7" fmla="*/ 446972 h 446972"/>
              <a:gd name="connsiteX8" fmla="*/ 0 w 1669312"/>
              <a:gd name="connsiteY8" fmla="*/ 0 h 44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9312" h="446972" fill="none" extrusionOk="0">
                <a:moveTo>
                  <a:pt x="0" y="0"/>
                </a:moveTo>
                <a:cubicBezTo>
                  <a:pt x="214846" y="17294"/>
                  <a:pt x="437856" y="5431"/>
                  <a:pt x="589824" y="0"/>
                </a:cubicBezTo>
                <a:cubicBezTo>
                  <a:pt x="741792" y="-5431"/>
                  <a:pt x="960770" y="24165"/>
                  <a:pt x="1096182" y="0"/>
                </a:cubicBezTo>
                <a:cubicBezTo>
                  <a:pt x="1231594" y="-24165"/>
                  <a:pt x="1518762" y="2847"/>
                  <a:pt x="1669312" y="0"/>
                </a:cubicBezTo>
                <a:cubicBezTo>
                  <a:pt x="1653304" y="201556"/>
                  <a:pt x="1658644" y="320510"/>
                  <a:pt x="1669312" y="446972"/>
                </a:cubicBezTo>
                <a:cubicBezTo>
                  <a:pt x="1409791" y="426542"/>
                  <a:pt x="1314052" y="450272"/>
                  <a:pt x="1129568" y="446972"/>
                </a:cubicBezTo>
                <a:cubicBezTo>
                  <a:pt x="945084" y="443672"/>
                  <a:pt x="689011" y="455100"/>
                  <a:pt x="573130" y="446972"/>
                </a:cubicBezTo>
                <a:cubicBezTo>
                  <a:pt x="457249" y="438844"/>
                  <a:pt x="117485" y="474598"/>
                  <a:pt x="0" y="446972"/>
                </a:cubicBezTo>
                <a:cubicBezTo>
                  <a:pt x="-671" y="351509"/>
                  <a:pt x="11636" y="133839"/>
                  <a:pt x="0" y="0"/>
                </a:cubicBezTo>
                <a:close/>
              </a:path>
              <a:path w="1669312" h="446972" stroke="0" extrusionOk="0">
                <a:moveTo>
                  <a:pt x="0" y="0"/>
                </a:moveTo>
                <a:cubicBezTo>
                  <a:pt x="193691" y="13278"/>
                  <a:pt x="346922" y="13062"/>
                  <a:pt x="573130" y="0"/>
                </a:cubicBezTo>
                <a:cubicBezTo>
                  <a:pt x="799338" y="-13062"/>
                  <a:pt x="948609" y="16933"/>
                  <a:pt x="1162954" y="0"/>
                </a:cubicBezTo>
                <a:cubicBezTo>
                  <a:pt x="1377299" y="-16933"/>
                  <a:pt x="1435194" y="-10929"/>
                  <a:pt x="1669312" y="0"/>
                </a:cubicBezTo>
                <a:cubicBezTo>
                  <a:pt x="1687577" y="127297"/>
                  <a:pt x="1678760" y="282259"/>
                  <a:pt x="1669312" y="446972"/>
                </a:cubicBezTo>
                <a:cubicBezTo>
                  <a:pt x="1435220" y="467952"/>
                  <a:pt x="1330865" y="426875"/>
                  <a:pt x="1079488" y="446972"/>
                </a:cubicBezTo>
                <a:cubicBezTo>
                  <a:pt x="828111" y="467069"/>
                  <a:pt x="656111" y="431171"/>
                  <a:pt x="489665" y="446972"/>
                </a:cubicBezTo>
                <a:cubicBezTo>
                  <a:pt x="323219" y="462773"/>
                  <a:pt x="238654" y="427732"/>
                  <a:pt x="0" y="446972"/>
                </a:cubicBezTo>
                <a:cubicBezTo>
                  <a:pt x="7963" y="247411"/>
                  <a:pt x="19049" y="11105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Attraction Agent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D38340-523D-9D56-5954-917DD78FF798}"/>
              </a:ext>
            </a:extLst>
          </p:cNvPr>
          <p:cNvSpPr txBox="1"/>
          <p:nvPr/>
        </p:nvSpPr>
        <p:spPr>
          <a:xfrm>
            <a:off x="7595194" y="756814"/>
            <a:ext cx="37320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Searches local tourist spots to visit in the given destination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6EE489-B17F-9639-4AEE-A9178D24A1A1}"/>
              </a:ext>
            </a:extLst>
          </p:cNvPr>
          <p:cNvSpPr/>
          <p:nvPr/>
        </p:nvSpPr>
        <p:spPr>
          <a:xfrm>
            <a:off x="7456971" y="4260865"/>
            <a:ext cx="4008475" cy="809311"/>
          </a:xfrm>
          <a:custGeom>
            <a:avLst/>
            <a:gdLst>
              <a:gd name="connsiteX0" fmla="*/ 0 w 4008475"/>
              <a:gd name="connsiteY0" fmla="*/ 0 h 809311"/>
              <a:gd name="connsiteX1" fmla="*/ 708164 w 4008475"/>
              <a:gd name="connsiteY1" fmla="*/ 0 h 809311"/>
              <a:gd name="connsiteX2" fmla="*/ 1456413 w 4008475"/>
              <a:gd name="connsiteY2" fmla="*/ 0 h 809311"/>
              <a:gd name="connsiteX3" fmla="*/ 2124492 w 4008475"/>
              <a:gd name="connsiteY3" fmla="*/ 0 h 809311"/>
              <a:gd name="connsiteX4" fmla="*/ 2712401 w 4008475"/>
              <a:gd name="connsiteY4" fmla="*/ 0 h 809311"/>
              <a:gd name="connsiteX5" fmla="*/ 3300311 w 4008475"/>
              <a:gd name="connsiteY5" fmla="*/ 0 h 809311"/>
              <a:gd name="connsiteX6" fmla="*/ 4008475 w 4008475"/>
              <a:gd name="connsiteY6" fmla="*/ 0 h 809311"/>
              <a:gd name="connsiteX7" fmla="*/ 4008475 w 4008475"/>
              <a:gd name="connsiteY7" fmla="*/ 404656 h 809311"/>
              <a:gd name="connsiteX8" fmla="*/ 4008475 w 4008475"/>
              <a:gd name="connsiteY8" fmla="*/ 809311 h 809311"/>
              <a:gd name="connsiteX9" fmla="*/ 3420565 w 4008475"/>
              <a:gd name="connsiteY9" fmla="*/ 809311 h 809311"/>
              <a:gd name="connsiteX10" fmla="*/ 2832656 w 4008475"/>
              <a:gd name="connsiteY10" fmla="*/ 809311 h 809311"/>
              <a:gd name="connsiteX11" fmla="*/ 2084407 w 4008475"/>
              <a:gd name="connsiteY11" fmla="*/ 809311 h 809311"/>
              <a:gd name="connsiteX12" fmla="*/ 1456413 w 4008475"/>
              <a:gd name="connsiteY12" fmla="*/ 809311 h 809311"/>
              <a:gd name="connsiteX13" fmla="*/ 908588 w 4008475"/>
              <a:gd name="connsiteY13" fmla="*/ 809311 h 809311"/>
              <a:gd name="connsiteX14" fmla="*/ 0 w 4008475"/>
              <a:gd name="connsiteY14" fmla="*/ 809311 h 809311"/>
              <a:gd name="connsiteX15" fmla="*/ 0 w 4008475"/>
              <a:gd name="connsiteY15" fmla="*/ 412749 h 809311"/>
              <a:gd name="connsiteX16" fmla="*/ 0 w 4008475"/>
              <a:gd name="connsiteY16" fmla="*/ 0 h 80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08475" h="809311" extrusionOk="0">
                <a:moveTo>
                  <a:pt x="0" y="0"/>
                </a:moveTo>
                <a:cubicBezTo>
                  <a:pt x="292675" y="-19502"/>
                  <a:pt x="455908" y="-25657"/>
                  <a:pt x="708164" y="0"/>
                </a:cubicBezTo>
                <a:cubicBezTo>
                  <a:pt x="960420" y="25657"/>
                  <a:pt x="1245935" y="-32572"/>
                  <a:pt x="1456413" y="0"/>
                </a:cubicBezTo>
                <a:cubicBezTo>
                  <a:pt x="1666891" y="32572"/>
                  <a:pt x="1819183" y="-7351"/>
                  <a:pt x="2124492" y="0"/>
                </a:cubicBezTo>
                <a:cubicBezTo>
                  <a:pt x="2429801" y="7351"/>
                  <a:pt x="2488450" y="-23490"/>
                  <a:pt x="2712401" y="0"/>
                </a:cubicBezTo>
                <a:cubicBezTo>
                  <a:pt x="2936352" y="23490"/>
                  <a:pt x="3179901" y="-27150"/>
                  <a:pt x="3300311" y="0"/>
                </a:cubicBezTo>
                <a:cubicBezTo>
                  <a:pt x="3420721" y="27150"/>
                  <a:pt x="3717798" y="20499"/>
                  <a:pt x="4008475" y="0"/>
                </a:cubicBezTo>
                <a:cubicBezTo>
                  <a:pt x="3992950" y="136892"/>
                  <a:pt x="3999437" y="242108"/>
                  <a:pt x="4008475" y="404656"/>
                </a:cubicBezTo>
                <a:cubicBezTo>
                  <a:pt x="4017513" y="567204"/>
                  <a:pt x="4001136" y="648129"/>
                  <a:pt x="4008475" y="809311"/>
                </a:cubicBezTo>
                <a:cubicBezTo>
                  <a:pt x="3864681" y="783131"/>
                  <a:pt x="3543744" y="785785"/>
                  <a:pt x="3420565" y="809311"/>
                </a:cubicBezTo>
                <a:cubicBezTo>
                  <a:pt x="3297386" y="832838"/>
                  <a:pt x="3060326" y="804619"/>
                  <a:pt x="2832656" y="809311"/>
                </a:cubicBezTo>
                <a:cubicBezTo>
                  <a:pt x="2604986" y="814003"/>
                  <a:pt x="2439512" y="841008"/>
                  <a:pt x="2084407" y="809311"/>
                </a:cubicBezTo>
                <a:cubicBezTo>
                  <a:pt x="1729302" y="777614"/>
                  <a:pt x="1731315" y="837900"/>
                  <a:pt x="1456413" y="809311"/>
                </a:cubicBezTo>
                <a:cubicBezTo>
                  <a:pt x="1181511" y="780722"/>
                  <a:pt x="1079750" y="804576"/>
                  <a:pt x="908588" y="809311"/>
                </a:cubicBezTo>
                <a:cubicBezTo>
                  <a:pt x="737426" y="814046"/>
                  <a:pt x="401721" y="794057"/>
                  <a:pt x="0" y="809311"/>
                </a:cubicBezTo>
                <a:cubicBezTo>
                  <a:pt x="19681" y="659762"/>
                  <a:pt x="-15893" y="581767"/>
                  <a:pt x="0" y="412749"/>
                </a:cubicBezTo>
                <a:cubicBezTo>
                  <a:pt x="15893" y="243731"/>
                  <a:pt x="-3417" y="153313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3BE66BF-4A57-096F-1C27-9A6ADD69A3E7}"/>
              </a:ext>
            </a:extLst>
          </p:cNvPr>
          <p:cNvSpPr/>
          <p:nvPr/>
        </p:nvSpPr>
        <p:spPr>
          <a:xfrm>
            <a:off x="7194703" y="4029603"/>
            <a:ext cx="1669313" cy="387659"/>
          </a:xfrm>
          <a:custGeom>
            <a:avLst/>
            <a:gdLst>
              <a:gd name="connsiteX0" fmla="*/ 0 w 1669313"/>
              <a:gd name="connsiteY0" fmla="*/ 0 h 387659"/>
              <a:gd name="connsiteX1" fmla="*/ 589824 w 1669313"/>
              <a:gd name="connsiteY1" fmla="*/ 0 h 387659"/>
              <a:gd name="connsiteX2" fmla="*/ 1096182 w 1669313"/>
              <a:gd name="connsiteY2" fmla="*/ 0 h 387659"/>
              <a:gd name="connsiteX3" fmla="*/ 1669313 w 1669313"/>
              <a:gd name="connsiteY3" fmla="*/ 0 h 387659"/>
              <a:gd name="connsiteX4" fmla="*/ 1669313 w 1669313"/>
              <a:gd name="connsiteY4" fmla="*/ 387659 h 387659"/>
              <a:gd name="connsiteX5" fmla="*/ 1129568 w 1669313"/>
              <a:gd name="connsiteY5" fmla="*/ 387659 h 387659"/>
              <a:gd name="connsiteX6" fmla="*/ 573131 w 1669313"/>
              <a:gd name="connsiteY6" fmla="*/ 387659 h 387659"/>
              <a:gd name="connsiteX7" fmla="*/ 0 w 1669313"/>
              <a:gd name="connsiteY7" fmla="*/ 387659 h 387659"/>
              <a:gd name="connsiteX8" fmla="*/ 0 w 1669313"/>
              <a:gd name="connsiteY8" fmla="*/ 0 h 38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9313" h="387659" fill="none" extrusionOk="0">
                <a:moveTo>
                  <a:pt x="0" y="0"/>
                </a:moveTo>
                <a:cubicBezTo>
                  <a:pt x="214846" y="17294"/>
                  <a:pt x="437856" y="5431"/>
                  <a:pt x="589824" y="0"/>
                </a:cubicBezTo>
                <a:cubicBezTo>
                  <a:pt x="741792" y="-5431"/>
                  <a:pt x="960770" y="24165"/>
                  <a:pt x="1096182" y="0"/>
                </a:cubicBezTo>
                <a:cubicBezTo>
                  <a:pt x="1231594" y="-24165"/>
                  <a:pt x="1518592" y="-811"/>
                  <a:pt x="1669313" y="0"/>
                </a:cubicBezTo>
                <a:cubicBezTo>
                  <a:pt x="1667258" y="160758"/>
                  <a:pt x="1666264" y="262672"/>
                  <a:pt x="1669313" y="387659"/>
                </a:cubicBezTo>
                <a:cubicBezTo>
                  <a:pt x="1414658" y="371867"/>
                  <a:pt x="1317034" y="396215"/>
                  <a:pt x="1129568" y="387659"/>
                </a:cubicBezTo>
                <a:cubicBezTo>
                  <a:pt x="942102" y="379103"/>
                  <a:pt x="688630" y="389286"/>
                  <a:pt x="573131" y="387659"/>
                </a:cubicBezTo>
                <a:cubicBezTo>
                  <a:pt x="457632" y="386032"/>
                  <a:pt x="122116" y="416140"/>
                  <a:pt x="0" y="387659"/>
                </a:cubicBezTo>
                <a:cubicBezTo>
                  <a:pt x="17116" y="290627"/>
                  <a:pt x="-9247" y="93818"/>
                  <a:pt x="0" y="0"/>
                </a:cubicBezTo>
                <a:close/>
              </a:path>
              <a:path w="1669313" h="387659" stroke="0" extrusionOk="0">
                <a:moveTo>
                  <a:pt x="0" y="0"/>
                </a:moveTo>
                <a:cubicBezTo>
                  <a:pt x="186791" y="10667"/>
                  <a:pt x="343510" y="9924"/>
                  <a:pt x="573131" y="0"/>
                </a:cubicBezTo>
                <a:cubicBezTo>
                  <a:pt x="802752" y="-9924"/>
                  <a:pt x="948610" y="16933"/>
                  <a:pt x="1162955" y="0"/>
                </a:cubicBezTo>
                <a:cubicBezTo>
                  <a:pt x="1377300" y="-16933"/>
                  <a:pt x="1435195" y="-10929"/>
                  <a:pt x="1669313" y="0"/>
                </a:cubicBezTo>
                <a:cubicBezTo>
                  <a:pt x="1679655" y="135054"/>
                  <a:pt x="1681079" y="201368"/>
                  <a:pt x="1669313" y="387659"/>
                </a:cubicBezTo>
                <a:cubicBezTo>
                  <a:pt x="1435221" y="408639"/>
                  <a:pt x="1330866" y="367562"/>
                  <a:pt x="1079489" y="387659"/>
                </a:cubicBezTo>
                <a:cubicBezTo>
                  <a:pt x="828112" y="407756"/>
                  <a:pt x="663270" y="379136"/>
                  <a:pt x="489665" y="387659"/>
                </a:cubicBezTo>
                <a:cubicBezTo>
                  <a:pt x="316060" y="396182"/>
                  <a:pt x="238654" y="368419"/>
                  <a:pt x="0" y="387659"/>
                </a:cubicBezTo>
                <a:cubicBezTo>
                  <a:pt x="8988" y="212936"/>
                  <a:pt x="-3804" y="152015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Flight Agent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D515C0-5AF0-4046-DE0A-A3C4241318FD}"/>
              </a:ext>
            </a:extLst>
          </p:cNvPr>
          <p:cNvSpPr txBox="1"/>
          <p:nvPr/>
        </p:nvSpPr>
        <p:spPr>
          <a:xfrm>
            <a:off x="7456971" y="4455510"/>
            <a:ext cx="4118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Searches and books rounds flight using Amadeus API for the given travel itinerary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2F2556-CE76-566D-AB33-62BDBB4CE440}"/>
              </a:ext>
            </a:extLst>
          </p:cNvPr>
          <p:cNvSpPr/>
          <p:nvPr/>
        </p:nvSpPr>
        <p:spPr>
          <a:xfrm>
            <a:off x="7456971" y="1710458"/>
            <a:ext cx="4008475" cy="813362"/>
          </a:xfrm>
          <a:custGeom>
            <a:avLst/>
            <a:gdLst>
              <a:gd name="connsiteX0" fmla="*/ 0 w 4008475"/>
              <a:gd name="connsiteY0" fmla="*/ 0 h 813362"/>
              <a:gd name="connsiteX1" fmla="*/ 708164 w 4008475"/>
              <a:gd name="connsiteY1" fmla="*/ 0 h 813362"/>
              <a:gd name="connsiteX2" fmla="*/ 1456413 w 4008475"/>
              <a:gd name="connsiteY2" fmla="*/ 0 h 813362"/>
              <a:gd name="connsiteX3" fmla="*/ 2124492 w 4008475"/>
              <a:gd name="connsiteY3" fmla="*/ 0 h 813362"/>
              <a:gd name="connsiteX4" fmla="*/ 2712401 w 4008475"/>
              <a:gd name="connsiteY4" fmla="*/ 0 h 813362"/>
              <a:gd name="connsiteX5" fmla="*/ 3300311 w 4008475"/>
              <a:gd name="connsiteY5" fmla="*/ 0 h 813362"/>
              <a:gd name="connsiteX6" fmla="*/ 4008475 w 4008475"/>
              <a:gd name="connsiteY6" fmla="*/ 0 h 813362"/>
              <a:gd name="connsiteX7" fmla="*/ 4008475 w 4008475"/>
              <a:gd name="connsiteY7" fmla="*/ 406681 h 813362"/>
              <a:gd name="connsiteX8" fmla="*/ 4008475 w 4008475"/>
              <a:gd name="connsiteY8" fmla="*/ 813362 h 813362"/>
              <a:gd name="connsiteX9" fmla="*/ 3420565 w 4008475"/>
              <a:gd name="connsiteY9" fmla="*/ 813362 h 813362"/>
              <a:gd name="connsiteX10" fmla="*/ 2832656 w 4008475"/>
              <a:gd name="connsiteY10" fmla="*/ 813362 h 813362"/>
              <a:gd name="connsiteX11" fmla="*/ 2084407 w 4008475"/>
              <a:gd name="connsiteY11" fmla="*/ 813362 h 813362"/>
              <a:gd name="connsiteX12" fmla="*/ 1456413 w 4008475"/>
              <a:gd name="connsiteY12" fmla="*/ 813362 h 813362"/>
              <a:gd name="connsiteX13" fmla="*/ 908588 w 4008475"/>
              <a:gd name="connsiteY13" fmla="*/ 813362 h 813362"/>
              <a:gd name="connsiteX14" fmla="*/ 0 w 4008475"/>
              <a:gd name="connsiteY14" fmla="*/ 813362 h 813362"/>
              <a:gd name="connsiteX15" fmla="*/ 0 w 4008475"/>
              <a:gd name="connsiteY15" fmla="*/ 414815 h 813362"/>
              <a:gd name="connsiteX16" fmla="*/ 0 w 4008475"/>
              <a:gd name="connsiteY16" fmla="*/ 0 h 81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08475" h="813362" extrusionOk="0">
                <a:moveTo>
                  <a:pt x="0" y="0"/>
                </a:moveTo>
                <a:cubicBezTo>
                  <a:pt x="292675" y="-19502"/>
                  <a:pt x="455908" y="-25657"/>
                  <a:pt x="708164" y="0"/>
                </a:cubicBezTo>
                <a:cubicBezTo>
                  <a:pt x="960420" y="25657"/>
                  <a:pt x="1245935" y="-32572"/>
                  <a:pt x="1456413" y="0"/>
                </a:cubicBezTo>
                <a:cubicBezTo>
                  <a:pt x="1666891" y="32572"/>
                  <a:pt x="1819183" y="-7351"/>
                  <a:pt x="2124492" y="0"/>
                </a:cubicBezTo>
                <a:cubicBezTo>
                  <a:pt x="2429801" y="7351"/>
                  <a:pt x="2488450" y="-23490"/>
                  <a:pt x="2712401" y="0"/>
                </a:cubicBezTo>
                <a:cubicBezTo>
                  <a:pt x="2936352" y="23490"/>
                  <a:pt x="3179901" y="-27150"/>
                  <a:pt x="3300311" y="0"/>
                </a:cubicBezTo>
                <a:cubicBezTo>
                  <a:pt x="3420721" y="27150"/>
                  <a:pt x="3717798" y="20499"/>
                  <a:pt x="4008475" y="0"/>
                </a:cubicBezTo>
                <a:cubicBezTo>
                  <a:pt x="4016373" y="163675"/>
                  <a:pt x="4011757" y="236068"/>
                  <a:pt x="4008475" y="406681"/>
                </a:cubicBezTo>
                <a:cubicBezTo>
                  <a:pt x="4005193" y="577294"/>
                  <a:pt x="4019157" y="693132"/>
                  <a:pt x="4008475" y="813362"/>
                </a:cubicBezTo>
                <a:cubicBezTo>
                  <a:pt x="3864681" y="787182"/>
                  <a:pt x="3543744" y="789836"/>
                  <a:pt x="3420565" y="813362"/>
                </a:cubicBezTo>
                <a:cubicBezTo>
                  <a:pt x="3297386" y="836889"/>
                  <a:pt x="3060326" y="808670"/>
                  <a:pt x="2832656" y="813362"/>
                </a:cubicBezTo>
                <a:cubicBezTo>
                  <a:pt x="2604986" y="818054"/>
                  <a:pt x="2439512" y="845059"/>
                  <a:pt x="2084407" y="813362"/>
                </a:cubicBezTo>
                <a:cubicBezTo>
                  <a:pt x="1729302" y="781665"/>
                  <a:pt x="1731315" y="841951"/>
                  <a:pt x="1456413" y="813362"/>
                </a:cubicBezTo>
                <a:cubicBezTo>
                  <a:pt x="1181511" y="784773"/>
                  <a:pt x="1079750" y="808627"/>
                  <a:pt x="908588" y="813362"/>
                </a:cubicBezTo>
                <a:cubicBezTo>
                  <a:pt x="737426" y="818097"/>
                  <a:pt x="401721" y="798108"/>
                  <a:pt x="0" y="813362"/>
                </a:cubicBezTo>
                <a:cubicBezTo>
                  <a:pt x="4241" y="658108"/>
                  <a:pt x="12438" y="510322"/>
                  <a:pt x="0" y="414815"/>
                </a:cubicBezTo>
                <a:cubicBezTo>
                  <a:pt x="-12438" y="319308"/>
                  <a:pt x="19330" y="9605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A33A82-4BB7-075D-EFEF-8986E84D5E69}"/>
              </a:ext>
            </a:extLst>
          </p:cNvPr>
          <p:cNvSpPr/>
          <p:nvPr/>
        </p:nvSpPr>
        <p:spPr>
          <a:xfrm>
            <a:off x="7194703" y="1479196"/>
            <a:ext cx="1669313" cy="446972"/>
          </a:xfrm>
          <a:custGeom>
            <a:avLst/>
            <a:gdLst>
              <a:gd name="connsiteX0" fmla="*/ 0 w 1669313"/>
              <a:gd name="connsiteY0" fmla="*/ 0 h 446972"/>
              <a:gd name="connsiteX1" fmla="*/ 589824 w 1669313"/>
              <a:gd name="connsiteY1" fmla="*/ 0 h 446972"/>
              <a:gd name="connsiteX2" fmla="*/ 1096182 w 1669313"/>
              <a:gd name="connsiteY2" fmla="*/ 0 h 446972"/>
              <a:gd name="connsiteX3" fmla="*/ 1669313 w 1669313"/>
              <a:gd name="connsiteY3" fmla="*/ 0 h 446972"/>
              <a:gd name="connsiteX4" fmla="*/ 1669313 w 1669313"/>
              <a:gd name="connsiteY4" fmla="*/ 446972 h 446972"/>
              <a:gd name="connsiteX5" fmla="*/ 1129568 w 1669313"/>
              <a:gd name="connsiteY5" fmla="*/ 446972 h 446972"/>
              <a:gd name="connsiteX6" fmla="*/ 573131 w 1669313"/>
              <a:gd name="connsiteY6" fmla="*/ 446972 h 446972"/>
              <a:gd name="connsiteX7" fmla="*/ 0 w 1669313"/>
              <a:gd name="connsiteY7" fmla="*/ 446972 h 446972"/>
              <a:gd name="connsiteX8" fmla="*/ 0 w 1669313"/>
              <a:gd name="connsiteY8" fmla="*/ 0 h 4469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9313" h="446972" fill="none" extrusionOk="0">
                <a:moveTo>
                  <a:pt x="0" y="0"/>
                </a:moveTo>
                <a:cubicBezTo>
                  <a:pt x="214846" y="17294"/>
                  <a:pt x="437856" y="5431"/>
                  <a:pt x="589824" y="0"/>
                </a:cubicBezTo>
                <a:cubicBezTo>
                  <a:pt x="741792" y="-5431"/>
                  <a:pt x="960770" y="24165"/>
                  <a:pt x="1096182" y="0"/>
                </a:cubicBezTo>
                <a:cubicBezTo>
                  <a:pt x="1231594" y="-24165"/>
                  <a:pt x="1518592" y="-811"/>
                  <a:pt x="1669313" y="0"/>
                </a:cubicBezTo>
                <a:cubicBezTo>
                  <a:pt x="1653305" y="201556"/>
                  <a:pt x="1658645" y="320510"/>
                  <a:pt x="1669313" y="446972"/>
                </a:cubicBezTo>
                <a:cubicBezTo>
                  <a:pt x="1414658" y="431180"/>
                  <a:pt x="1317034" y="455528"/>
                  <a:pt x="1129568" y="446972"/>
                </a:cubicBezTo>
                <a:cubicBezTo>
                  <a:pt x="942102" y="438416"/>
                  <a:pt x="688630" y="448599"/>
                  <a:pt x="573131" y="446972"/>
                </a:cubicBezTo>
                <a:cubicBezTo>
                  <a:pt x="457632" y="445345"/>
                  <a:pt x="122116" y="475453"/>
                  <a:pt x="0" y="446972"/>
                </a:cubicBezTo>
                <a:cubicBezTo>
                  <a:pt x="-671" y="351509"/>
                  <a:pt x="11636" y="133839"/>
                  <a:pt x="0" y="0"/>
                </a:cubicBezTo>
                <a:close/>
              </a:path>
              <a:path w="1669313" h="446972" stroke="0" extrusionOk="0">
                <a:moveTo>
                  <a:pt x="0" y="0"/>
                </a:moveTo>
                <a:cubicBezTo>
                  <a:pt x="186791" y="10667"/>
                  <a:pt x="343510" y="9924"/>
                  <a:pt x="573131" y="0"/>
                </a:cubicBezTo>
                <a:cubicBezTo>
                  <a:pt x="802752" y="-9924"/>
                  <a:pt x="948610" y="16933"/>
                  <a:pt x="1162955" y="0"/>
                </a:cubicBezTo>
                <a:cubicBezTo>
                  <a:pt x="1377300" y="-16933"/>
                  <a:pt x="1435195" y="-10929"/>
                  <a:pt x="1669313" y="0"/>
                </a:cubicBezTo>
                <a:cubicBezTo>
                  <a:pt x="1687578" y="127297"/>
                  <a:pt x="1678761" y="282259"/>
                  <a:pt x="1669313" y="446972"/>
                </a:cubicBezTo>
                <a:cubicBezTo>
                  <a:pt x="1435221" y="467952"/>
                  <a:pt x="1330866" y="426875"/>
                  <a:pt x="1079489" y="446972"/>
                </a:cubicBezTo>
                <a:cubicBezTo>
                  <a:pt x="828112" y="467069"/>
                  <a:pt x="663270" y="438449"/>
                  <a:pt x="489665" y="446972"/>
                </a:cubicBezTo>
                <a:cubicBezTo>
                  <a:pt x="316060" y="455495"/>
                  <a:pt x="238654" y="427732"/>
                  <a:pt x="0" y="446972"/>
                </a:cubicBezTo>
                <a:cubicBezTo>
                  <a:pt x="7963" y="247411"/>
                  <a:pt x="19049" y="111050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Food Agent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701921-EC31-54F8-C722-CC25145F1242}"/>
              </a:ext>
            </a:extLst>
          </p:cNvPr>
          <p:cNvSpPr txBox="1"/>
          <p:nvPr/>
        </p:nvSpPr>
        <p:spPr>
          <a:xfrm>
            <a:off x="7503042" y="2000599"/>
            <a:ext cx="3962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Searches for local restaurants to enjoy local food</a:t>
            </a:r>
          </a:p>
          <a:p>
            <a:r>
              <a:rPr lang="en-US" sz="1400" dirty="0"/>
              <a:t> in the given destination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91CBCB-3AC8-329A-B53B-65E8F6E32343}"/>
              </a:ext>
            </a:extLst>
          </p:cNvPr>
          <p:cNvSpPr/>
          <p:nvPr/>
        </p:nvSpPr>
        <p:spPr>
          <a:xfrm>
            <a:off x="7428614" y="5511435"/>
            <a:ext cx="4008475" cy="646909"/>
          </a:xfrm>
          <a:custGeom>
            <a:avLst/>
            <a:gdLst>
              <a:gd name="connsiteX0" fmla="*/ 0 w 4008475"/>
              <a:gd name="connsiteY0" fmla="*/ 0 h 646909"/>
              <a:gd name="connsiteX1" fmla="*/ 708164 w 4008475"/>
              <a:gd name="connsiteY1" fmla="*/ 0 h 646909"/>
              <a:gd name="connsiteX2" fmla="*/ 1456413 w 4008475"/>
              <a:gd name="connsiteY2" fmla="*/ 0 h 646909"/>
              <a:gd name="connsiteX3" fmla="*/ 2124492 w 4008475"/>
              <a:gd name="connsiteY3" fmla="*/ 0 h 646909"/>
              <a:gd name="connsiteX4" fmla="*/ 2712401 w 4008475"/>
              <a:gd name="connsiteY4" fmla="*/ 0 h 646909"/>
              <a:gd name="connsiteX5" fmla="*/ 3300311 w 4008475"/>
              <a:gd name="connsiteY5" fmla="*/ 0 h 646909"/>
              <a:gd name="connsiteX6" fmla="*/ 4008475 w 4008475"/>
              <a:gd name="connsiteY6" fmla="*/ 0 h 646909"/>
              <a:gd name="connsiteX7" fmla="*/ 4008475 w 4008475"/>
              <a:gd name="connsiteY7" fmla="*/ 646909 h 646909"/>
              <a:gd name="connsiteX8" fmla="*/ 3420565 w 4008475"/>
              <a:gd name="connsiteY8" fmla="*/ 646909 h 646909"/>
              <a:gd name="connsiteX9" fmla="*/ 2712401 w 4008475"/>
              <a:gd name="connsiteY9" fmla="*/ 646909 h 646909"/>
              <a:gd name="connsiteX10" fmla="*/ 2124492 w 4008475"/>
              <a:gd name="connsiteY10" fmla="*/ 646909 h 646909"/>
              <a:gd name="connsiteX11" fmla="*/ 1376243 w 4008475"/>
              <a:gd name="connsiteY11" fmla="*/ 646909 h 646909"/>
              <a:gd name="connsiteX12" fmla="*/ 748249 w 4008475"/>
              <a:gd name="connsiteY12" fmla="*/ 646909 h 646909"/>
              <a:gd name="connsiteX13" fmla="*/ 0 w 4008475"/>
              <a:gd name="connsiteY13" fmla="*/ 646909 h 646909"/>
              <a:gd name="connsiteX14" fmla="*/ 0 w 4008475"/>
              <a:gd name="connsiteY14" fmla="*/ 0 h 646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4008475" h="646909" extrusionOk="0">
                <a:moveTo>
                  <a:pt x="0" y="0"/>
                </a:moveTo>
                <a:cubicBezTo>
                  <a:pt x="292675" y="-19502"/>
                  <a:pt x="455908" y="-25657"/>
                  <a:pt x="708164" y="0"/>
                </a:cubicBezTo>
                <a:cubicBezTo>
                  <a:pt x="960420" y="25657"/>
                  <a:pt x="1245935" y="-32572"/>
                  <a:pt x="1456413" y="0"/>
                </a:cubicBezTo>
                <a:cubicBezTo>
                  <a:pt x="1666891" y="32572"/>
                  <a:pt x="1819183" y="-7351"/>
                  <a:pt x="2124492" y="0"/>
                </a:cubicBezTo>
                <a:cubicBezTo>
                  <a:pt x="2429801" y="7351"/>
                  <a:pt x="2488450" y="-23490"/>
                  <a:pt x="2712401" y="0"/>
                </a:cubicBezTo>
                <a:cubicBezTo>
                  <a:pt x="2936352" y="23490"/>
                  <a:pt x="3179901" y="-27150"/>
                  <a:pt x="3300311" y="0"/>
                </a:cubicBezTo>
                <a:cubicBezTo>
                  <a:pt x="3420721" y="27150"/>
                  <a:pt x="3717798" y="20499"/>
                  <a:pt x="4008475" y="0"/>
                </a:cubicBezTo>
                <a:cubicBezTo>
                  <a:pt x="4021299" y="131299"/>
                  <a:pt x="4012113" y="418624"/>
                  <a:pt x="4008475" y="646909"/>
                </a:cubicBezTo>
                <a:cubicBezTo>
                  <a:pt x="3808334" y="626991"/>
                  <a:pt x="3647205" y="639211"/>
                  <a:pt x="3420565" y="646909"/>
                </a:cubicBezTo>
                <a:cubicBezTo>
                  <a:pt x="3193925" y="654608"/>
                  <a:pt x="3022064" y="615659"/>
                  <a:pt x="2712401" y="646909"/>
                </a:cubicBezTo>
                <a:cubicBezTo>
                  <a:pt x="2402738" y="678159"/>
                  <a:pt x="2352162" y="642217"/>
                  <a:pt x="2124492" y="646909"/>
                </a:cubicBezTo>
                <a:cubicBezTo>
                  <a:pt x="1896822" y="651601"/>
                  <a:pt x="1731348" y="678606"/>
                  <a:pt x="1376243" y="646909"/>
                </a:cubicBezTo>
                <a:cubicBezTo>
                  <a:pt x="1021138" y="615212"/>
                  <a:pt x="1023151" y="675498"/>
                  <a:pt x="748249" y="646909"/>
                </a:cubicBezTo>
                <a:cubicBezTo>
                  <a:pt x="473347" y="618320"/>
                  <a:pt x="206708" y="674292"/>
                  <a:pt x="0" y="646909"/>
                </a:cubicBezTo>
                <a:cubicBezTo>
                  <a:pt x="-1852" y="481049"/>
                  <a:pt x="14520" y="186182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E30766D-E96C-CAED-62CB-5112F5A676F9}"/>
              </a:ext>
            </a:extLst>
          </p:cNvPr>
          <p:cNvSpPr/>
          <p:nvPr/>
        </p:nvSpPr>
        <p:spPr>
          <a:xfrm>
            <a:off x="7166347" y="5301440"/>
            <a:ext cx="1697670" cy="359996"/>
          </a:xfrm>
          <a:custGeom>
            <a:avLst/>
            <a:gdLst>
              <a:gd name="connsiteX0" fmla="*/ 0 w 1697670"/>
              <a:gd name="connsiteY0" fmla="*/ 0 h 359996"/>
              <a:gd name="connsiteX1" fmla="*/ 599843 w 1697670"/>
              <a:gd name="connsiteY1" fmla="*/ 0 h 359996"/>
              <a:gd name="connsiteX2" fmla="*/ 1114803 w 1697670"/>
              <a:gd name="connsiteY2" fmla="*/ 0 h 359996"/>
              <a:gd name="connsiteX3" fmla="*/ 1697670 w 1697670"/>
              <a:gd name="connsiteY3" fmla="*/ 0 h 359996"/>
              <a:gd name="connsiteX4" fmla="*/ 1697670 w 1697670"/>
              <a:gd name="connsiteY4" fmla="*/ 359996 h 359996"/>
              <a:gd name="connsiteX5" fmla="*/ 1148757 w 1697670"/>
              <a:gd name="connsiteY5" fmla="*/ 359996 h 359996"/>
              <a:gd name="connsiteX6" fmla="*/ 582867 w 1697670"/>
              <a:gd name="connsiteY6" fmla="*/ 359996 h 359996"/>
              <a:gd name="connsiteX7" fmla="*/ 0 w 1697670"/>
              <a:gd name="connsiteY7" fmla="*/ 359996 h 359996"/>
              <a:gd name="connsiteX8" fmla="*/ 0 w 1697670"/>
              <a:gd name="connsiteY8" fmla="*/ 0 h 359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97670" h="359996" fill="none" extrusionOk="0">
                <a:moveTo>
                  <a:pt x="0" y="0"/>
                </a:moveTo>
                <a:cubicBezTo>
                  <a:pt x="242786" y="-25416"/>
                  <a:pt x="451825" y="-174"/>
                  <a:pt x="599843" y="0"/>
                </a:cubicBezTo>
                <a:cubicBezTo>
                  <a:pt x="747861" y="174"/>
                  <a:pt x="967641" y="24176"/>
                  <a:pt x="1114803" y="0"/>
                </a:cubicBezTo>
                <a:cubicBezTo>
                  <a:pt x="1261965" y="-24176"/>
                  <a:pt x="1453896" y="4403"/>
                  <a:pt x="1697670" y="0"/>
                </a:cubicBezTo>
                <a:cubicBezTo>
                  <a:pt x="1696802" y="161715"/>
                  <a:pt x="1713838" y="215790"/>
                  <a:pt x="1697670" y="359996"/>
                </a:cubicBezTo>
                <a:cubicBezTo>
                  <a:pt x="1425771" y="377230"/>
                  <a:pt x="1340999" y="359624"/>
                  <a:pt x="1148757" y="359996"/>
                </a:cubicBezTo>
                <a:cubicBezTo>
                  <a:pt x="956515" y="360368"/>
                  <a:pt x="739558" y="352833"/>
                  <a:pt x="582867" y="359996"/>
                </a:cubicBezTo>
                <a:cubicBezTo>
                  <a:pt x="426176" y="367160"/>
                  <a:pt x="273150" y="387009"/>
                  <a:pt x="0" y="359996"/>
                </a:cubicBezTo>
                <a:cubicBezTo>
                  <a:pt x="-16109" y="277875"/>
                  <a:pt x="8495" y="114725"/>
                  <a:pt x="0" y="0"/>
                </a:cubicBezTo>
                <a:close/>
              </a:path>
              <a:path w="1697670" h="359996" stroke="0" extrusionOk="0">
                <a:moveTo>
                  <a:pt x="0" y="0"/>
                </a:moveTo>
                <a:cubicBezTo>
                  <a:pt x="157001" y="9301"/>
                  <a:pt x="350808" y="5942"/>
                  <a:pt x="582867" y="0"/>
                </a:cubicBezTo>
                <a:cubicBezTo>
                  <a:pt x="814926" y="-5942"/>
                  <a:pt x="887420" y="12530"/>
                  <a:pt x="1182710" y="0"/>
                </a:cubicBezTo>
                <a:cubicBezTo>
                  <a:pt x="1478000" y="-12530"/>
                  <a:pt x="1508124" y="-21339"/>
                  <a:pt x="1697670" y="0"/>
                </a:cubicBezTo>
                <a:cubicBezTo>
                  <a:pt x="1691896" y="131766"/>
                  <a:pt x="1693939" y="251646"/>
                  <a:pt x="1697670" y="359996"/>
                </a:cubicBezTo>
                <a:cubicBezTo>
                  <a:pt x="1500367" y="346467"/>
                  <a:pt x="1356162" y="336457"/>
                  <a:pt x="1097827" y="359996"/>
                </a:cubicBezTo>
                <a:cubicBezTo>
                  <a:pt x="839492" y="383535"/>
                  <a:pt x="783999" y="330491"/>
                  <a:pt x="497983" y="359996"/>
                </a:cubicBezTo>
                <a:cubicBezTo>
                  <a:pt x="211967" y="389501"/>
                  <a:pt x="219596" y="382546"/>
                  <a:pt x="0" y="359996"/>
                </a:cubicBezTo>
                <a:cubicBezTo>
                  <a:pt x="-8594" y="242691"/>
                  <a:pt x="2228" y="138913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Hotel Agent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E5D15E-E308-31A7-7EC8-C5DC0AD1905D}"/>
              </a:ext>
            </a:extLst>
          </p:cNvPr>
          <p:cNvSpPr txBox="1"/>
          <p:nvPr/>
        </p:nvSpPr>
        <p:spPr>
          <a:xfrm>
            <a:off x="7428614" y="5776549"/>
            <a:ext cx="35406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Searches hotels in the specified destination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641B19-8EA8-6139-58F0-CC21C9E4207E}"/>
              </a:ext>
            </a:extLst>
          </p:cNvPr>
          <p:cNvSpPr/>
          <p:nvPr/>
        </p:nvSpPr>
        <p:spPr>
          <a:xfrm>
            <a:off x="7456971" y="2984978"/>
            <a:ext cx="4008475" cy="813362"/>
          </a:xfrm>
          <a:custGeom>
            <a:avLst/>
            <a:gdLst>
              <a:gd name="connsiteX0" fmla="*/ 0 w 4008475"/>
              <a:gd name="connsiteY0" fmla="*/ 0 h 813362"/>
              <a:gd name="connsiteX1" fmla="*/ 708164 w 4008475"/>
              <a:gd name="connsiteY1" fmla="*/ 0 h 813362"/>
              <a:gd name="connsiteX2" fmla="*/ 1456413 w 4008475"/>
              <a:gd name="connsiteY2" fmla="*/ 0 h 813362"/>
              <a:gd name="connsiteX3" fmla="*/ 2124492 w 4008475"/>
              <a:gd name="connsiteY3" fmla="*/ 0 h 813362"/>
              <a:gd name="connsiteX4" fmla="*/ 2712401 w 4008475"/>
              <a:gd name="connsiteY4" fmla="*/ 0 h 813362"/>
              <a:gd name="connsiteX5" fmla="*/ 3300311 w 4008475"/>
              <a:gd name="connsiteY5" fmla="*/ 0 h 813362"/>
              <a:gd name="connsiteX6" fmla="*/ 4008475 w 4008475"/>
              <a:gd name="connsiteY6" fmla="*/ 0 h 813362"/>
              <a:gd name="connsiteX7" fmla="*/ 4008475 w 4008475"/>
              <a:gd name="connsiteY7" fmla="*/ 406681 h 813362"/>
              <a:gd name="connsiteX8" fmla="*/ 4008475 w 4008475"/>
              <a:gd name="connsiteY8" fmla="*/ 813362 h 813362"/>
              <a:gd name="connsiteX9" fmla="*/ 3420565 w 4008475"/>
              <a:gd name="connsiteY9" fmla="*/ 813362 h 813362"/>
              <a:gd name="connsiteX10" fmla="*/ 2832656 w 4008475"/>
              <a:gd name="connsiteY10" fmla="*/ 813362 h 813362"/>
              <a:gd name="connsiteX11" fmla="*/ 2084407 w 4008475"/>
              <a:gd name="connsiteY11" fmla="*/ 813362 h 813362"/>
              <a:gd name="connsiteX12" fmla="*/ 1456413 w 4008475"/>
              <a:gd name="connsiteY12" fmla="*/ 813362 h 813362"/>
              <a:gd name="connsiteX13" fmla="*/ 908588 w 4008475"/>
              <a:gd name="connsiteY13" fmla="*/ 813362 h 813362"/>
              <a:gd name="connsiteX14" fmla="*/ 0 w 4008475"/>
              <a:gd name="connsiteY14" fmla="*/ 813362 h 813362"/>
              <a:gd name="connsiteX15" fmla="*/ 0 w 4008475"/>
              <a:gd name="connsiteY15" fmla="*/ 414815 h 813362"/>
              <a:gd name="connsiteX16" fmla="*/ 0 w 4008475"/>
              <a:gd name="connsiteY16" fmla="*/ 0 h 813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08475" h="813362" extrusionOk="0">
                <a:moveTo>
                  <a:pt x="0" y="0"/>
                </a:moveTo>
                <a:cubicBezTo>
                  <a:pt x="292675" y="-19502"/>
                  <a:pt x="455908" y="-25657"/>
                  <a:pt x="708164" y="0"/>
                </a:cubicBezTo>
                <a:cubicBezTo>
                  <a:pt x="960420" y="25657"/>
                  <a:pt x="1245935" y="-32572"/>
                  <a:pt x="1456413" y="0"/>
                </a:cubicBezTo>
                <a:cubicBezTo>
                  <a:pt x="1666891" y="32572"/>
                  <a:pt x="1819183" y="-7351"/>
                  <a:pt x="2124492" y="0"/>
                </a:cubicBezTo>
                <a:cubicBezTo>
                  <a:pt x="2429801" y="7351"/>
                  <a:pt x="2488450" y="-23490"/>
                  <a:pt x="2712401" y="0"/>
                </a:cubicBezTo>
                <a:cubicBezTo>
                  <a:pt x="2936352" y="23490"/>
                  <a:pt x="3179901" y="-27150"/>
                  <a:pt x="3300311" y="0"/>
                </a:cubicBezTo>
                <a:cubicBezTo>
                  <a:pt x="3420721" y="27150"/>
                  <a:pt x="3717798" y="20499"/>
                  <a:pt x="4008475" y="0"/>
                </a:cubicBezTo>
                <a:cubicBezTo>
                  <a:pt x="4016373" y="163675"/>
                  <a:pt x="4011757" y="236068"/>
                  <a:pt x="4008475" y="406681"/>
                </a:cubicBezTo>
                <a:cubicBezTo>
                  <a:pt x="4005193" y="577294"/>
                  <a:pt x="4019157" y="693132"/>
                  <a:pt x="4008475" y="813362"/>
                </a:cubicBezTo>
                <a:cubicBezTo>
                  <a:pt x="3864681" y="787182"/>
                  <a:pt x="3543744" y="789836"/>
                  <a:pt x="3420565" y="813362"/>
                </a:cubicBezTo>
                <a:cubicBezTo>
                  <a:pt x="3297386" y="836889"/>
                  <a:pt x="3060326" y="808670"/>
                  <a:pt x="2832656" y="813362"/>
                </a:cubicBezTo>
                <a:cubicBezTo>
                  <a:pt x="2604986" y="818054"/>
                  <a:pt x="2439512" y="845059"/>
                  <a:pt x="2084407" y="813362"/>
                </a:cubicBezTo>
                <a:cubicBezTo>
                  <a:pt x="1729302" y="781665"/>
                  <a:pt x="1731315" y="841951"/>
                  <a:pt x="1456413" y="813362"/>
                </a:cubicBezTo>
                <a:cubicBezTo>
                  <a:pt x="1181511" y="784773"/>
                  <a:pt x="1079750" y="808627"/>
                  <a:pt x="908588" y="813362"/>
                </a:cubicBezTo>
                <a:cubicBezTo>
                  <a:pt x="737426" y="818097"/>
                  <a:pt x="401721" y="798108"/>
                  <a:pt x="0" y="813362"/>
                </a:cubicBezTo>
                <a:cubicBezTo>
                  <a:pt x="4241" y="658108"/>
                  <a:pt x="12438" y="510322"/>
                  <a:pt x="0" y="414815"/>
                </a:cubicBezTo>
                <a:cubicBezTo>
                  <a:pt x="-12438" y="319308"/>
                  <a:pt x="19330" y="96054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9E5DF2C-C334-9DE5-1460-90CA35DCF875}"/>
              </a:ext>
            </a:extLst>
          </p:cNvPr>
          <p:cNvSpPr/>
          <p:nvPr/>
        </p:nvSpPr>
        <p:spPr>
          <a:xfrm>
            <a:off x="7194703" y="2753715"/>
            <a:ext cx="1669313" cy="387659"/>
          </a:xfrm>
          <a:custGeom>
            <a:avLst/>
            <a:gdLst>
              <a:gd name="connsiteX0" fmla="*/ 0 w 1669313"/>
              <a:gd name="connsiteY0" fmla="*/ 0 h 387659"/>
              <a:gd name="connsiteX1" fmla="*/ 589824 w 1669313"/>
              <a:gd name="connsiteY1" fmla="*/ 0 h 387659"/>
              <a:gd name="connsiteX2" fmla="*/ 1096182 w 1669313"/>
              <a:gd name="connsiteY2" fmla="*/ 0 h 387659"/>
              <a:gd name="connsiteX3" fmla="*/ 1669313 w 1669313"/>
              <a:gd name="connsiteY3" fmla="*/ 0 h 387659"/>
              <a:gd name="connsiteX4" fmla="*/ 1669313 w 1669313"/>
              <a:gd name="connsiteY4" fmla="*/ 387659 h 387659"/>
              <a:gd name="connsiteX5" fmla="*/ 1129568 w 1669313"/>
              <a:gd name="connsiteY5" fmla="*/ 387659 h 387659"/>
              <a:gd name="connsiteX6" fmla="*/ 573131 w 1669313"/>
              <a:gd name="connsiteY6" fmla="*/ 387659 h 387659"/>
              <a:gd name="connsiteX7" fmla="*/ 0 w 1669313"/>
              <a:gd name="connsiteY7" fmla="*/ 387659 h 387659"/>
              <a:gd name="connsiteX8" fmla="*/ 0 w 1669313"/>
              <a:gd name="connsiteY8" fmla="*/ 0 h 387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69313" h="387659" fill="none" extrusionOk="0">
                <a:moveTo>
                  <a:pt x="0" y="0"/>
                </a:moveTo>
                <a:cubicBezTo>
                  <a:pt x="214846" y="17294"/>
                  <a:pt x="437856" y="5431"/>
                  <a:pt x="589824" y="0"/>
                </a:cubicBezTo>
                <a:cubicBezTo>
                  <a:pt x="741792" y="-5431"/>
                  <a:pt x="960770" y="24165"/>
                  <a:pt x="1096182" y="0"/>
                </a:cubicBezTo>
                <a:cubicBezTo>
                  <a:pt x="1231594" y="-24165"/>
                  <a:pt x="1518592" y="-811"/>
                  <a:pt x="1669313" y="0"/>
                </a:cubicBezTo>
                <a:cubicBezTo>
                  <a:pt x="1667258" y="160758"/>
                  <a:pt x="1666264" y="262672"/>
                  <a:pt x="1669313" y="387659"/>
                </a:cubicBezTo>
                <a:cubicBezTo>
                  <a:pt x="1414658" y="371867"/>
                  <a:pt x="1317034" y="396215"/>
                  <a:pt x="1129568" y="387659"/>
                </a:cubicBezTo>
                <a:cubicBezTo>
                  <a:pt x="942102" y="379103"/>
                  <a:pt x="688630" y="389286"/>
                  <a:pt x="573131" y="387659"/>
                </a:cubicBezTo>
                <a:cubicBezTo>
                  <a:pt x="457632" y="386032"/>
                  <a:pt x="122116" y="416140"/>
                  <a:pt x="0" y="387659"/>
                </a:cubicBezTo>
                <a:cubicBezTo>
                  <a:pt x="17116" y="290627"/>
                  <a:pt x="-9247" y="93818"/>
                  <a:pt x="0" y="0"/>
                </a:cubicBezTo>
                <a:close/>
              </a:path>
              <a:path w="1669313" h="387659" stroke="0" extrusionOk="0">
                <a:moveTo>
                  <a:pt x="0" y="0"/>
                </a:moveTo>
                <a:cubicBezTo>
                  <a:pt x="186791" y="10667"/>
                  <a:pt x="343510" y="9924"/>
                  <a:pt x="573131" y="0"/>
                </a:cubicBezTo>
                <a:cubicBezTo>
                  <a:pt x="802752" y="-9924"/>
                  <a:pt x="948610" y="16933"/>
                  <a:pt x="1162955" y="0"/>
                </a:cubicBezTo>
                <a:cubicBezTo>
                  <a:pt x="1377300" y="-16933"/>
                  <a:pt x="1435195" y="-10929"/>
                  <a:pt x="1669313" y="0"/>
                </a:cubicBezTo>
                <a:cubicBezTo>
                  <a:pt x="1679655" y="135054"/>
                  <a:pt x="1681079" y="201368"/>
                  <a:pt x="1669313" y="387659"/>
                </a:cubicBezTo>
                <a:cubicBezTo>
                  <a:pt x="1435221" y="408639"/>
                  <a:pt x="1330866" y="367562"/>
                  <a:pt x="1079489" y="387659"/>
                </a:cubicBezTo>
                <a:cubicBezTo>
                  <a:pt x="828112" y="407756"/>
                  <a:pt x="663270" y="379136"/>
                  <a:pt x="489665" y="387659"/>
                </a:cubicBezTo>
                <a:cubicBezTo>
                  <a:pt x="316060" y="396182"/>
                  <a:pt x="238654" y="368419"/>
                  <a:pt x="0" y="387659"/>
                </a:cubicBezTo>
                <a:cubicBezTo>
                  <a:pt x="8988" y="212936"/>
                  <a:pt x="-3804" y="152015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Local Tips Agent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2BC5DD5-701F-2CF8-9DA2-41ED80723ED6}"/>
              </a:ext>
            </a:extLst>
          </p:cNvPr>
          <p:cNvSpPr txBox="1"/>
          <p:nvPr/>
        </p:nvSpPr>
        <p:spPr>
          <a:xfrm>
            <a:off x="7456971" y="3206525"/>
            <a:ext cx="3437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Gives important travel tips to follow in that destination</a:t>
            </a:r>
          </a:p>
        </p:txBody>
      </p:sp>
    </p:spTree>
    <p:extLst>
      <p:ext uri="{BB962C8B-B14F-4D97-AF65-F5344CB8AC3E}">
        <p14:creationId xmlns:p14="http://schemas.microsoft.com/office/powerpoint/2010/main" val="4176126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9738CF0-35E6-F733-17B0-33E8EE24D31B}"/>
              </a:ext>
            </a:extLst>
          </p:cNvPr>
          <p:cNvSpPr/>
          <p:nvPr/>
        </p:nvSpPr>
        <p:spPr>
          <a:xfrm>
            <a:off x="1672854" y="3934046"/>
            <a:ext cx="6737499" cy="2477386"/>
          </a:xfrm>
          <a:custGeom>
            <a:avLst/>
            <a:gdLst>
              <a:gd name="connsiteX0" fmla="*/ 0 w 6737499"/>
              <a:gd name="connsiteY0" fmla="*/ 0 h 2477386"/>
              <a:gd name="connsiteX1" fmla="*/ 741125 w 6737499"/>
              <a:gd name="connsiteY1" fmla="*/ 0 h 2477386"/>
              <a:gd name="connsiteX2" fmla="*/ 1549625 w 6737499"/>
              <a:gd name="connsiteY2" fmla="*/ 0 h 2477386"/>
              <a:gd name="connsiteX3" fmla="*/ 2223375 w 6737499"/>
              <a:gd name="connsiteY3" fmla="*/ 0 h 2477386"/>
              <a:gd name="connsiteX4" fmla="*/ 2762375 w 6737499"/>
              <a:gd name="connsiteY4" fmla="*/ 0 h 2477386"/>
              <a:gd name="connsiteX5" fmla="*/ 3301375 w 6737499"/>
              <a:gd name="connsiteY5" fmla="*/ 0 h 2477386"/>
              <a:gd name="connsiteX6" fmla="*/ 3975124 w 6737499"/>
              <a:gd name="connsiteY6" fmla="*/ 0 h 2477386"/>
              <a:gd name="connsiteX7" fmla="*/ 4648874 w 6737499"/>
              <a:gd name="connsiteY7" fmla="*/ 0 h 2477386"/>
              <a:gd name="connsiteX8" fmla="*/ 5255249 w 6737499"/>
              <a:gd name="connsiteY8" fmla="*/ 0 h 2477386"/>
              <a:gd name="connsiteX9" fmla="*/ 6063749 w 6737499"/>
              <a:gd name="connsiteY9" fmla="*/ 0 h 2477386"/>
              <a:gd name="connsiteX10" fmla="*/ 6737499 w 6737499"/>
              <a:gd name="connsiteY10" fmla="*/ 0 h 2477386"/>
              <a:gd name="connsiteX11" fmla="*/ 6737499 w 6737499"/>
              <a:gd name="connsiteY11" fmla="*/ 668894 h 2477386"/>
              <a:gd name="connsiteX12" fmla="*/ 6737499 w 6737499"/>
              <a:gd name="connsiteY12" fmla="*/ 1213919 h 2477386"/>
              <a:gd name="connsiteX13" fmla="*/ 6737499 w 6737499"/>
              <a:gd name="connsiteY13" fmla="*/ 1833266 h 2477386"/>
              <a:gd name="connsiteX14" fmla="*/ 6737499 w 6737499"/>
              <a:gd name="connsiteY14" fmla="*/ 2477386 h 2477386"/>
              <a:gd name="connsiteX15" fmla="*/ 5928999 w 6737499"/>
              <a:gd name="connsiteY15" fmla="*/ 2477386 h 2477386"/>
              <a:gd name="connsiteX16" fmla="*/ 5187874 w 6737499"/>
              <a:gd name="connsiteY16" fmla="*/ 2477386 h 2477386"/>
              <a:gd name="connsiteX17" fmla="*/ 4716249 w 6737499"/>
              <a:gd name="connsiteY17" fmla="*/ 2477386 h 2477386"/>
              <a:gd name="connsiteX18" fmla="*/ 3975124 w 6737499"/>
              <a:gd name="connsiteY18" fmla="*/ 2477386 h 2477386"/>
              <a:gd name="connsiteX19" fmla="*/ 3368750 w 6737499"/>
              <a:gd name="connsiteY19" fmla="*/ 2477386 h 2477386"/>
              <a:gd name="connsiteX20" fmla="*/ 2829750 w 6737499"/>
              <a:gd name="connsiteY20" fmla="*/ 2477386 h 2477386"/>
              <a:gd name="connsiteX21" fmla="*/ 2290750 w 6737499"/>
              <a:gd name="connsiteY21" fmla="*/ 2477386 h 2477386"/>
              <a:gd name="connsiteX22" fmla="*/ 1482250 w 6737499"/>
              <a:gd name="connsiteY22" fmla="*/ 2477386 h 2477386"/>
              <a:gd name="connsiteX23" fmla="*/ 673750 w 6737499"/>
              <a:gd name="connsiteY23" fmla="*/ 2477386 h 2477386"/>
              <a:gd name="connsiteX24" fmla="*/ 0 w 6737499"/>
              <a:gd name="connsiteY24" fmla="*/ 2477386 h 2477386"/>
              <a:gd name="connsiteX25" fmla="*/ 0 w 6737499"/>
              <a:gd name="connsiteY25" fmla="*/ 1932361 h 2477386"/>
              <a:gd name="connsiteX26" fmla="*/ 0 w 6737499"/>
              <a:gd name="connsiteY26" fmla="*/ 1263467 h 2477386"/>
              <a:gd name="connsiteX27" fmla="*/ 0 w 6737499"/>
              <a:gd name="connsiteY27" fmla="*/ 718442 h 2477386"/>
              <a:gd name="connsiteX28" fmla="*/ 0 w 6737499"/>
              <a:gd name="connsiteY28" fmla="*/ 0 h 2477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737499" h="2477386" extrusionOk="0">
                <a:moveTo>
                  <a:pt x="0" y="0"/>
                </a:moveTo>
                <a:cubicBezTo>
                  <a:pt x="334729" y="11192"/>
                  <a:pt x="387034" y="25249"/>
                  <a:pt x="741125" y="0"/>
                </a:cubicBezTo>
                <a:cubicBezTo>
                  <a:pt x="1095217" y="-25249"/>
                  <a:pt x="1176635" y="-4730"/>
                  <a:pt x="1549625" y="0"/>
                </a:cubicBezTo>
                <a:cubicBezTo>
                  <a:pt x="1922615" y="4730"/>
                  <a:pt x="1894811" y="-10508"/>
                  <a:pt x="2223375" y="0"/>
                </a:cubicBezTo>
                <a:cubicBezTo>
                  <a:pt x="2551939" y="10508"/>
                  <a:pt x="2622489" y="10628"/>
                  <a:pt x="2762375" y="0"/>
                </a:cubicBezTo>
                <a:cubicBezTo>
                  <a:pt x="2902261" y="-10628"/>
                  <a:pt x="3099631" y="11675"/>
                  <a:pt x="3301375" y="0"/>
                </a:cubicBezTo>
                <a:cubicBezTo>
                  <a:pt x="3503119" y="-11675"/>
                  <a:pt x="3689474" y="33483"/>
                  <a:pt x="3975124" y="0"/>
                </a:cubicBezTo>
                <a:cubicBezTo>
                  <a:pt x="4260774" y="-33483"/>
                  <a:pt x="4482372" y="-33058"/>
                  <a:pt x="4648874" y="0"/>
                </a:cubicBezTo>
                <a:cubicBezTo>
                  <a:pt x="4815376" y="33058"/>
                  <a:pt x="5121263" y="-18829"/>
                  <a:pt x="5255249" y="0"/>
                </a:cubicBezTo>
                <a:cubicBezTo>
                  <a:pt x="5389236" y="18829"/>
                  <a:pt x="5751591" y="-22346"/>
                  <a:pt x="6063749" y="0"/>
                </a:cubicBezTo>
                <a:cubicBezTo>
                  <a:pt x="6375907" y="22346"/>
                  <a:pt x="6522282" y="5056"/>
                  <a:pt x="6737499" y="0"/>
                </a:cubicBezTo>
                <a:cubicBezTo>
                  <a:pt x="6728000" y="236248"/>
                  <a:pt x="6732486" y="392544"/>
                  <a:pt x="6737499" y="668894"/>
                </a:cubicBezTo>
                <a:cubicBezTo>
                  <a:pt x="6742512" y="945244"/>
                  <a:pt x="6758949" y="1075548"/>
                  <a:pt x="6737499" y="1213919"/>
                </a:cubicBezTo>
                <a:cubicBezTo>
                  <a:pt x="6716049" y="1352290"/>
                  <a:pt x="6746601" y="1574180"/>
                  <a:pt x="6737499" y="1833266"/>
                </a:cubicBezTo>
                <a:cubicBezTo>
                  <a:pt x="6728397" y="2092352"/>
                  <a:pt x="6764946" y="2315803"/>
                  <a:pt x="6737499" y="2477386"/>
                </a:cubicBezTo>
                <a:cubicBezTo>
                  <a:pt x="6458536" y="2447573"/>
                  <a:pt x="6113381" y="2496495"/>
                  <a:pt x="5928999" y="2477386"/>
                </a:cubicBezTo>
                <a:cubicBezTo>
                  <a:pt x="5744617" y="2458277"/>
                  <a:pt x="5342818" y="2480453"/>
                  <a:pt x="5187874" y="2477386"/>
                </a:cubicBezTo>
                <a:cubicBezTo>
                  <a:pt x="5032931" y="2474319"/>
                  <a:pt x="4844605" y="2459988"/>
                  <a:pt x="4716249" y="2477386"/>
                </a:cubicBezTo>
                <a:cubicBezTo>
                  <a:pt x="4587893" y="2494784"/>
                  <a:pt x="4281420" y="2480472"/>
                  <a:pt x="3975124" y="2477386"/>
                </a:cubicBezTo>
                <a:cubicBezTo>
                  <a:pt x="3668829" y="2474300"/>
                  <a:pt x="3506123" y="2504353"/>
                  <a:pt x="3368750" y="2477386"/>
                </a:cubicBezTo>
                <a:cubicBezTo>
                  <a:pt x="3231377" y="2450419"/>
                  <a:pt x="2979323" y="2451075"/>
                  <a:pt x="2829750" y="2477386"/>
                </a:cubicBezTo>
                <a:cubicBezTo>
                  <a:pt x="2680177" y="2503697"/>
                  <a:pt x="2459495" y="2500188"/>
                  <a:pt x="2290750" y="2477386"/>
                </a:cubicBezTo>
                <a:cubicBezTo>
                  <a:pt x="2122005" y="2454584"/>
                  <a:pt x="1745353" y="2499922"/>
                  <a:pt x="1482250" y="2477386"/>
                </a:cubicBezTo>
                <a:cubicBezTo>
                  <a:pt x="1219147" y="2454850"/>
                  <a:pt x="993979" y="2456015"/>
                  <a:pt x="673750" y="2477386"/>
                </a:cubicBezTo>
                <a:cubicBezTo>
                  <a:pt x="353521" y="2498757"/>
                  <a:pt x="160567" y="2467115"/>
                  <a:pt x="0" y="2477386"/>
                </a:cubicBezTo>
                <a:cubicBezTo>
                  <a:pt x="15533" y="2263781"/>
                  <a:pt x="-22958" y="2176000"/>
                  <a:pt x="0" y="1932361"/>
                </a:cubicBezTo>
                <a:cubicBezTo>
                  <a:pt x="22958" y="1688722"/>
                  <a:pt x="-15232" y="1525715"/>
                  <a:pt x="0" y="1263467"/>
                </a:cubicBezTo>
                <a:cubicBezTo>
                  <a:pt x="15232" y="1001219"/>
                  <a:pt x="11440" y="864292"/>
                  <a:pt x="0" y="718442"/>
                </a:cubicBezTo>
                <a:cubicBezTo>
                  <a:pt x="-11440" y="572593"/>
                  <a:pt x="-35695" y="262656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9CE462-BD13-12ED-9D81-B909F65546D7}"/>
              </a:ext>
            </a:extLst>
          </p:cNvPr>
          <p:cNvSpPr/>
          <p:nvPr/>
        </p:nvSpPr>
        <p:spPr>
          <a:xfrm>
            <a:off x="1084519" y="1031358"/>
            <a:ext cx="9027044" cy="1881963"/>
          </a:xfrm>
          <a:custGeom>
            <a:avLst/>
            <a:gdLst>
              <a:gd name="connsiteX0" fmla="*/ 0 w 9027044"/>
              <a:gd name="connsiteY0" fmla="*/ 0 h 1881963"/>
              <a:gd name="connsiteX1" fmla="*/ 784658 w 9027044"/>
              <a:gd name="connsiteY1" fmla="*/ 0 h 1881963"/>
              <a:gd name="connsiteX2" fmla="*/ 1659587 w 9027044"/>
              <a:gd name="connsiteY2" fmla="*/ 0 h 1881963"/>
              <a:gd name="connsiteX3" fmla="*/ 2353975 w 9027044"/>
              <a:gd name="connsiteY3" fmla="*/ 0 h 1881963"/>
              <a:gd name="connsiteX4" fmla="*/ 2867822 w 9027044"/>
              <a:gd name="connsiteY4" fmla="*/ 0 h 1881963"/>
              <a:gd name="connsiteX5" fmla="*/ 3381670 w 9027044"/>
              <a:gd name="connsiteY5" fmla="*/ 0 h 1881963"/>
              <a:gd name="connsiteX6" fmla="*/ 4076058 w 9027044"/>
              <a:gd name="connsiteY6" fmla="*/ 0 h 1881963"/>
              <a:gd name="connsiteX7" fmla="*/ 4770446 w 9027044"/>
              <a:gd name="connsiteY7" fmla="*/ 0 h 1881963"/>
              <a:gd name="connsiteX8" fmla="*/ 5374563 w 9027044"/>
              <a:gd name="connsiteY8" fmla="*/ 0 h 1881963"/>
              <a:gd name="connsiteX9" fmla="*/ 6249492 w 9027044"/>
              <a:gd name="connsiteY9" fmla="*/ 0 h 1881963"/>
              <a:gd name="connsiteX10" fmla="*/ 6853610 w 9027044"/>
              <a:gd name="connsiteY10" fmla="*/ 0 h 1881963"/>
              <a:gd name="connsiteX11" fmla="*/ 7728538 w 9027044"/>
              <a:gd name="connsiteY11" fmla="*/ 0 h 1881963"/>
              <a:gd name="connsiteX12" fmla="*/ 9027044 w 9027044"/>
              <a:gd name="connsiteY12" fmla="*/ 0 h 1881963"/>
              <a:gd name="connsiteX13" fmla="*/ 9027044 w 9027044"/>
              <a:gd name="connsiteY13" fmla="*/ 646141 h 1881963"/>
              <a:gd name="connsiteX14" fmla="*/ 9027044 w 9027044"/>
              <a:gd name="connsiteY14" fmla="*/ 1292281 h 1881963"/>
              <a:gd name="connsiteX15" fmla="*/ 9027044 w 9027044"/>
              <a:gd name="connsiteY15" fmla="*/ 1881963 h 1881963"/>
              <a:gd name="connsiteX16" fmla="*/ 8422926 w 9027044"/>
              <a:gd name="connsiteY16" fmla="*/ 1881963 h 1881963"/>
              <a:gd name="connsiteX17" fmla="*/ 7999350 w 9027044"/>
              <a:gd name="connsiteY17" fmla="*/ 1881963 h 1881963"/>
              <a:gd name="connsiteX18" fmla="*/ 7214691 w 9027044"/>
              <a:gd name="connsiteY18" fmla="*/ 1881963 h 1881963"/>
              <a:gd name="connsiteX19" fmla="*/ 6610574 w 9027044"/>
              <a:gd name="connsiteY19" fmla="*/ 1881963 h 1881963"/>
              <a:gd name="connsiteX20" fmla="*/ 6096727 w 9027044"/>
              <a:gd name="connsiteY20" fmla="*/ 1881963 h 1881963"/>
              <a:gd name="connsiteX21" fmla="*/ 5582880 w 9027044"/>
              <a:gd name="connsiteY21" fmla="*/ 1881963 h 1881963"/>
              <a:gd name="connsiteX22" fmla="*/ 4707951 w 9027044"/>
              <a:gd name="connsiteY22" fmla="*/ 1881963 h 1881963"/>
              <a:gd name="connsiteX23" fmla="*/ 3833022 w 9027044"/>
              <a:gd name="connsiteY23" fmla="*/ 1881963 h 1881963"/>
              <a:gd name="connsiteX24" fmla="*/ 3319175 w 9027044"/>
              <a:gd name="connsiteY24" fmla="*/ 1881963 h 1881963"/>
              <a:gd name="connsiteX25" fmla="*/ 2895598 w 9027044"/>
              <a:gd name="connsiteY25" fmla="*/ 1881963 h 1881963"/>
              <a:gd name="connsiteX26" fmla="*/ 2020669 w 9027044"/>
              <a:gd name="connsiteY26" fmla="*/ 1881963 h 1881963"/>
              <a:gd name="connsiteX27" fmla="*/ 1326281 w 9027044"/>
              <a:gd name="connsiteY27" fmla="*/ 1881963 h 1881963"/>
              <a:gd name="connsiteX28" fmla="*/ 0 w 9027044"/>
              <a:gd name="connsiteY28" fmla="*/ 1881963 h 1881963"/>
              <a:gd name="connsiteX29" fmla="*/ 0 w 9027044"/>
              <a:gd name="connsiteY29" fmla="*/ 1292281 h 1881963"/>
              <a:gd name="connsiteX30" fmla="*/ 0 w 9027044"/>
              <a:gd name="connsiteY30" fmla="*/ 646141 h 1881963"/>
              <a:gd name="connsiteX31" fmla="*/ 0 w 9027044"/>
              <a:gd name="connsiteY31" fmla="*/ 0 h 18819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027044" h="1881963" extrusionOk="0">
                <a:moveTo>
                  <a:pt x="0" y="0"/>
                </a:moveTo>
                <a:cubicBezTo>
                  <a:pt x="162877" y="14997"/>
                  <a:pt x="408339" y="18274"/>
                  <a:pt x="784658" y="0"/>
                </a:cubicBezTo>
                <a:cubicBezTo>
                  <a:pt x="1160977" y="-18274"/>
                  <a:pt x="1344677" y="-38009"/>
                  <a:pt x="1659587" y="0"/>
                </a:cubicBezTo>
                <a:cubicBezTo>
                  <a:pt x="1974497" y="38009"/>
                  <a:pt x="2124628" y="32409"/>
                  <a:pt x="2353975" y="0"/>
                </a:cubicBezTo>
                <a:cubicBezTo>
                  <a:pt x="2583322" y="-32409"/>
                  <a:pt x="2655440" y="18384"/>
                  <a:pt x="2867822" y="0"/>
                </a:cubicBezTo>
                <a:cubicBezTo>
                  <a:pt x="3080204" y="-18384"/>
                  <a:pt x="3176059" y="25516"/>
                  <a:pt x="3381670" y="0"/>
                </a:cubicBezTo>
                <a:cubicBezTo>
                  <a:pt x="3587281" y="-25516"/>
                  <a:pt x="3734388" y="12367"/>
                  <a:pt x="4076058" y="0"/>
                </a:cubicBezTo>
                <a:cubicBezTo>
                  <a:pt x="4417728" y="-12367"/>
                  <a:pt x="4585067" y="-10015"/>
                  <a:pt x="4770446" y="0"/>
                </a:cubicBezTo>
                <a:cubicBezTo>
                  <a:pt x="4955825" y="10015"/>
                  <a:pt x="5129564" y="7327"/>
                  <a:pt x="5374563" y="0"/>
                </a:cubicBezTo>
                <a:cubicBezTo>
                  <a:pt x="5619562" y="-7327"/>
                  <a:pt x="5955885" y="-21209"/>
                  <a:pt x="6249492" y="0"/>
                </a:cubicBezTo>
                <a:cubicBezTo>
                  <a:pt x="6543099" y="21209"/>
                  <a:pt x="6569855" y="29255"/>
                  <a:pt x="6853610" y="0"/>
                </a:cubicBezTo>
                <a:cubicBezTo>
                  <a:pt x="7137365" y="-29255"/>
                  <a:pt x="7545924" y="-17760"/>
                  <a:pt x="7728538" y="0"/>
                </a:cubicBezTo>
                <a:cubicBezTo>
                  <a:pt x="7911152" y="17760"/>
                  <a:pt x="8572834" y="4819"/>
                  <a:pt x="9027044" y="0"/>
                </a:cubicBezTo>
                <a:cubicBezTo>
                  <a:pt x="9033378" y="321927"/>
                  <a:pt x="9000903" y="402079"/>
                  <a:pt x="9027044" y="646141"/>
                </a:cubicBezTo>
                <a:cubicBezTo>
                  <a:pt x="9053185" y="890203"/>
                  <a:pt x="8998242" y="1019423"/>
                  <a:pt x="9027044" y="1292281"/>
                </a:cubicBezTo>
                <a:cubicBezTo>
                  <a:pt x="9055846" y="1565139"/>
                  <a:pt x="9047430" y="1709559"/>
                  <a:pt x="9027044" y="1881963"/>
                </a:cubicBezTo>
                <a:cubicBezTo>
                  <a:pt x="8743975" y="1892921"/>
                  <a:pt x="8626916" y="1905671"/>
                  <a:pt x="8422926" y="1881963"/>
                </a:cubicBezTo>
                <a:cubicBezTo>
                  <a:pt x="8218936" y="1858255"/>
                  <a:pt x="8134725" y="1873513"/>
                  <a:pt x="7999350" y="1881963"/>
                </a:cubicBezTo>
                <a:cubicBezTo>
                  <a:pt x="7863975" y="1890413"/>
                  <a:pt x="7399515" y="1874194"/>
                  <a:pt x="7214691" y="1881963"/>
                </a:cubicBezTo>
                <a:cubicBezTo>
                  <a:pt x="7029867" y="1889732"/>
                  <a:pt x="6906539" y="1876314"/>
                  <a:pt x="6610574" y="1881963"/>
                </a:cubicBezTo>
                <a:cubicBezTo>
                  <a:pt x="6314609" y="1887612"/>
                  <a:pt x="6240166" y="1898179"/>
                  <a:pt x="6096727" y="1881963"/>
                </a:cubicBezTo>
                <a:cubicBezTo>
                  <a:pt x="5953288" y="1865747"/>
                  <a:pt x="5783579" y="1896926"/>
                  <a:pt x="5582880" y="1881963"/>
                </a:cubicBezTo>
                <a:cubicBezTo>
                  <a:pt x="5382181" y="1867000"/>
                  <a:pt x="4954200" y="1899514"/>
                  <a:pt x="4707951" y="1881963"/>
                </a:cubicBezTo>
                <a:cubicBezTo>
                  <a:pt x="4461702" y="1864412"/>
                  <a:pt x="4039483" y="1924330"/>
                  <a:pt x="3833022" y="1881963"/>
                </a:cubicBezTo>
                <a:cubicBezTo>
                  <a:pt x="3626561" y="1839596"/>
                  <a:pt x="3530747" y="1869427"/>
                  <a:pt x="3319175" y="1881963"/>
                </a:cubicBezTo>
                <a:cubicBezTo>
                  <a:pt x="3107603" y="1894499"/>
                  <a:pt x="3037843" y="1864039"/>
                  <a:pt x="2895598" y="1881963"/>
                </a:cubicBezTo>
                <a:cubicBezTo>
                  <a:pt x="2753353" y="1899887"/>
                  <a:pt x="2211135" y="1920465"/>
                  <a:pt x="2020669" y="1881963"/>
                </a:cubicBezTo>
                <a:cubicBezTo>
                  <a:pt x="1830203" y="1843461"/>
                  <a:pt x="1601680" y="1863370"/>
                  <a:pt x="1326281" y="1881963"/>
                </a:cubicBezTo>
                <a:cubicBezTo>
                  <a:pt x="1050882" y="1900556"/>
                  <a:pt x="467764" y="1945128"/>
                  <a:pt x="0" y="1881963"/>
                </a:cubicBezTo>
                <a:cubicBezTo>
                  <a:pt x="24556" y="1721891"/>
                  <a:pt x="17202" y="1526571"/>
                  <a:pt x="0" y="1292281"/>
                </a:cubicBezTo>
                <a:cubicBezTo>
                  <a:pt x="-17202" y="1057991"/>
                  <a:pt x="2700" y="859414"/>
                  <a:pt x="0" y="646141"/>
                </a:cubicBezTo>
                <a:cubicBezTo>
                  <a:pt x="-2700" y="432868"/>
                  <a:pt x="14153" y="157089"/>
                  <a:pt x="0" y="0"/>
                </a:cubicBezTo>
                <a:close/>
              </a:path>
            </a:pathLst>
          </a:custGeom>
          <a:noFill/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F6CC94-C1BF-9B30-F78D-2CC5BC03B601}"/>
              </a:ext>
            </a:extLst>
          </p:cNvPr>
          <p:cNvSpPr/>
          <p:nvPr/>
        </p:nvSpPr>
        <p:spPr>
          <a:xfrm>
            <a:off x="822251" y="800096"/>
            <a:ext cx="2643963" cy="547579"/>
          </a:xfrm>
          <a:custGeom>
            <a:avLst/>
            <a:gdLst>
              <a:gd name="connsiteX0" fmla="*/ 0 w 2643963"/>
              <a:gd name="connsiteY0" fmla="*/ 0 h 547579"/>
              <a:gd name="connsiteX1" fmla="*/ 687430 w 2643963"/>
              <a:gd name="connsiteY1" fmla="*/ 0 h 547579"/>
              <a:gd name="connsiteX2" fmla="*/ 1374861 w 2643963"/>
              <a:gd name="connsiteY2" fmla="*/ 0 h 547579"/>
              <a:gd name="connsiteX3" fmla="*/ 2643963 w 2643963"/>
              <a:gd name="connsiteY3" fmla="*/ 0 h 547579"/>
              <a:gd name="connsiteX4" fmla="*/ 2643963 w 2643963"/>
              <a:gd name="connsiteY4" fmla="*/ 547579 h 547579"/>
              <a:gd name="connsiteX5" fmla="*/ 2062291 w 2643963"/>
              <a:gd name="connsiteY5" fmla="*/ 547579 h 547579"/>
              <a:gd name="connsiteX6" fmla="*/ 1427740 w 2643963"/>
              <a:gd name="connsiteY6" fmla="*/ 547579 h 547579"/>
              <a:gd name="connsiteX7" fmla="*/ 846068 w 2643963"/>
              <a:gd name="connsiteY7" fmla="*/ 547579 h 547579"/>
              <a:gd name="connsiteX8" fmla="*/ 0 w 2643963"/>
              <a:gd name="connsiteY8" fmla="*/ 547579 h 547579"/>
              <a:gd name="connsiteX9" fmla="*/ 0 w 2643963"/>
              <a:gd name="connsiteY9" fmla="*/ 0 h 5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3963" h="547579" fill="none" extrusionOk="0">
                <a:moveTo>
                  <a:pt x="0" y="0"/>
                </a:moveTo>
                <a:cubicBezTo>
                  <a:pt x="168632" y="18858"/>
                  <a:pt x="354340" y="-6076"/>
                  <a:pt x="687430" y="0"/>
                </a:cubicBezTo>
                <a:cubicBezTo>
                  <a:pt x="1020520" y="6076"/>
                  <a:pt x="1100974" y="13340"/>
                  <a:pt x="1374861" y="0"/>
                </a:cubicBezTo>
                <a:cubicBezTo>
                  <a:pt x="1648748" y="-13340"/>
                  <a:pt x="2058880" y="-16706"/>
                  <a:pt x="2643963" y="0"/>
                </a:cubicBezTo>
                <a:cubicBezTo>
                  <a:pt x="2665527" y="109803"/>
                  <a:pt x="2648295" y="388472"/>
                  <a:pt x="2643963" y="547579"/>
                </a:cubicBezTo>
                <a:cubicBezTo>
                  <a:pt x="2465037" y="523277"/>
                  <a:pt x="2302753" y="557662"/>
                  <a:pt x="2062291" y="547579"/>
                </a:cubicBezTo>
                <a:cubicBezTo>
                  <a:pt x="1821829" y="537496"/>
                  <a:pt x="1580497" y="573240"/>
                  <a:pt x="1427740" y="547579"/>
                </a:cubicBezTo>
                <a:cubicBezTo>
                  <a:pt x="1274983" y="521918"/>
                  <a:pt x="1015440" y="567754"/>
                  <a:pt x="846068" y="547579"/>
                </a:cubicBezTo>
                <a:cubicBezTo>
                  <a:pt x="676696" y="527404"/>
                  <a:pt x="220572" y="517914"/>
                  <a:pt x="0" y="547579"/>
                </a:cubicBezTo>
                <a:cubicBezTo>
                  <a:pt x="21430" y="327909"/>
                  <a:pt x="7136" y="153649"/>
                  <a:pt x="0" y="0"/>
                </a:cubicBezTo>
                <a:close/>
              </a:path>
              <a:path w="2643963" h="547579" stroke="0" extrusionOk="0">
                <a:moveTo>
                  <a:pt x="0" y="0"/>
                </a:moveTo>
                <a:cubicBezTo>
                  <a:pt x="170071" y="-5108"/>
                  <a:pt x="370542" y="-33986"/>
                  <a:pt x="687430" y="0"/>
                </a:cubicBezTo>
                <a:cubicBezTo>
                  <a:pt x="1004318" y="33986"/>
                  <a:pt x="1079845" y="35265"/>
                  <a:pt x="1401300" y="0"/>
                </a:cubicBezTo>
                <a:cubicBezTo>
                  <a:pt x="1722755" y="-35265"/>
                  <a:pt x="1808145" y="5495"/>
                  <a:pt x="2062291" y="0"/>
                </a:cubicBezTo>
                <a:cubicBezTo>
                  <a:pt x="2316437" y="-5495"/>
                  <a:pt x="2429512" y="13327"/>
                  <a:pt x="2643963" y="0"/>
                </a:cubicBezTo>
                <a:cubicBezTo>
                  <a:pt x="2620512" y="264764"/>
                  <a:pt x="2626620" y="310263"/>
                  <a:pt x="2643963" y="547579"/>
                </a:cubicBezTo>
                <a:cubicBezTo>
                  <a:pt x="2423710" y="523095"/>
                  <a:pt x="2191966" y="576354"/>
                  <a:pt x="2009412" y="547579"/>
                </a:cubicBezTo>
                <a:cubicBezTo>
                  <a:pt x="1826858" y="518804"/>
                  <a:pt x="1501260" y="553980"/>
                  <a:pt x="1321982" y="547579"/>
                </a:cubicBezTo>
                <a:cubicBezTo>
                  <a:pt x="1142704" y="541179"/>
                  <a:pt x="874672" y="533514"/>
                  <a:pt x="740310" y="547579"/>
                </a:cubicBezTo>
                <a:cubicBezTo>
                  <a:pt x="605948" y="561644"/>
                  <a:pt x="185915" y="568981"/>
                  <a:pt x="0" y="547579"/>
                </a:cubicBezTo>
                <a:cubicBezTo>
                  <a:pt x="-21875" y="288962"/>
                  <a:pt x="-15529" y="118808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REACT AGENT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74A43C-F94A-E753-2DCC-1F2D5ADED832}"/>
              </a:ext>
            </a:extLst>
          </p:cNvPr>
          <p:cNvSpPr txBox="1"/>
          <p:nvPr/>
        </p:nvSpPr>
        <p:spPr>
          <a:xfrm>
            <a:off x="1180212" y="1523114"/>
            <a:ext cx="86868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LangGraph, `create_react_agent` is a utility that creates a ReAct-style agent capable of reasoning and using tools step-by-step to complete a task. It combines a language model (LLM) with a set of tools, allowing the agent to think (`Thought`), act (`Action`), observe the result, and repeat until it reaches a final answer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8BFD8C-C7F2-1857-96AD-654E1D5E0648}"/>
              </a:ext>
            </a:extLst>
          </p:cNvPr>
          <p:cNvSpPr/>
          <p:nvPr/>
        </p:nvSpPr>
        <p:spPr>
          <a:xfrm>
            <a:off x="822250" y="3670890"/>
            <a:ext cx="2643963" cy="547579"/>
          </a:xfrm>
          <a:custGeom>
            <a:avLst/>
            <a:gdLst>
              <a:gd name="connsiteX0" fmla="*/ 0 w 2643963"/>
              <a:gd name="connsiteY0" fmla="*/ 0 h 547579"/>
              <a:gd name="connsiteX1" fmla="*/ 687430 w 2643963"/>
              <a:gd name="connsiteY1" fmla="*/ 0 h 547579"/>
              <a:gd name="connsiteX2" fmla="*/ 1374861 w 2643963"/>
              <a:gd name="connsiteY2" fmla="*/ 0 h 547579"/>
              <a:gd name="connsiteX3" fmla="*/ 2643963 w 2643963"/>
              <a:gd name="connsiteY3" fmla="*/ 0 h 547579"/>
              <a:gd name="connsiteX4" fmla="*/ 2643963 w 2643963"/>
              <a:gd name="connsiteY4" fmla="*/ 547579 h 547579"/>
              <a:gd name="connsiteX5" fmla="*/ 2062291 w 2643963"/>
              <a:gd name="connsiteY5" fmla="*/ 547579 h 547579"/>
              <a:gd name="connsiteX6" fmla="*/ 1427740 w 2643963"/>
              <a:gd name="connsiteY6" fmla="*/ 547579 h 547579"/>
              <a:gd name="connsiteX7" fmla="*/ 846068 w 2643963"/>
              <a:gd name="connsiteY7" fmla="*/ 547579 h 547579"/>
              <a:gd name="connsiteX8" fmla="*/ 0 w 2643963"/>
              <a:gd name="connsiteY8" fmla="*/ 547579 h 547579"/>
              <a:gd name="connsiteX9" fmla="*/ 0 w 2643963"/>
              <a:gd name="connsiteY9" fmla="*/ 0 h 547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43963" h="547579" fill="none" extrusionOk="0">
                <a:moveTo>
                  <a:pt x="0" y="0"/>
                </a:moveTo>
                <a:cubicBezTo>
                  <a:pt x="168632" y="18858"/>
                  <a:pt x="354340" y="-6076"/>
                  <a:pt x="687430" y="0"/>
                </a:cubicBezTo>
                <a:cubicBezTo>
                  <a:pt x="1020520" y="6076"/>
                  <a:pt x="1100974" y="13340"/>
                  <a:pt x="1374861" y="0"/>
                </a:cubicBezTo>
                <a:cubicBezTo>
                  <a:pt x="1648748" y="-13340"/>
                  <a:pt x="2058880" y="-16706"/>
                  <a:pt x="2643963" y="0"/>
                </a:cubicBezTo>
                <a:cubicBezTo>
                  <a:pt x="2665527" y="109803"/>
                  <a:pt x="2648295" y="388472"/>
                  <a:pt x="2643963" y="547579"/>
                </a:cubicBezTo>
                <a:cubicBezTo>
                  <a:pt x="2465037" y="523277"/>
                  <a:pt x="2302753" y="557662"/>
                  <a:pt x="2062291" y="547579"/>
                </a:cubicBezTo>
                <a:cubicBezTo>
                  <a:pt x="1821829" y="537496"/>
                  <a:pt x="1580497" y="573240"/>
                  <a:pt x="1427740" y="547579"/>
                </a:cubicBezTo>
                <a:cubicBezTo>
                  <a:pt x="1274983" y="521918"/>
                  <a:pt x="1015440" y="567754"/>
                  <a:pt x="846068" y="547579"/>
                </a:cubicBezTo>
                <a:cubicBezTo>
                  <a:pt x="676696" y="527404"/>
                  <a:pt x="220572" y="517914"/>
                  <a:pt x="0" y="547579"/>
                </a:cubicBezTo>
                <a:cubicBezTo>
                  <a:pt x="21430" y="327909"/>
                  <a:pt x="7136" y="153649"/>
                  <a:pt x="0" y="0"/>
                </a:cubicBezTo>
                <a:close/>
              </a:path>
              <a:path w="2643963" h="547579" stroke="0" extrusionOk="0">
                <a:moveTo>
                  <a:pt x="0" y="0"/>
                </a:moveTo>
                <a:cubicBezTo>
                  <a:pt x="170071" y="-5108"/>
                  <a:pt x="370542" y="-33986"/>
                  <a:pt x="687430" y="0"/>
                </a:cubicBezTo>
                <a:cubicBezTo>
                  <a:pt x="1004318" y="33986"/>
                  <a:pt x="1079845" y="35265"/>
                  <a:pt x="1401300" y="0"/>
                </a:cubicBezTo>
                <a:cubicBezTo>
                  <a:pt x="1722755" y="-35265"/>
                  <a:pt x="1808145" y="5495"/>
                  <a:pt x="2062291" y="0"/>
                </a:cubicBezTo>
                <a:cubicBezTo>
                  <a:pt x="2316437" y="-5495"/>
                  <a:pt x="2429512" y="13327"/>
                  <a:pt x="2643963" y="0"/>
                </a:cubicBezTo>
                <a:cubicBezTo>
                  <a:pt x="2620512" y="264764"/>
                  <a:pt x="2626620" y="310263"/>
                  <a:pt x="2643963" y="547579"/>
                </a:cubicBezTo>
                <a:cubicBezTo>
                  <a:pt x="2423710" y="523095"/>
                  <a:pt x="2191966" y="576354"/>
                  <a:pt x="2009412" y="547579"/>
                </a:cubicBezTo>
                <a:cubicBezTo>
                  <a:pt x="1826858" y="518804"/>
                  <a:pt x="1501260" y="553980"/>
                  <a:pt x="1321982" y="547579"/>
                </a:cubicBezTo>
                <a:cubicBezTo>
                  <a:pt x="1142704" y="541179"/>
                  <a:pt x="874672" y="533514"/>
                  <a:pt x="740310" y="547579"/>
                </a:cubicBezTo>
                <a:cubicBezTo>
                  <a:pt x="605948" y="561644"/>
                  <a:pt x="185915" y="568981"/>
                  <a:pt x="0" y="547579"/>
                </a:cubicBezTo>
                <a:cubicBezTo>
                  <a:pt x="-21875" y="288962"/>
                  <a:pt x="-15529" y="118808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12418448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TECH STACK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8EEB28-2A25-C7BC-10BD-A6238D6DDEA8}"/>
              </a:ext>
            </a:extLst>
          </p:cNvPr>
          <p:cNvSpPr txBox="1"/>
          <p:nvPr/>
        </p:nvSpPr>
        <p:spPr>
          <a:xfrm>
            <a:off x="1992717" y="4372664"/>
            <a:ext cx="60977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LANGGRAPH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368681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300</Words>
  <Application>Microsoft Office PowerPoint</Application>
  <PresentationFormat>Widescreen</PresentationFormat>
  <Paragraphs>43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__Work_Sans_90f692</vt:lpstr>
      <vt:lpstr>Aptos</vt:lpstr>
      <vt:lpstr>Aptos Display</vt:lpstr>
      <vt:lpstr>Arial</vt:lpstr>
      <vt:lpstr>Office Theme</vt:lpstr>
      <vt:lpstr>PowerPoint Presentation</vt:lpstr>
      <vt:lpstr>The Human way</vt:lpstr>
      <vt:lpstr>The Agentic AI way</vt:lpstr>
      <vt:lpstr>What is Agentic AI</vt:lpstr>
      <vt:lpstr>Building Blocks of AGENTIC AI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SutherlandGlobalService.com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Abdul Shukoor Shaik</dc:creator>
  <cp:lastModifiedBy>K Balamurugan</cp:lastModifiedBy>
  <cp:revision>13</cp:revision>
  <dcterms:created xsi:type="dcterms:W3CDTF">2025-06-25T11:53:34Z</dcterms:created>
  <dcterms:modified xsi:type="dcterms:W3CDTF">2025-06-25T14:14:59Z</dcterms:modified>
</cp:coreProperties>
</file>