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3" y="2220699"/>
            <a:ext cx="8865326" cy="1793965"/>
          </a:xfrm>
        </p:spPr>
        <p:txBody>
          <a:bodyPr>
            <a:normAutofit/>
          </a:bodyPr>
          <a:lstStyle/>
          <a:p>
            <a:r>
              <a:rPr lang="en-IN" sz="7200" dirty="0"/>
              <a:t>N Queen </a:t>
            </a:r>
            <a:r>
              <a:rPr lang="en-IN" sz="7200" dirty="0" smtClean="0"/>
              <a:t>Visualizer</a:t>
            </a:r>
            <a:endParaRPr lang="en-US" sz="7200" dirty="0"/>
          </a:p>
        </p:txBody>
      </p:sp>
      <p:sp>
        <p:nvSpPr>
          <p:cNvPr id="3" name="Subtitle 2"/>
          <p:cNvSpPr>
            <a:spLocks noGrp="1"/>
          </p:cNvSpPr>
          <p:nvPr>
            <p:ph type="subTitle" idx="1"/>
          </p:nvPr>
        </p:nvSpPr>
        <p:spPr>
          <a:xfrm>
            <a:off x="2786743" y="4275909"/>
            <a:ext cx="6888480" cy="1881050"/>
          </a:xfrm>
        </p:spPr>
        <p:txBody>
          <a:bodyPr>
            <a:normAutofit fontScale="85000" lnSpcReduction="20000"/>
          </a:bodyPr>
          <a:lstStyle/>
          <a:p>
            <a:pPr algn="ctr"/>
            <a:r>
              <a:rPr lang="en-IN" sz="3200" dirty="0" err="1">
                <a:latin typeface="Bahnschrift Light" panose="020B0502040204020203" pitchFamily="34" charset="0"/>
              </a:rPr>
              <a:t>Harshita</a:t>
            </a:r>
            <a:r>
              <a:rPr lang="en-IN" sz="3200" dirty="0">
                <a:latin typeface="Bahnschrift Light" panose="020B0502040204020203" pitchFamily="34" charset="0"/>
              </a:rPr>
              <a:t> </a:t>
            </a:r>
            <a:r>
              <a:rPr lang="en-IN" sz="3200" dirty="0" err="1">
                <a:latin typeface="Bahnschrift Light" panose="020B0502040204020203" pitchFamily="34" charset="0"/>
              </a:rPr>
              <a:t>Rajoria</a:t>
            </a:r>
            <a:endParaRPr lang="en-US" sz="3200" dirty="0">
              <a:latin typeface="Bahnschrift Light" panose="020B0502040204020203" pitchFamily="34" charset="0"/>
            </a:endParaRPr>
          </a:p>
          <a:p>
            <a:pPr algn="ctr"/>
            <a:r>
              <a:rPr lang="en-IN" sz="3200" dirty="0">
                <a:latin typeface="Bahnschrift Light" panose="020B0502040204020203" pitchFamily="34" charset="0"/>
              </a:rPr>
              <a:t>Reg.No.:12224044</a:t>
            </a:r>
            <a:endParaRPr lang="en-US" sz="3200" dirty="0">
              <a:latin typeface="Bahnschrift Light" panose="020B0502040204020203" pitchFamily="34" charset="0"/>
            </a:endParaRPr>
          </a:p>
          <a:p>
            <a:pPr algn="ctr"/>
            <a:r>
              <a:rPr lang="en-IN" sz="3200" dirty="0">
                <a:latin typeface="Bahnschrift Light" panose="020B0502040204020203" pitchFamily="34" charset="0"/>
              </a:rPr>
              <a:t>Roll No.:48</a:t>
            </a:r>
            <a:endParaRPr lang="en-US" sz="3200" dirty="0">
              <a:latin typeface="Bahnschrift Light" panose="020B0502040204020203" pitchFamily="34" charset="0"/>
            </a:endParaRPr>
          </a:p>
          <a:p>
            <a:pPr algn="ctr"/>
            <a:r>
              <a:rPr lang="en-IN" sz="3200" dirty="0">
                <a:latin typeface="Bahnschrift Light" panose="020B0502040204020203" pitchFamily="34" charset="0"/>
              </a:rPr>
              <a:t>Section: 9SK02</a:t>
            </a:r>
            <a:endParaRPr lang="en-US" sz="3200" dirty="0">
              <a:latin typeface="Bahnschrift Light" panose="020B0502040204020203"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283324" y="323306"/>
            <a:ext cx="7017430" cy="2240280"/>
          </a:xfrm>
          <a:prstGeom prst="rect">
            <a:avLst/>
          </a:prstGeom>
        </p:spPr>
      </p:pic>
    </p:spTree>
    <p:extLst>
      <p:ext uri="{BB962C8B-B14F-4D97-AF65-F5344CB8AC3E}">
        <p14:creationId xmlns:p14="http://schemas.microsoft.com/office/powerpoint/2010/main" val="111749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Showing Constraints</a:t>
            </a:r>
            <a:r>
              <a:rPr lang="en-IN" b="1" i="1" u="sng" dirty="0" smtClean="0"/>
              <a:t>:</a:t>
            </a:r>
            <a:br>
              <a:rPr lang="en-IN" b="1" i="1" u="sng" dirty="0" smtClean="0"/>
            </a:b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238104" y="1419497"/>
            <a:ext cx="4328160" cy="2316481"/>
          </a:xfrm>
          <a:prstGeom prst="rect">
            <a:avLst/>
          </a:prstGeom>
        </p:spPr>
      </p:pic>
      <p:pic>
        <p:nvPicPr>
          <p:cNvPr id="5" name="Content Placeholder 4"/>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6434448" y="4038414"/>
            <a:ext cx="5070164" cy="2362386"/>
          </a:xfrm>
          <a:prstGeom prst="rect">
            <a:avLst/>
          </a:prstGeom>
        </p:spPr>
      </p:pic>
    </p:spTree>
    <p:extLst>
      <p:ext uri="{BB962C8B-B14F-4D97-AF65-F5344CB8AC3E}">
        <p14:creationId xmlns:p14="http://schemas.microsoft.com/office/powerpoint/2010/main" val="311356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In conclusion, the N-Queen </a:t>
            </a:r>
            <a:r>
              <a:rPr lang="en-US" dirty="0" err="1"/>
              <a:t>Visualiser</a:t>
            </a:r>
            <a:r>
              <a:rPr lang="en-US" dirty="0"/>
              <a:t> project has provided us with invaluable experience in web development and algorithm visualization. We have learned to build a responsive and interactive web application from scratch, applying modern tools and frameworks.</a:t>
            </a:r>
          </a:p>
          <a:p>
            <a:r>
              <a:rPr lang="en-US" dirty="0"/>
              <a:t>We extend our heartfelt gratitude to Rahul Sir for his guidance and to the university for this opportunity. The skills and knowledge gained from this project will significantly contribute to our academic and professional growth.</a:t>
            </a:r>
          </a:p>
        </p:txBody>
      </p:sp>
    </p:spTree>
    <p:extLst>
      <p:ext uri="{BB962C8B-B14F-4D97-AF65-F5344CB8AC3E}">
        <p14:creationId xmlns:p14="http://schemas.microsoft.com/office/powerpoint/2010/main" val="1972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207189" cy="5445764"/>
          </a:xfrm>
        </p:spPr>
        <p:txBody>
          <a:bodyPr>
            <a:normAutofit/>
          </a:bodyPr>
          <a:lstStyle/>
          <a:p>
            <a:r>
              <a:rPr lang="en-US" sz="9600" dirty="0">
                <a:latin typeface="Bahnschrift Light" panose="020B0502040204020203" pitchFamily="34" charset="0"/>
              </a:rPr>
              <a:t>Thank you for your attention</a:t>
            </a:r>
            <a:r>
              <a:rPr lang="en-US" dirty="0"/>
              <a: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6167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normAutofit fontScale="77500" lnSpcReduction="20000"/>
          </a:bodyPr>
          <a:lstStyle/>
          <a:p>
            <a:r>
              <a:rPr lang="en-US" dirty="0"/>
              <a:t>I would like to express my sincere gratitude to Rahul Sir, our trainer, for providing us with the opportunity to participate in the Summer Term Training and Project. His guidance, support, and expertise have been invaluable throughout our journey.</a:t>
            </a:r>
          </a:p>
          <a:p>
            <a:r>
              <a:rPr lang="en-US" dirty="0"/>
              <a:t>I would also like to extend my appreciation to the university for organizing this training program and for giving us the chance to work on a real-world project like the N-Queen </a:t>
            </a:r>
            <a:r>
              <a:rPr lang="en-US" dirty="0" err="1"/>
              <a:t>Visualiser</a:t>
            </a:r>
            <a:r>
              <a:rPr lang="en-US" dirty="0"/>
              <a:t>. This experience has been immensely beneficial in enhancing our skills and knowledge in computer science and web development.</a:t>
            </a:r>
          </a:p>
          <a:p>
            <a:r>
              <a:rPr lang="en-US" dirty="0"/>
              <a:t>The training sessions conducted by Rahul Sir have been informative, engaging, and have provided us with a solid foundation in various technologies and best practices. His patience, dedication, and willingness to share his knowledge have been truly commendable.</a:t>
            </a:r>
          </a:p>
          <a:p>
            <a:r>
              <a:rPr lang="en-US" dirty="0"/>
              <a:t>Through this project, we have gained hands-on experience in building a web application from scratch, utilizing modern tools and frameworks. The step-by-step visualization of the N-Queen problem and the ability to control the speed of the algorithm have been particularly interesting aspects of the project.</a:t>
            </a:r>
          </a:p>
          <a:p>
            <a:r>
              <a:rPr lang="en-US" dirty="0"/>
              <a:t>We are grateful for the opportunity to work on this project and to learn from Rahul and the university. This experience has been a valuable addition to our academic and professional growth, and we look forward to applying the skills and knowledge gained here in our future endeavors.</a:t>
            </a:r>
          </a:p>
        </p:txBody>
      </p:sp>
    </p:spTree>
    <p:extLst>
      <p:ext uri="{BB962C8B-B14F-4D97-AF65-F5344CB8AC3E}">
        <p14:creationId xmlns:p14="http://schemas.microsoft.com/office/powerpoint/2010/main" val="250450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normAutofit fontScale="77500" lnSpcReduction="20000"/>
          </a:bodyPr>
          <a:lstStyle/>
          <a:p>
            <a:r>
              <a:rPr lang="en-US" b="1" dirty="0"/>
              <a:t>Content:</a:t>
            </a:r>
            <a:endParaRPr lang="en-US" dirty="0"/>
          </a:p>
          <a:p>
            <a:r>
              <a:rPr lang="en-US" b="1" dirty="0"/>
              <a:t>Introduction</a:t>
            </a:r>
            <a:endParaRPr lang="en-US" dirty="0"/>
          </a:p>
          <a:p>
            <a:pPr lvl="1"/>
            <a:r>
              <a:rPr lang="en-US" dirty="0"/>
              <a:t>Purpose</a:t>
            </a:r>
          </a:p>
          <a:p>
            <a:pPr lvl="1"/>
            <a:r>
              <a:rPr lang="en-US" dirty="0"/>
              <a:t>Scope</a:t>
            </a:r>
          </a:p>
          <a:p>
            <a:pPr lvl="1"/>
            <a:r>
              <a:rPr lang="en-US" dirty="0"/>
              <a:t>Overview</a:t>
            </a:r>
          </a:p>
          <a:p>
            <a:r>
              <a:rPr lang="en-US" b="1" dirty="0"/>
              <a:t>General Description</a:t>
            </a:r>
            <a:endParaRPr lang="en-US" dirty="0"/>
          </a:p>
          <a:p>
            <a:pPr lvl="1"/>
            <a:r>
              <a:rPr lang="en-US" dirty="0"/>
              <a:t>Perspectives</a:t>
            </a:r>
          </a:p>
          <a:p>
            <a:pPr lvl="1"/>
            <a:r>
              <a:rPr lang="en-US" dirty="0"/>
              <a:t>Functions</a:t>
            </a:r>
          </a:p>
          <a:p>
            <a:pPr lvl="1"/>
            <a:r>
              <a:rPr lang="en-US" dirty="0"/>
              <a:t>Characteristics</a:t>
            </a:r>
          </a:p>
          <a:p>
            <a:pPr lvl="1"/>
            <a:r>
              <a:rPr lang="en-US" dirty="0"/>
              <a:t>Assumptions and Dependencies</a:t>
            </a:r>
          </a:p>
          <a:p>
            <a:r>
              <a:rPr lang="en-US" b="1" dirty="0"/>
              <a:t>Specific Requirements</a:t>
            </a:r>
            <a:endParaRPr lang="en-US" dirty="0"/>
          </a:p>
          <a:p>
            <a:r>
              <a:rPr lang="en-US" b="1" dirty="0"/>
              <a:t>Design </a:t>
            </a:r>
            <a:r>
              <a:rPr lang="en-US" b="1" dirty="0" smtClean="0"/>
              <a:t>Constraints</a:t>
            </a:r>
            <a:endParaRPr lang="en-US" dirty="0"/>
          </a:p>
          <a:p>
            <a:r>
              <a:rPr lang="en-US" b="1" dirty="0"/>
              <a:t>Screenshots</a:t>
            </a:r>
            <a:endParaRPr lang="en-US" dirty="0"/>
          </a:p>
        </p:txBody>
      </p:sp>
    </p:spTree>
    <p:extLst>
      <p:ext uri="{BB962C8B-B14F-4D97-AF65-F5344CB8AC3E}">
        <p14:creationId xmlns:p14="http://schemas.microsoft.com/office/powerpoint/2010/main" val="216993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b="1" dirty="0"/>
              <a:t>Purpose:</a:t>
            </a:r>
            <a:r>
              <a:rPr lang="en-US" dirty="0"/>
              <a:t/>
            </a:r>
            <a:br>
              <a:rPr lang="en-US" dirty="0"/>
            </a:br>
            <a:r>
              <a:rPr lang="en-US" dirty="0"/>
              <a:t>The purpose of this application is to provide an interactive and educational tool for understanding and exploring the classic N-Queen problem.</a:t>
            </a:r>
          </a:p>
          <a:p>
            <a:r>
              <a:rPr lang="en-US" b="1" dirty="0"/>
              <a:t>Scope:</a:t>
            </a:r>
            <a:r>
              <a:rPr lang="en-US" dirty="0"/>
              <a:t/>
            </a:r>
            <a:br>
              <a:rPr lang="en-US" dirty="0"/>
            </a:br>
            <a:r>
              <a:rPr lang="en-US" dirty="0"/>
              <a:t>The scope of this project is to develop a web application that allows users to visualize the solutions to the N-Queen problem.</a:t>
            </a:r>
          </a:p>
          <a:p>
            <a:r>
              <a:rPr lang="en-US" b="1" dirty="0"/>
              <a:t>Overview:</a:t>
            </a:r>
            <a:r>
              <a:rPr lang="en-US" dirty="0"/>
              <a:t/>
            </a:r>
            <a:br>
              <a:rPr lang="en-US" dirty="0"/>
            </a:br>
            <a:r>
              <a:rPr lang="en-US" dirty="0"/>
              <a:t>The N-Queen </a:t>
            </a:r>
            <a:r>
              <a:rPr lang="en-US" dirty="0" err="1"/>
              <a:t>Visualiser</a:t>
            </a:r>
            <a:r>
              <a:rPr lang="en-US" dirty="0"/>
              <a:t> is a web application that helps users visualize the placement of queens on an N x N chessboard such that no two queens threaten each other. This visualization aids in understanding the algorithm used to solve this problem, a fundamental concept in computer science.</a:t>
            </a:r>
          </a:p>
        </p:txBody>
      </p:sp>
    </p:spTree>
    <p:extLst>
      <p:ext uri="{BB962C8B-B14F-4D97-AF65-F5344CB8AC3E}">
        <p14:creationId xmlns:p14="http://schemas.microsoft.com/office/powerpoint/2010/main" val="304234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Description</a:t>
            </a:r>
          </a:p>
        </p:txBody>
      </p:sp>
      <p:sp>
        <p:nvSpPr>
          <p:cNvPr id="3" name="Content Placeholder 2"/>
          <p:cNvSpPr>
            <a:spLocks noGrp="1"/>
          </p:cNvSpPr>
          <p:nvPr>
            <p:ph idx="1"/>
          </p:nvPr>
        </p:nvSpPr>
        <p:spPr/>
        <p:txBody>
          <a:bodyPr>
            <a:normAutofit lnSpcReduction="10000"/>
          </a:bodyPr>
          <a:lstStyle/>
          <a:p>
            <a:r>
              <a:rPr lang="en-US" b="1" dirty="0"/>
              <a:t>Perspectives:</a:t>
            </a:r>
            <a:r>
              <a:rPr lang="en-US" dirty="0"/>
              <a:t/>
            </a:r>
            <a:br>
              <a:rPr lang="en-US" dirty="0"/>
            </a:br>
            <a:r>
              <a:rPr lang="en-US" dirty="0"/>
              <a:t>The N-Queen </a:t>
            </a:r>
            <a:r>
              <a:rPr lang="en-US" dirty="0" err="1"/>
              <a:t>Visualiser</a:t>
            </a:r>
            <a:r>
              <a:rPr lang="en-US" dirty="0"/>
              <a:t> is a standalone web application accessible through a web browser. It offers a user-friendly interface for interacting with the N-Queen problem and visualizing its solutions.</a:t>
            </a:r>
          </a:p>
          <a:p>
            <a:r>
              <a:rPr lang="en-US" b="1" dirty="0"/>
              <a:t>Functions:</a:t>
            </a:r>
            <a:endParaRPr lang="en-US" dirty="0"/>
          </a:p>
          <a:p>
            <a:r>
              <a:rPr lang="en-US" dirty="0"/>
              <a:t>Visualizing the chessboard and the placement of queens.</a:t>
            </a:r>
          </a:p>
          <a:p>
            <a:r>
              <a:rPr lang="en-US" dirty="0"/>
              <a:t>Providing step-by-step visualization of the algorithm as it searches for solutions.</a:t>
            </a:r>
          </a:p>
          <a:p>
            <a:r>
              <a:rPr lang="en-US" dirty="0"/>
              <a:t>Allowing users to control the speed of the visualization.</a:t>
            </a:r>
          </a:p>
          <a:p>
            <a:r>
              <a:rPr lang="en-US" dirty="0"/>
              <a:t>Displaying the number of possible solutions for a given N.</a:t>
            </a:r>
          </a:p>
          <a:p>
            <a:r>
              <a:rPr lang="en-US" dirty="0"/>
              <a:t>Validating user input and providing feedback on invalid values.</a:t>
            </a:r>
          </a:p>
        </p:txBody>
      </p:sp>
    </p:spTree>
    <p:extLst>
      <p:ext uri="{BB962C8B-B14F-4D97-AF65-F5344CB8AC3E}">
        <p14:creationId xmlns:p14="http://schemas.microsoft.com/office/powerpoint/2010/main" val="184779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Characteristics</a:t>
            </a:r>
          </a:p>
        </p:txBody>
      </p:sp>
      <p:sp>
        <p:nvSpPr>
          <p:cNvPr id="3" name="Content Placeholder 2"/>
          <p:cNvSpPr>
            <a:spLocks noGrp="1"/>
          </p:cNvSpPr>
          <p:nvPr>
            <p:ph idx="1"/>
          </p:nvPr>
        </p:nvSpPr>
        <p:spPr/>
        <p:txBody>
          <a:bodyPr/>
          <a:lstStyle/>
          <a:p>
            <a:r>
              <a:rPr lang="en-US" b="1" dirty="0"/>
              <a:t>Responsive Design:</a:t>
            </a:r>
            <a:r>
              <a:rPr lang="en-US" dirty="0"/>
              <a:t/>
            </a:r>
            <a:br>
              <a:rPr lang="en-US" dirty="0"/>
            </a:br>
            <a:r>
              <a:rPr lang="en-US" dirty="0"/>
              <a:t>The application adapts to different screen sizes and devices, ensuring usability on desktops, tablets, and smartphones.</a:t>
            </a:r>
          </a:p>
          <a:p>
            <a:r>
              <a:rPr lang="en-US" b="1" dirty="0"/>
              <a:t>Interactive Controls:</a:t>
            </a:r>
            <a:r>
              <a:rPr lang="en-US" dirty="0"/>
              <a:t/>
            </a:r>
            <a:br>
              <a:rPr lang="en-US" dirty="0"/>
            </a:br>
            <a:r>
              <a:rPr lang="en-US" dirty="0"/>
              <a:t>Users can adjust the speed of the visualization to match their learning pace.</a:t>
            </a:r>
          </a:p>
          <a:p>
            <a:r>
              <a:rPr lang="en-US" b="1" dirty="0"/>
              <a:t>Multiple Solutions:</a:t>
            </a:r>
            <a:r>
              <a:rPr lang="en-US" dirty="0"/>
              <a:t/>
            </a:r>
            <a:br>
              <a:rPr lang="en-US" dirty="0"/>
            </a:br>
            <a:r>
              <a:rPr lang="en-US" dirty="0"/>
              <a:t>The application can display multiple solutions for the N-Queen problem, providing a comprehensive understanding of the algorithm.</a:t>
            </a:r>
          </a:p>
          <a:p>
            <a:r>
              <a:rPr lang="en-US" b="1" dirty="0"/>
              <a:t>User Interface:</a:t>
            </a:r>
            <a:r>
              <a:rPr lang="en-US" dirty="0"/>
              <a:t/>
            </a:r>
            <a:br>
              <a:rPr lang="en-US" dirty="0"/>
            </a:br>
            <a:r>
              <a:rPr lang="en-US" dirty="0"/>
              <a:t>A clear and intuitive interface ensures a seamless user experience, making the application accessible to users of all levels.</a:t>
            </a:r>
          </a:p>
        </p:txBody>
      </p:sp>
    </p:spTree>
    <p:extLst>
      <p:ext uri="{BB962C8B-B14F-4D97-AF65-F5344CB8AC3E}">
        <p14:creationId xmlns:p14="http://schemas.microsoft.com/office/powerpoint/2010/main" val="33832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Content Placeholder 2"/>
          <p:cNvSpPr>
            <a:spLocks noGrp="1"/>
          </p:cNvSpPr>
          <p:nvPr>
            <p:ph idx="1"/>
          </p:nvPr>
        </p:nvSpPr>
        <p:spPr/>
        <p:txBody>
          <a:bodyPr/>
          <a:lstStyle/>
          <a:p>
            <a:pPr marL="0" indent="0">
              <a:buNone/>
            </a:pPr>
            <a:r>
              <a:rPr lang="en-US" dirty="0"/>
              <a:t>The key requirements for the N-Queen </a:t>
            </a:r>
            <a:r>
              <a:rPr lang="en-US" dirty="0" smtClean="0"/>
              <a:t>Visualizer </a:t>
            </a:r>
            <a:r>
              <a:rPr lang="en-US" dirty="0"/>
              <a:t>include:</a:t>
            </a:r>
          </a:p>
          <a:p>
            <a:r>
              <a:rPr lang="en-US" dirty="0"/>
              <a:t>Ability to accept user input for the value of N.</a:t>
            </a:r>
          </a:p>
          <a:p>
            <a:r>
              <a:rPr lang="en-US" dirty="0"/>
              <a:t>Validation of user input to ensure valid values.</a:t>
            </a:r>
          </a:p>
          <a:p>
            <a:r>
              <a:rPr lang="en-US" dirty="0"/>
              <a:t>Visualization of the chessboard and the placement of queens.</a:t>
            </a:r>
          </a:p>
          <a:p>
            <a:r>
              <a:rPr lang="en-US" dirty="0"/>
              <a:t>Step-by-step animation of the algorithm's progress.</a:t>
            </a:r>
          </a:p>
          <a:p>
            <a:r>
              <a:rPr lang="en-US" dirty="0"/>
              <a:t>User controls for adjusting the visualization speed.</a:t>
            </a:r>
          </a:p>
          <a:p>
            <a:r>
              <a:rPr lang="en-US" dirty="0"/>
              <a:t>Display of the number of possible solutions for a given N.</a:t>
            </a:r>
          </a:p>
          <a:p>
            <a:r>
              <a:rPr lang="en-US" dirty="0"/>
              <a:t>Responsive design to accommodate different screen sizes.</a:t>
            </a:r>
          </a:p>
        </p:txBody>
      </p:sp>
    </p:spTree>
    <p:extLst>
      <p:ext uri="{BB962C8B-B14F-4D97-AF65-F5344CB8AC3E}">
        <p14:creationId xmlns:p14="http://schemas.microsoft.com/office/powerpoint/2010/main" val="114187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Constraints</a:t>
            </a:r>
          </a:p>
        </p:txBody>
      </p:sp>
      <p:sp>
        <p:nvSpPr>
          <p:cNvPr id="3" name="Content Placeholder 2"/>
          <p:cNvSpPr>
            <a:spLocks noGrp="1"/>
          </p:cNvSpPr>
          <p:nvPr>
            <p:ph idx="1"/>
          </p:nvPr>
        </p:nvSpPr>
        <p:spPr/>
        <p:txBody>
          <a:bodyPr/>
          <a:lstStyle/>
          <a:p>
            <a:r>
              <a:rPr lang="en-US" b="1" dirty="0"/>
              <a:t>User Experience:</a:t>
            </a:r>
            <a:r>
              <a:rPr lang="en-US" dirty="0"/>
              <a:t/>
            </a:r>
            <a:br>
              <a:rPr lang="en-US" dirty="0"/>
            </a:br>
            <a:r>
              <a:rPr lang="en-US" dirty="0"/>
              <a:t>Ensure a clear and intuitive user interface that is easy to navigate.</a:t>
            </a:r>
          </a:p>
          <a:p>
            <a:r>
              <a:rPr lang="en-US" b="1" dirty="0"/>
              <a:t>Performance:</a:t>
            </a:r>
            <a:r>
              <a:rPr lang="en-US" dirty="0"/>
              <a:t/>
            </a:r>
            <a:br>
              <a:rPr lang="en-US" dirty="0"/>
            </a:br>
            <a:r>
              <a:rPr lang="en-US" dirty="0"/>
              <a:t>Optimize the application for smooth performance, especially during the visualization of multiple solutions.</a:t>
            </a:r>
          </a:p>
          <a:p>
            <a:r>
              <a:rPr lang="en-US" b="1" dirty="0"/>
              <a:t>Accessibility:</a:t>
            </a:r>
            <a:r>
              <a:rPr lang="en-US" dirty="0"/>
              <a:t/>
            </a:r>
            <a:br>
              <a:rPr lang="en-US" dirty="0"/>
            </a:br>
            <a:r>
              <a:rPr lang="en-US" dirty="0"/>
              <a:t>Ensure the application is accessible on various devices and screen sizes.</a:t>
            </a:r>
          </a:p>
          <a:p>
            <a:r>
              <a:rPr lang="en-US" b="1" dirty="0"/>
              <a:t>Scalability:</a:t>
            </a:r>
            <a:r>
              <a:rPr lang="en-US" dirty="0"/>
              <a:t/>
            </a:r>
            <a:br>
              <a:rPr lang="en-US" dirty="0"/>
            </a:br>
            <a:r>
              <a:rPr lang="en-US" dirty="0"/>
              <a:t>Allow the application to handle large values of N without significant performance degradation.</a:t>
            </a:r>
          </a:p>
        </p:txBody>
      </p:sp>
    </p:spTree>
    <p:extLst>
      <p:ext uri="{BB962C8B-B14F-4D97-AF65-F5344CB8AC3E}">
        <p14:creationId xmlns:p14="http://schemas.microsoft.com/office/powerpoint/2010/main" val="172206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p>
        </p:txBody>
      </p:sp>
      <p:sp>
        <p:nvSpPr>
          <p:cNvPr id="3" name="Content Placeholder 2"/>
          <p:cNvSpPr>
            <a:spLocks noGrp="1"/>
          </p:cNvSpPr>
          <p:nvPr>
            <p:ph idx="1"/>
          </p:nvPr>
        </p:nvSpPr>
        <p:spPr/>
        <p:txBody>
          <a:bodyPr/>
          <a:lstStyle/>
          <a:p>
            <a:r>
              <a:rPr lang="en-IN" b="1" i="1" u="sng" dirty="0" err="1"/>
              <a:t>Inteface</a:t>
            </a:r>
            <a:r>
              <a:rPr lang="en-IN" b="1" i="1" u="sng" dirty="0" smtClean="0"/>
              <a:t>:</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863305" y="2841080"/>
            <a:ext cx="5664200" cy="2691130"/>
          </a:xfrm>
          <a:prstGeom prst="rect">
            <a:avLst/>
          </a:prstGeom>
        </p:spPr>
      </p:pic>
    </p:spTree>
    <p:extLst>
      <p:ext uri="{BB962C8B-B14F-4D97-AF65-F5344CB8AC3E}">
        <p14:creationId xmlns:p14="http://schemas.microsoft.com/office/powerpoint/2010/main" val="32551584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99</TotalTime>
  <Words>462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Light</vt:lpstr>
      <vt:lpstr>Century Gothic</vt:lpstr>
      <vt:lpstr>Wingdings 3</vt:lpstr>
      <vt:lpstr>Wisp</vt:lpstr>
      <vt:lpstr>N Queen Visualizer</vt:lpstr>
      <vt:lpstr>Acknowledgement</vt:lpstr>
      <vt:lpstr>Table of Contents</vt:lpstr>
      <vt:lpstr>Introduction</vt:lpstr>
      <vt:lpstr>General Description</vt:lpstr>
      <vt:lpstr>Application Characteristics</vt:lpstr>
      <vt:lpstr>Specific Requirements</vt:lpstr>
      <vt:lpstr>Design Constraints</vt:lpstr>
      <vt:lpstr>Screenshots</vt:lpstr>
      <vt:lpstr>Showing Constraints: </vt:lpstr>
      <vt:lpstr>Conclusion</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Queen Visualizer</dc:title>
  <dc:creator>Microsoft account</dc:creator>
  <cp:lastModifiedBy>Microsoft account</cp:lastModifiedBy>
  <cp:revision>2</cp:revision>
  <dcterms:created xsi:type="dcterms:W3CDTF">2024-07-11T05:44:36Z</dcterms:created>
  <dcterms:modified xsi:type="dcterms:W3CDTF">2024-07-11T07:23:37Z</dcterms:modified>
</cp:coreProperties>
</file>