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4" r:id="rId21"/>
    <p:sldId id="275" r:id="rId22"/>
    <p:sldId id="276"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entury Schoolbook" panose="02040604050505020304" pitchFamily="18" charset="0"/>
      <p:regular r:id="rId29"/>
      <p:bold r:id="rId30"/>
      <p:italic r:id="rId31"/>
      <p:boldItalic r:id="rId32"/>
    </p:embeddedFont>
    <p:embeddedFont>
      <p:font typeface="Corbel" panose="020B05030202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5706" autoAdjust="0"/>
  </p:normalViewPr>
  <p:slideViewPr>
    <p:cSldViewPr snapToGrid="0">
      <p:cViewPr varScale="1">
        <p:scale>
          <a:sx n="121" d="100"/>
          <a:sy n="121" d="100"/>
        </p:scale>
        <p:origin x="384" y="2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a553cc9e75_1_107:notes"/>
          <p:cNvSpPr>
            <a:spLocks noGrp="1" noRot="1" noChangeAspect="1"/>
          </p:cNvSpPr>
          <p:nvPr>
            <p:ph type="sldImg" idx="2"/>
          </p:nvPr>
        </p:nvSpPr>
        <p:spPr>
          <a:xfrm>
            <a:off x="381175" y="685800"/>
            <a:ext cx="609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a553cc9e75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a553cc9dda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a553cc9dd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a553cc9dda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553cc9dd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a553cc9dd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a553cc9dd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a553cc9dd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a553cc9dd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a553cc9dda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a553cc9dda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a553cc9dd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a553cc9dd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a553cc9dda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a553cc9dd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a553cc9dda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a553cc9dd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a553cc9dd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a553cc9dd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a553cc9dda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a553cc9dd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a553cc9dd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a553cc9dd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a553cc9dd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a553cc9dd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a553cc9dd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a553cc9dd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a553cc9dd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a553cc9dd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a553cc9dd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a553cc9dd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553cc9dd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553cc9dd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553cc9dd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a553cc9dd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a553cc9dd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a553cc9dd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a553cc9dd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a553cc9dd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a553cc9dd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a553cc9dd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1"/>
        <p:cNvGrpSpPr/>
        <p:nvPr/>
      </p:nvGrpSpPr>
      <p:grpSpPr>
        <a:xfrm>
          <a:off x="0" y="0"/>
          <a:ext cx="0" cy="0"/>
          <a:chOff x="0" y="0"/>
          <a:chExt cx="0" cy="0"/>
        </a:xfrm>
      </p:grpSpPr>
      <p:grpSp>
        <p:nvGrpSpPr>
          <p:cNvPr id="62" name="Google Shape;62;p14" title="Feather Background"/>
          <p:cNvGrpSpPr/>
          <p:nvPr/>
        </p:nvGrpSpPr>
        <p:grpSpPr>
          <a:xfrm>
            <a:off x="-6284" y="0"/>
            <a:ext cx="9152521" cy="5150569"/>
            <a:chOff x="-6284" y="0"/>
            <a:chExt cx="9152521" cy="6867426"/>
          </a:xfrm>
        </p:grpSpPr>
        <p:sp>
          <p:nvSpPr>
            <p:cNvPr id="63" name="Google Shape;63;p14"/>
            <p:cNvSpPr/>
            <p:nvPr/>
          </p:nvSpPr>
          <p:spPr>
            <a:xfrm>
              <a:off x="0" y="0"/>
              <a:ext cx="9146237" cy="6858000"/>
            </a:xfrm>
            <a:custGeom>
              <a:avLst/>
              <a:gdLst/>
              <a:ahLst/>
              <a:cxnLst/>
              <a:rect l="l" t="t" r="r" b="b"/>
              <a:pathLst>
                <a:path w="2882" h="2160" extrusionOk="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6284" y="1"/>
              <a:ext cx="9150284" cy="5820008"/>
            </a:xfrm>
            <a:custGeom>
              <a:avLst/>
              <a:gdLst/>
              <a:ahLst/>
              <a:cxnLst/>
              <a:rect l="l" t="t" r="r" b="b"/>
              <a:pathLst>
                <a:path w="2882" h="1833" extrusionOk="0">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1930" y="0"/>
              <a:ext cx="8641213" cy="6867426"/>
            </a:xfrm>
            <a:custGeom>
              <a:avLst/>
              <a:gdLst/>
              <a:ahLst/>
              <a:cxnLst/>
              <a:rect l="l" t="t" r="r" b="b"/>
              <a:pathLst>
                <a:path w="2726" h="2162" extrusionOk="0">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14" title="Text Container Shape"/>
          <p:cNvGrpSpPr/>
          <p:nvPr/>
        </p:nvGrpSpPr>
        <p:grpSpPr>
          <a:xfrm>
            <a:off x="5486400" y="350044"/>
            <a:ext cx="3662363" cy="4442222"/>
            <a:chOff x="5486400" y="466725"/>
            <a:chExt cx="3662363" cy="5922963"/>
          </a:xfrm>
        </p:grpSpPr>
        <p:sp>
          <p:nvSpPr>
            <p:cNvPr id="67" name="Google Shape;67;p14"/>
            <p:cNvSpPr/>
            <p:nvPr/>
          </p:nvSpPr>
          <p:spPr>
            <a:xfrm>
              <a:off x="5486400" y="466725"/>
              <a:ext cx="3662363" cy="5922963"/>
            </a:xfrm>
            <a:custGeom>
              <a:avLst/>
              <a:gdLst/>
              <a:ahLst/>
              <a:cxnLst/>
              <a:rect l="l" t="t" r="r" b="b"/>
              <a:pathLst>
                <a:path w="1152" h="1865" extrusionOk="0">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rgbClr val="474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 name="Google Shape;68;p14"/>
            <p:cNvCxnSpPr/>
            <p:nvPr/>
          </p:nvCxnSpPr>
          <p:spPr>
            <a:xfrm>
              <a:off x="6010049" y="4714230"/>
              <a:ext cx="521208" cy="0"/>
            </a:xfrm>
            <a:prstGeom prst="straightConnector1">
              <a:avLst/>
            </a:prstGeom>
            <a:noFill/>
            <a:ln w="38100" cap="flat" cmpd="sng">
              <a:solidFill>
                <a:schemeClr val="lt2"/>
              </a:solidFill>
              <a:prstDash val="solid"/>
              <a:round/>
              <a:headEnd type="none" w="sm" len="sm"/>
              <a:tailEnd type="none" w="sm" len="sm"/>
            </a:ln>
          </p:spPr>
        </p:cxnSp>
        <p:sp>
          <p:nvSpPr>
            <p:cNvPr id="69" name="Google Shape;69;p14"/>
            <p:cNvSpPr/>
            <p:nvPr/>
          </p:nvSpPr>
          <p:spPr>
            <a:xfrm>
              <a:off x="5673747" y="658813"/>
              <a:ext cx="3473450" cy="5538787"/>
            </a:xfrm>
            <a:custGeom>
              <a:avLst/>
              <a:gdLst/>
              <a:ahLst/>
              <a:cxnLst/>
              <a:rect l="l" t="t" r="r" b="b"/>
              <a:pathLst>
                <a:path w="1093" h="1745" extrusionOk="0">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14"/>
          <p:cNvSpPr txBox="1">
            <a:spLocks noGrp="1"/>
          </p:cNvSpPr>
          <p:nvPr>
            <p:ph type="dt" idx="10"/>
          </p:nvPr>
        </p:nvSpPr>
        <p:spPr>
          <a:xfrm>
            <a:off x="6729989" y="4831894"/>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4158" y="4831894"/>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349824" y="4831894"/>
            <a:ext cx="2066534" cy="27384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900" b="0" i="0" u="none" strike="noStrike" cap="none">
                <a:solidFill>
                  <a:srgbClr val="464B56"/>
                </a:solidFill>
                <a:latin typeface="Century Schoolbook"/>
                <a:ea typeface="Century Schoolbook"/>
                <a:cs typeface="Century Schoolbook"/>
                <a:sym typeface="Century Schoolbook"/>
              </a:defRPr>
            </a:lvl1pPr>
            <a:lvl2pPr marL="0" lvl="1" indent="0" algn="l">
              <a:spcBef>
                <a:spcPts val="0"/>
              </a:spcBef>
              <a:buNone/>
              <a:defRPr sz="900" b="0" i="0" u="none" strike="noStrike" cap="none">
                <a:solidFill>
                  <a:srgbClr val="464B56"/>
                </a:solidFill>
                <a:latin typeface="Century Schoolbook"/>
                <a:ea typeface="Century Schoolbook"/>
                <a:cs typeface="Century Schoolbook"/>
                <a:sym typeface="Century Schoolbook"/>
              </a:defRPr>
            </a:lvl2pPr>
            <a:lvl3pPr marL="0" lvl="2" indent="0" algn="l">
              <a:spcBef>
                <a:spcPts val="0"/>
              </a:spcBef>
              <a:buNone/>
              <a:defRPr sz="900" b="0" i="0" u="none" strike="noStrike" cap="none">
                <a:solidFill>
                  <a:srgbClr val="464B56"/>
                </a:solidFill>
                <a:latin typeface="Century Schoolbook"/>
                <a:ea typeface="Century Schoolbook"/>
                <a:cs typeface="Century Schoolbook"/>
                <a:sym typeface="Century Schoolbook"/>
              </a:defRPr>
            </a:lvl3pPr>
            <a:lvl4pPr marL="0" lvl="3" indent="0" algn="l">
              <a:spcBef>
                <a:spcPts val="0"/>
              </a:spcBef>
              <a:buNone/>
              <a:defRPr sz="900" b="0" i="0" u="none" strike="noStrike" cap="none">
                <a:solidFill>
                  <a:srgbClr val="464B56"/>
                </a:solidFill>
                <a:latin typeface="Century Schoolbook"/>
                <a:ea typeface="Century Schoolbook"/>
                <a:cs typeface="Century Schoolbook"/>
                <a:sym typeface="Century Schoolbook"/>
              </a:defRPr>
            </a:lvl4pPr>
            <a:lvl5pPr marL="0" lvl="4" indent="0" algn="l">
              <a:spcBef>
                <a:spcPts val="0"/>
              </a:spcBef>
              <a:buNone/>
              <a:defRPr sz="900" b="0" i="0" u="none" strike="noStrike" cap="none">
                <a:solidFill>
                  <a:srgbClr val="464B56"/>
                </a:solidFill>
                <a:latin typeface="Century Schoolbook"/>
                <a:ea typeface="Century Schoolbook"/>
                <a:cs typeface="Century Schoolbook"/>
                <a:sym typeface="Century Schoolbook"/>
              </a:defRPr>
            </a:lvl5pPr>
            <a:lvl6pPr marL="0" lvl="5" indent="0" algn="l">
              <a:spcBef>
                <a:spcPts val="0"/>
              </a:spcBef>
              <a:buNone/>
              <a:defRPr sz="900" b="0" i="0" u="none" strike="noStrike" cap="none">
                <a:solidFill>
                  <a:srgbClr val="464B56"/>
                </a:solidFill>
                <a:latin typeface="Century Schoolbook"/>
                <a:ea typeface="Century Schoolbook"/>
                <a:cs typeface="Century Schoolbook"/>
                <a:sym typeface="Century Schoolbook"/>
              </a:defRPr>
            </a:lvl6pPr>
            <a:lvl7pPr marL="0" lvl="6" indent="0" algn="l">
              <a:spcBef>
                <a:spcPts val="0"/>
              </a:spcBef>
              <a:buNone/>
              <a:defRPr sz="900" b="0" i="0" u="none" strike="noStrike" cap="none">
                <a:solidFill>
                  <a:srgbClr val="464B56"/>
                </a:solidFill>
                <a:latin typeface="Century Schoolbook"/>
                <a:ea typeface="Century Schoolbook"/>
                <a:cs typeface="Century Schoolbook"/>
                <a:sym typeface="Century Schoolbook"/>
              </a:defRPr>
            </a:lvl7pPr>
            <a:lvl8pPr marL="0" lvl="7" indent="0" algn="l">
              <a:spcBef>
                <a:spcPts val="0"/>
              </a:spcBef>
              <a:buNone/>
              <a:defRPr sz="900" b="0" i="0" u="none" strike="noStrike" cap="none">
                <a:solidFill>
                  <a:srgbClr val="464B56"/>
                </a:solidFill>
                <a:latin typeface="Century Schoolbook"/>
                <a:ea typeface="Century Schoolbook"/>
                <a:cs typeface="Century Schoolbook"/>
                <a:sym typeface="Century Schoolbook"/>
              </a:defRPr>
            </a:lvl8pPr>
            <a:lvl9pPr marL="0" lvl="8" indent="0" algn="l">
              <a:spcBef>
                <a:spcPts val="0"/>
              </a:spcBef>
              <a:buNone/>
              <a:defRPr sz="900" b="0" i="0" u="none" strike="noStrike" cap="none">
                <a:solidFill>
                  <a:srgbClr val="464B56"/>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sz="1400">
              <a:solidFill>
                <a:srgbClr val="FFFFFF"/>
              </a:solidFill>
            </a:endParaRPr>
          </a:p>
        </p:txBody>
      </p:sp>
      <p:sp>
        <p:nvSpPr>
          <p:cNvPr id="73" name="Google Shape;73;p14"/>
          <p:cNvSpPr/>
          <p:nvPr/>
        </p:nvSpPr>
        <p:spPr>
          <a:xfrm>
            <a:off x="3342085" y="23813"/>
            <a:ext cx="0" cy="1191"/>
          </a:xfrm>
          <a:custGeom>
            <a:avLst/>
            <a:gdLst/>
            <a:ahLst/>
            <a:cxnLst/>
            <a:rect l="l" t="t" r="r" b="b"/>
            <a:pathLst>
              <a:path w="2" h="2" extrusionOk="0">
                <a:moveTo>
                  <a:pt x="0" y="0"/>
                </a:moveTo>
                <a:lnTo>
                  <a:pt x="0" y="0"/>
                </a:lnTo>
                <a:lnTo>
                  <a:pt x="0" y="2"/>
                </a:lnTo>
                <a:lnTo>
                  <a:pt x="0" y="0"/>
                </a:lnTo>
                <a:close/>
              </a:path>
            </a:pathLst>
          </a:custGeom>
          <a:solidFill>
            <a:srgbClr val="30466D"/>
          </a:solidFill>
          <a:ln w="9525" cap="flat" cmpd="sng">
            <a:solidFill>
              <a:srgbClr val="30466D"/>
            </a:solidFill>
            <a:prstDash val="solid"/>
            <a:round/>
            <a:headEnd type="none" w="sm" len="sm"/>
            <a:tailEnd type="none" w="sm" len="sm"/>
          </a:ln>
        </p:spPr>
      </p:sp>
      <p:sp>
        <p:nvSpPr>
          <p:cNvPr id="74" name="Google Shape;74;p14"/>
          <p:cNvSpPr/>
          <p:nvPr/>
        </p:nvSpPr>
        <p:spPr>
          <a:xfrm>
            <a:off x="3299222" y="-3750469"/>
            <a:ext cx="1191" cy="2381"/>
          </a:xfrm>
          <a:custGeom>
            <a:avLst/>
            <a:gdLst/>
            <a:ahLst/>
            <a:cxnLst/>
            <a:rect l="l" t="t" r="r" b="b"/>
            <a:pathLst>
              <a:path w="2" h="3" extrusionOk="0">
                <a:moveTo>
                  <a:pt x="0" y="0"/>
                </a:moveTo>
                <a:lnTo>
                  <a:pt x="2" y="2"/>
                </a:lnTo>
                <a:lnTo>
                  <a:pt x="0" y="3"/>
                </a:lnTo>
                <a:lnTo>
                  <a:pt x="0" y="0"/>
                </a:lnTo>
                <a:close/>
              </a:path>
            </a:pathLst>
          </a:custGeom>
          <a:solidFill>
            <a:srgbClr val="ADBC87"/>
          </a:solidFill>
          <a:ln w="9525" cap="flat" cmpd="sng">
            <a:solidFill>
              <a:srgbClr val="ADBC87"/>
            </a:solidFill>
            <a:prstDash val="solid"/>
            <a:round/>
            <a:headEnd type="none" w="sm" len="sm"/>
            <a:tailEnd type="none" w="sm" len="sm"/>
          </a:ln>
        </p:spPr>
      </p:sp>
      <p:sp>
        <p:nvSpPr>
          <p:cNvPr id="75" name="Google Shape;75;p14"/>
          <p:cNvSpPr txBox="1">
            <a:spLocks noGrp="1"/>
          </p:cNvSpPr>
          <p:nvPr>
            <p:ph type="ctrTitle"/>
          </p:nvPr>
        </p:nvSpPr>
        <p:spPr>
          <a:xfrm>
            <a:off x="5940564" y="767901"/>
            <a:ext cx="2845259" cy="2512231"/>
          </a:xfrm>
          <a:prstGeom prst="rect">
            <a:avLst/>
          </a:prstGeom>
          <a:noFill/>
          <a:ln>
            <a:noFill/>
          </a:ln>
        </p:spPr>
        <p:txBody>
          <a:bodyPr spcFirstLastPara="1" wrap="square" lIns="91425" tIns="45700" rIns="91425" bIns="45700" anchor="t" anchorCtr="0">
            <a:normAutofit/>
          </a:bodyPr>
          <a:lstStyle>
            <a:lvl1pPr lvl="0" algn="l">
              <a:lnSpc>
                <a:spcPct val="105000"/>
              </a:lnSpc>
              <a:spcBef>
                <a:spcPts val="0"/>
              </a:spcBef>
              <a:spcAft>
                <a:spcPts val="0"/>
              </a:spcAft>
              <a:buClr>
                <a:schemeClr val="lt2"/>
              </a:buClr>
              <a:buSzPts val="3300"/>
              <a:buFont typeface="Century Schoolbook"/>
              <a:buNone/>
              <a:defRPr sz="33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5940564" y="3709033"/>
            <a:ext cx="2845259" cy="778320"/>
          </a:xfrm>
          <a:prstGeom prst="rect">
            <a:avLst/>
          </a:prstGeom>
          <a:noFill/>
          <a:ln>
            <a:noFill/>
          </a:ln>
        </p:spPr>
        <p:txBody>
          <a:bodyPr spcFirstLastPara="1" wrap="square" lIns="91425" tIns="45700" rIns="91425" bIns="45700" anchor="t" anchorCtr="0">
            <a:normAutofit/>
          </a:bodyPr>
          <a:lstStyle>
            <a:lvl1pPr lvl="0" algn="l">
              <a:lnSpc>
                <a:spcPct val="130000"/>
              </a:lnSpc>
              <a:spcBef>
                <a:spcPts val="930"/>
              </a:spcBef>
              <a:spcAft>
                <a:spcPts val="0"/>
              </a:spcAft>
              <a:buClr>
                <a:schemeClr val="lt2"/>
              </a:buClr>
              <a:buSzPts val="1700"/>
              <a:buNone/>
              <a:defRPr sz="1700">
                <a:solidFill>
                  <a:schemeClr val="lt2"/>
                </a:solidFill>
              </a:defRPr>
            </a:lvl1pPr>
            <a:lvl2pPr lvl="1" algn="ctr">
              <a:lnSpc>
                <a:spcPct val="111000"/>
              </a:lnSpc>
              <a:spcBef>
                <a:spcPts val="930"/>
              </a:spcBef>
              <a:spcAft>
                <a:spcPts val="0"/>
              </a:spcAft>
              <a:buClr>
                <a:srgbClr val="464B56"/>
              </a:buClr>
              <a:buSzPts val="1500"/>
              <a:buNone/>
              <a:defRPr sz="1500"/>
            </a:lvl2pPr>
            <a:lvl3pPr lvl="2" algn="ctr">
              <a:lnSpc>
                <a:spcPct val="111000"/>
              </a:lnSpc>
              <a:spcBef>
                <a:spcPts val="930"/>
              </a:spcBef>
              <a:spcAft>
                <a:spcPts val="0"/>
              </a:spcAft>
              <a:buClr>
                <a:srgbClr val="464B56"/>
              </a:buClr>
              <a:buSzPts val="1350"/>
              <a:buNone/>
              <a:defRPr sz="1350"/>
            </a:lvl3pPr>
            <a:lvl4pPr lvl="3" algn="ctr">
              <a:lnSpc>
                <a:spcPct val="111000"/>
              </a:lnSpc>
              <a:spcBef>
                <a:spcPts val="930"/>
              </a:spcBef>
              <a:spcAft>
                <a:spcPts val="0"/>
              </a:spcAft>
              <a:buClr>
                <a:srgbClr val="464B56"/>
              </a:buClr>
              <a:buSzPts val="1200"/>
              <a:buNone/>
              <a:defRPr sz="1200"/>
            </a:lvl4pPr>
            <a:lvl5pPr lvl="4" algn="ctr">
              <a:lnSpc>
                <a:spcPct val="111000"/>
              </a:lnSpc>
              <a:spcBef>
                <a:spcPts val="930"/>
              </a:spcBef>
              <a:spcAft>
                <a:spcPts val="0"/>
              </a:spcAft>
              <a:buClr>
                <a:srgbClr val="464B56"/>
              </a:buClr>
              <a:buSzPts val="1200"/>
              <a:buNone/>
              <a:defRPr sz="1200"/>
            </a:lvl5pPr>
            <a:lvl6pPr lvl="5" algn="ctr">
              <a:lnSpc>
                <a:spcPct val="111000"/>
              </a:lnSpc>
              <a:spcBef>
                <a:spcPts val="930"/>
              </a:spcBef>
              <a:spcAft>
                <a:spcPts val="0"/>
              </a:spcAft>
              <a:buClr>
                <a:srgbClr val="474A55"/>
              </a:buClr>
              <a:buSzPts val="1200"/>
              <a:buNone/>
              <a:defRPr sz="1200"/>
            </a:lvl6pPr>
            <a:lvl7pPr lvl="6" algn="ctr">
              <a:lnSpc>
                <a:spcPct val="111000"/>
              </a:lnSpc>
              <a:spcBef>
                <a:spcPts val="930"/>
              </a:spcBef>
              <a:spcAft>
                <a:spcPts val="0"/>
              </a:spcAft>
              <a:buClr>
                <a:srgbClr val="474A55"/>
              </a:buClr>
              <a:buSzPts val="1200"/>
              <a:buNone/>
              <a:defRPr sz="1200"/>
            </a:lvl7pPr>
            <a:lvl8pPr lvl="7" algn="ctr">
              <a:lnSpc>
                <a:spcPct val="111000"/>
              </a:lnSpc>
              <a:spcBef>
                <a:spcPts val="930"/>
              </a:spcBef>
              <a:spcAft>
                <a:spcPts val="0"/>
              </a:spcAft>
              <a:buClr>
                <a:srgbClr val="474A55"/>
              </a:buClr>
              <a:buSzPts val="1200"/>
              <a:buNone/>
              <a:defRPr sz="1200"/>
            </a:lvl8pPr>
            <a:lvl9pPr lvl="8" algn="ctr">
              <a:lnSpc>
                <a:spcPct val="111000"/>
              </a:lnSpc>
              <a:spcBef>
                <a:spcPts val="930"/>
              </a:spcBef>
              <a:spcAft>
                <a:spcPts val="0"/>
              </a:spcAft>
              <a:buClr>
                <a:srgbClr val="474A55"/>
              </a:buClr>
              <a:buSzPts val="1200"/>
              <a:buNone/>
              <a:defRPr sz="1200"/>
            </a:lvl9pPr>
          </a:lstStyle>
          <a:p>
            <a:endParaRPr/>
          </a:p>
        </p:txBody>
      </p:sp>
      <p:sp>
        <p:nvSpPr>
          <p:cNvPr id="77" name="Google Shape;77;p14"/>
          <p:cNvSpPr/>
          <p:nvPr/>
        </p:nvSpPr>
        <p:spPr>
          <a:xfrm>
            <a:off x="3342085" y="23813"/>
            <a:ext cx="0" cy="1191"/>
          </a:xfrm>
          <a:custGeom>
            <a:avLst/>
            <a:gdLst/>
            <a:ahLst/>
            <a:cxnLst/>
            <a:rect l="l" t="t" r="r" b="b"/>
            <a:pathLst>
              <a:path w="2" h="2" extrusionOk="0">
                <a:moveTo>
                  <a:pt x="0" y="0"/>
                </a:moveTo>
                <a:lnTo>
                  <a:pt x="0" y="0"/>
                </a:lnTo>
                <a:lnTo>
                  <a:pt x="0" y="2"/>
                </a:lnTo>
                <a:lnTo>
                  <a:pt x="0" y="0"/>
                </a:lnTo>
                <a:close/>
              </a:path>
            </a:pathLst>
          </a:custGeom>
          <a:solidFill>
            <a:srgbClr val="30466D"/>
          </a:solidFill>
          <a:ln w="9525" cap="flat" cmpd="sng">
            <a:solidFill>
              <a:srgbClr val="30466D"/>
            </a:solidFill>
            <a:prstDash val="solid"/>
            <a:round/>
            <a:headEnd type="none" w="sm" len="sm"/>
            <a:tailEnd type="none" w="sm" len="sm"/>
          </a:ln>
        </p:spPr>
      </p:sp>
      <p:sp>
        <p:nvSpPr>
          <p:cNvPr id="78" name="Google Shape;78;p14"/>
          <p:cNvSpPr/>
          <p:nvPr/>
        </p:nvSpPr>
        <p:spPr>
          <a:xfrm>
            <a:off x="3299222" y="-3750469"/>
            <a:ext cx="1191" cy="2381"/>
          </a:xfrm>
          <a:custGeom>
            <a:avLst/>
            <a:gdLst/>
            <a:ahLst/>
            <a:cxnLst/>
            <a:rect l="l" t="t" r="r" b="b"/>
            <a:pathLst>
              <a:path w="2" h="3" extrusionOk="0">
                <a:moveTo>
                  <a:pt x="0" y="0"/>
                </a:moveTo>
                <a:lnTo>
                  <a:pt x="2" y="2"/>
                </a:lnTo>
                <a:lnTo>
                  <a:pt x="0" y="3"/>
                </a:lnTo>
                <a:lnTo>
                  <a:pt x="0" y="0"/>
                </a:lnTo>
                <a:close/>
              </a:path>
            </a:pathLst>
          </a:custGeom>
          <a:solidFill>
            <a:srgbClr val="ADBC87"/>
          </a:solidFill>
          <a:ln w="9525" cap="flat" cmpd="sng">
            <a:solidFill>
              <a:srgbClr val="ADBC87"/>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30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2105030" y="426259"/>
            <a:ext cx="6673174" cy="1170537"/>
          </a:xfrm>
          <a:prstGeom prst="rect">
            <a:avLst/>
          </a:prstGeom>
          <a:noFill/>
          <a:ln>
            <a:noFill/>
          </a:ln>
        </p:spPr>
        <p:txBody>
          <a:bodyPr spcFirstLastPara="1" wrap="square" lIns="91425" tIns="45700" rIns="91425" bIns="45700" anchor="t" anchorCtr="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3"/>
          <p:cNvSpPr txBox="1">
            <a:spLocks noGrp="1"/>
          </p:cNvSpPr>
          <p:nvPr>
            <p:ph type="body" idx="1"/>
          </p:nvPr>
        </p:nvSpPr>
        <p:spPr>
          <a:xfrm rot="5400000">
            <a:off x="4119926" y="-90850"/>
            <a:ext cx="2738628" cy="6577928"/>
          </a:xfrm>
          <a:prstGeom prst="rect">
            <a:avLst/>
          </a:prstGeom>
          <a:noFill/>
          <a:ln>
            <a:noFill/>
          </a:ln>
        </p:spPr>
        <p:txBody>
          <a:bodyPr spcFirstLastPara="1" wrap="square" lIns="91425" tIns="45700" rIns="91425" bIns="45700" anchor="t" anchorCtr="0">
            <a:normAutofit/>
          </a:bodyPr>
          <a:lstStyle>
            <a:lvl1pPr marL="457200" lvl="0" indent="-342900" algn="l">
              <a:lnSpc>
                <a:spcPct val="111000"/>
              </a:lnSpc>
              <a:spcBef>
                <a:spcPts val="930"/>
              </a:spcBef>
              <a:spcAft>
                <a:spcPts val="0"/>
              </a:spcAft>
              <a:buClr>
                <a:srgbClr val="464B56"/>
              </a:buClr>
              <a:buSzPts val="1800"/>
              <a:buChar char="–"/>
              <a:defRPr/>
            </a:lvl1pPr>
            <a:lvl2pPr marL="914400" lvl="1" indent="-342900" algn="l">
              <a:lnSpc>
                <a:spcPct val="111000"/>
              </a:lnSpc>
              <a:spcBef>
                <a:spcPts val="930"/>
              </a:spcBef>
              <a:spcAft>
                <a:spcPts val="0"/>
              </a:spcAft>
              <a:buClr>
                <a:srgbClr val="464B56"/>
              </a:buClr>
              <a:buSzPts val="1800"/>
              <a:buChar char="–"/>
              <a:defRPr/>
            </a:lvl2pPr>
            <a:lvl3pPr marL="1371600" lvl="2" indent="-342900" algn="l">
              <a:lnSpc>
                <a:spcPct val="111000"/>
              </a:lnSpc>
              <a:spcBef>
                <a:spcPts val="930"/>
              </a:spcBef>
              <a:spcAft>
                <a:spcPts val="0"/>
              </a:spcAft>
              <a:buClr>
                <a:srgbClr val="464B56"/>
              </a:buClr>
              <a:buSzPts val="1800"/>
              <a:buChar char="–"/>
              <a:defRPr/>
            </a:lvl3pPr>
            <a:lvl4pPr marL="1828800" lvl="3" indent="-342900" algn="l">
              <a:lnSpc>
                <a:spcPct val="111000"/>
              </a:lnSpc>
              <a:spcBef>
                <a:spcPts val="930"/>
              </a:spcBef>
              <a:spcAft>
                <a:spcPts val="0"/>
              </a:spcAft>
              <a:buClr>
                <a:srgbClr val="464B56"/>
              </a:buClr>
              <a:buSzPts val="1800"/>
              <a:buChar char="–"/>
              <a:defRPr/>
            </a:lvl4pPr>
            <a:lvl5pPr marL="2286000" lvl="4" indent="-342900" algn="l">
              <a:lnSpc>
                <a:spcPct val="111000"/>
              </a:lnSpc>
              <a:spcBef>
                <a:spcPts val="930"/>
              </a:spcBef>
              <a:spcAft>
                <a:spcPts val="0"/>
              </a:spcAft>
              <a:buClr>
                <a:srgbClr val="464B56"/>
              </a:buClr>
              <a:buSzPts val="1800"/>
              <a:buChar char="–"/>
              <a:defRPr/>
            </a:lvl5pPr>
            <a:lvl6pPr marL="2743200" lvl="5" indent="-342900" algn="l">
              <a:lnSpc>
                <a:spcPct val="111000"/>
              </a:lnSpc>
              <a:spcBef>
                <a:spcPts val="930"/>
              </a:spcBef>
              <a:spcAft>
                <a:spcPts val="0"/>
              </a:spcAft>
              <a:buClr>
                <a:srgbClr val="474A55"/>
              </a:buClr>
              <a:buSzPts val="1800"/>
              <a:buChar char="–"/>
              <a:defRPr/>
            </a:lvl6pPr>
            <a:lvl7pPr marL="3200400" lvl="6" indent="-342900" algn="l">
              <a:lnSpc>
                <a:spcPct val="111000"/>
              </a:lnSpc>
              <a:spcBef>
                <a:spcPts val="930"/>
              </a:spcBef>
              <a:spcAft>
                <a:spcPts val="0"/>
              </a:spcAft>
              <a:buClr>
                <a:srgbClr val="474A55"/>
              </a:buClr>
              <a:buSzPts val="1800"/>
              <a:buChar char="–"/>
              <a:defRPr/>
            </a:lvl7pPr>
            <a:lvl8pPr marL="3657600" lvl="7" indent="-342900" algn="l">
              <a:lnSpc>
                <a:spcPct val="111000"/>
              </a:lnSpc>
              <a:spcBef>
                <a:spcPts val="930"/>
              </a:spcBef>
              <a:spcAft>
                <a:spcPts val="0"/>
              </a:spcAft>
              <a:buClr>
                <a:srgbClr val="474A55"/>
              </a:buClr>
              <a:buSzPts val="1800"/>
              <a:buChar char="–"/>
              <a:defRPr/>
            </a:lvl8pPr>
            <a:lvl9pPr marL="4114800" lvl="8" indent="-342900" algn="l">
              <a:lnSpc>
                <a:spcPct val="111000"/>
              </a:lnSpc>
              <a:spcBef>
                <a:spcPts val="930"/>
              </a:spcBef>
              <a:spcAft>
                <a:spcPts val="0"/>
              </a:spcAft>
              <a:buClr>
                <a:srgbClr val="474A55"/>
              </a:buClr>
              <a:buSzPts val="1800"/>
              <a:buChar char="–"/>
              <a:defRPr/>
            </a:lvl9pPr>
          </a:lstStyle>
          <a:p>
            <a:endParaRPr/>
          </a:p>
        </p:txBody>
      </p:sp>
      <p:sp>
        <p:nvSpPr>
          <p:cNvPr id="144" name="Google Shape;144;p23"/>
          <p:cNvSpPr txBox="1">
            <a:spLocks noGrp="1"/>
          </p:cNvSpPr>
          <p:nvPr>
            <p:ph type="dt" idx="10"/>
          </p:nvPr>
        </p:nvSpPr>
        <p:spPr>
          <a:xfrm>
            <a:off x="6720803" y="472246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3"/>
          <p:cNvSpPr txBox="1">
            <a:spLocks noGrp="1"/>
          </p:cNvSpPr>
          <p:nvPr>
            <p:ph type="ftr" idx="11"/>
          </p:nvPr>
        </p:nvSpPr>
        <p:spPr>
          <a:xfrm>
            <a:off x="2200276" y="4722462"/>
            <a:ext cx="425053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3"/>
          <p:cNvSpPr txBox="1">
            <a:spLocks noGrp="1"/>
          </p:cNvSpPr>
          <p:nvPr>
            <p:ph type="sldNum" idx="12"/>
          </p:nvPr>
        </p:nvSpPr>
        <p:spPr>
          <a:xfrm>
            <a:off x="285750" y="470915"/>
            <a:ext cx="1413261" cy="45320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47"/>
        <p:cNvGrpSpPr/>
        <p:nvPr/>
      </p:nvGrpSpPr>
      <p:grpSpPr>
        <a:xfrm>
          <a:off x="0" y="0"/>
          <a:ext cx="0" cy="0"/>
          <a:chOff x="0" y="0"/>
          <a:chExt cx="0" cy="0"/>
        </a:xfrm>
      </p:grpSpPr>
      <p:grpSp>
        <p:nvGrpSpPr>
          <p:cNvPr id="148" name="Google Shape;148;p24" title="Feathers"/>
          <p:cNvGrpSpPr/>
          <p:nvPr/>
        </p:nvGrpSpPr>
        <p:grpSpPr>
          <a:xfrm>
            <a:off x="242422" y="542497"/>
            <a:ext cx="3173440" cy="4223978"/>
            <a:chOff x="400714" y="362425"/>
            <a:chExt cx="3495979" cy="6204388"/>
          </a:xfrm>
        </p:grpSpPr>
        <p:sp>
          <p:nvSpPr>
            <p:cNvPr id="149" name="Google Shape;149;p24"/>
            <p:cNvSpPr/>
            <p:nvPr/>
          </p:nvSpPr>
          <p:spPr>
            <a:xfrm>
              <a:off x="400714" y="362425"/>
              <a:ext cx="2218442" cy="6204388"/>
            </a:xfrm>
            <a:custGeom>
              <a:avLst/>
              <a:gdLst/>
              <a:ahLst/>
              <a:cxnLst/>
              <a:rect l="l" t="t" r="r" b="b"/>
              <a:pathLst>
                <a:path w="697" h="1954" extrusionOk="0">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1133752" y="1810138"/>
              <a:ext cx="2762941" cy="4746626"/>
            </a:xfrm>
            <a:custGeom>
              <a:avLst/>
              <a:gdLst/>
              <a:ahLst/>
              <a:cxnLst/>
              <a:rect l="l" t="t" r="r" b="b"/>
              <a:pathLst>
                <a:path w="869" h="1495" extrusionOk="0">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24"/>
          <p:cNvSpPr txBox="1">
            <a:spLocks noGrp="1"/>
          </p:cNvSpPr>
          <p:nvPr>
            <p:ph type="title"/>
          </p:nvPr>
        </p:nvSpPr>
        <p:spPr>
          <a:xfrm rot="5400000">
            <a:off x="5353173" y="1600940"/>
            <a:ext cx="4004949" cy="1563624"/>
          </a:xfrm>
          <a:prstGeom prst="rect">
            <a:avLst/>
          </a:prstGeom>
          <a:noFill/>
          <a:ln>
            <a:noFill/>
          </a:ln>
        </p:spPr>
        <p:txBody>
          <a:bodyPr spcFirstLastPara="1" wrap="square" lIns="91425" tIns="45700" rIns="91425" bIns="45700" anchor="t" anchorCtr="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24"/>
          <p:cNvSpPr txBox="1">
            <a:spLocks noGrp="1"/>
          </p:cNvSpPr>
          <p:nvPr>
            <p:ph type="body" idx="1"/>
          </p:nvPr>
        </p:nvSpPr>
        <p:spPr>
          <a:xfrm rot="5400000">
            <a:off x="2247991" y="345564"/>
            <a:ext cx="3991947" cy="4087379"/>
          </a:xfrm>
          <a:prstGeom prst="rect">
            <a:avLst/>
          </a:prstGeom>
          <a:noFill/>
          <a:ln>
            <a:noFill/>
          </a:ln>
        </p:spPr>
        <p:txBody>
          <a:bodyPr spcFirstLastPara="1" wrap="square" lIns="91425" tIns="45700" rIns="91425" bIns="45700" anchor="t" anchorCtr="0">
            <a:normAutofit/>
          </a:bodyPr>
          <a:lstStyle>
            <a:lvl1pPr marL="457200" lvl="0" indent="-342900" algn="l">
              <a:lnSpc>
                <a:spcPct val="111000"/>
              </a:lnSpc>
              <a:spcBef>
                <a:spcPts val="930"/>
              </a:spcBef>
              <a:spcAft>
                <a:spcPts val="0"/>
              </a:spcAft>
              <a:buClr>
                <a:srgbClr val="464B56"/>
              </a:buClr>
              <a:buSzPts val="1800"/>
              <a:buChar char="–"/>
              <a:defRPr/>
            </a:lvl1pPr>
            <a:lvl2pPr marL="914400" lvl="1" indent="-342900" algn="l">
              <a:lnSpc>
                <a:spcPct val="111000"/>
              </a:lnSpc>
              <a:spcBef>
                <a:spcPts val="930"/>
              </a:spcBef>
              <a:spcAft>
                <a:spcPts val="0"/>
              </a:spcAft>
              <a:buClr>
                <a:srgbClr val="464B56"/>
              </a:buClr>
              <a:buSzPts val="1800"/>
              <a:buChar char="–"/>
              <a:defRPr/>
            </a:lvl2pPr>
            <a:lvl3pPr marL="1371600" lvl="2" indent="-342900" algn="l">
              <a:lnSpc>
                <a:spcPct val="111000"/>
              </a:lnSpc>
              <a:spcBef>
                <a:spcPts val="930"/>
              </a:spcBef>
              <a:spcAft>
                <a:spcPts val="0"/>
              </a:spcAft>
              <a:buClr>
                <a:srgbClr val="464B56"/>
              </a:buClr>
              <a:buSzPts val="1800"/>
              <a:buChar char="–"/>
              <a:defRPr/>
            </a:lvl3pPr>
            <a:lvl4pPr marL="1828800" lvl="3" indent="-342900" algn="l">
              <a:lnSpc>
                <a:spcPct val="111000"/>
              </a:lnSpc>
              <a:spcBef>
                <a:spcPts val="930"/>
              </a:spcBef>
              <a:spcAft>
                <a:spcPts val="0"/>
              </a:spcAft>
              <a:buClr>
                <a:srgbClr val="464B56"/>
              </a:buClr>
              <a:buSzPts val="1800"/>
              <a:buChar char="–"/>
              <a:defRPr/>
            </a:lvl4pPr>
            <a:lvl5pPr marL="2286000" lvl="4" indent="-342900" algn="l">
              <a:lnSpc>
                <a:spcPct val="111000"/>
              </a:lnSpc>
              <a:spcBef>
                <a:spcPts val="930"/>
              </a:spcBef>
              <a:spcAft>
                <a:spcPts val="0"/>
              </a:spcAft>
              <a:buClr>
                <a:srgbClr val="464B56"/>
              </a:buClr>
              <a:buSzPts val="1800"/>
              <a:buChar char="–"/>
              <a:defRPr/>
            </a:lvl5pPr>
            <a:lvl6pPr marL="2743200" lvl="5" indent="-342900" algn="l">
              <a:lnSpc>
                <a:spcPct val="111000"/>
              </a:lnSpc>
              <a:spcBef>
                <a:spcPts val="930"/>
              </a:spcBef>
              <a:spcAft>
                <a:spcPts val="0"/>
              </a:spcAft>
              <a:buClr>
                <a:srgbClr val="474A55"/>
              </a:buClr>
              <a:buSzPts val="1800"/>
              <a:buChar char="–"/>
              <a:defRPr/>
            </a:lvl6pPr>
            <a:lvl7pPr marL="3200400" lvl="6" indent="-342900" algn="l">
              <a:lnSpc>
                <a:spcPct val="111000"/>
              </a:lnSpc>
              <a:spcBef>
                <a:spcPts val="930"/>
              </a:spcBef>
              <a:spcAft>
                <a:spcPts val="0"/>
              </a:spcAft>
              <a:buClr>
                <a:srgbClr val="474A55"/>
              </a:buClr>
              <a:buSzPts val="1800"/>
              <a:buChar char="–"/>
              <a:defRPr/>
            </a:lvl7pPr>
            <a:lvl8pPr marL="3657600" lvl="7" indent="-342900" algn="l">
              <a:lnSpc>
                <a:spcPct val="111000"/>
              </a:lnSpc>
              <a:spcBef>
                <a:spcPts val="930"/>
              </a:spcBef>
              <a:spcAft>
                <a:spcPts val="0"/>
              </a:spcAft>
              <a:buClr>
                <a:srgbClr val="474A55"/>
              </a:buClr>
              <a:buSzPts val="1800"/>
              <a:buChar char="–"/>
              <a:defRPr/>
            </a:lvl8pPr>
            <a:lvl9pPr marL="4114800" lvl="8" indent="-342900" algn="l">
              <a:lnSpc>
                <a:spcPct val="111000"/>
              </a:lnSpc>
              <a:spcBef>
                <a:spcPts val="930"/>
              </a:spcBef>
              <a:spcAft>
                <a:spcPts val="0"/>
              </a:spcAft>
              <a:buClr>
                <a:srgbClr val="474A55"/>
              </a:buClr>
              <a:buSzPts val="1800"/>
              <a:buChar char="–"/>
              <a:defRPr/>
            </a:lvl9pPr>
          </a:lstStyle>
          <a:p>
            <a:endParaRPr/>
          </a:p>
        </p:txBody>
      </p:sp>
      <p:sp>
        <p:nvSpPr>
          <p:cNvPr id="153" name="Google Shape;153;p24"/>
          <p:cNvSpPr txBox="1">
            <a:spLocks noGrp="1"/>
          </p:cNvSpPr>
          <p:nvPr>
            <p:ph type="dt" idx="10"/>
          </p:nvPr>
        </p:nvSpPr>
        <p:spPr>
          <a:xfrm>
            <a:off x="6958474" y="4722462"/>
            <a:ext cx="1879497"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4"/>
          <p:cNvSpPr txBox="1">
            <a:spLocks noGrp="1"/>
          </p:cNvSpPr>
          <p:nvPr>
            <p:ph type="ftr" idx="11"/>
          </p:nvPr>
        </p:nvSpPr>
        <p:spPr>
          <a:xfrm>
            <a:off x="2200275" y="4722462"/>
            <a:ext cx="4469683"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4"/>
          <p:cNvSpPr txBox="1">
            <a:spLocks noGrp="1"/>
          </p:cNvSpPr>
          <p:nvPr>
            <p:ph type="sldNum" idx="12"/>
          </p:nvPr>
        </p:nvSpPr>
        <p:spPr>
          <a:xfrm rot="5400000">
            <a:off x="6550982" y="2139901"/>
            <a:ext cx="4037450" cy="453202"/>
          </a:xfrm>
          <a:prstGeom prst="rect">
            <a:avLst/>
          </a:prstGeom>
          <a:noFill/>
          <a:ln>
            <a:noFill/>
          </a:ln>
        </p:spPr>
        <p:txBody>
          <a:bodyPr spcFirstLastPara="1" wrap="square" lIns="91425" tIns="45700" rIns="91425" bIns="45700" anchor="b" anchorCtr="0">
            <a:noAutofit/>
          </a:bodyPr>
          <a:lstStyle>
            <a:lvl1pPr marL="0" lvl="0" indent="0" algn="l">
              <a:spcBef>
                <a:spcPts val="0"/>
              </a:spcBef>
              <a:buNone/>
              <a:defRPr sz="3800">
                <a:solidFill>
                  <a:srgbClr val="464B56"/>
                </a:solidFill>
                <a:latin typeface="Century Schoolbook"/>
                <a:ea typeface="Century Schoolbook"/>
                <a:cs typeface="Century Schoolbook"/>
                <a:sym typeface="Century Schoolbook"/>
              </a:defRPr>
            </a:lvl1pPr>
            <a:lvl2pPr marL="0" lvl="1" indent="0" algn="l">
              <a:spcBef>
                <a:spcPts val="0"/>
              </a:spcBef>
              <a:buNone/>
              <a:defRPr sz="3800">
                <a:solidFill>
                  <a:srgbClr val="464B56"/>
                </a:solidFill>
                <a:latin typeface="Century Schoolbook"/>
                <a:ea typeface="Century Schoolbook"/>
                <a:cs typeface="Century Schoolbook"/>
                <a:sym typeface="Century Schoolbook"/>
              </a:defRPr>
            </a:lvl2pPr>
            <a:lvl3pPr marL="0" lvl="2" indent="0" algn="l">
              <a:spcBef>
                <a:spcPts val="0"/>
              </a:spcBef>
              <a:buNone/>
              <a:defRPr sz="3800">
                <a:solidFill>
                  <a:srgbClr val="464B56"/>
                </a:solidFill>
                <a:latin typeface="Century Schoolbook"/>
                <a:ea typeface="Century Schoolbook"/>
                <a:cs typeface="Century Schoolbook"/>
                <a:sym typeface="Century Schoolbook"/>
              </a:defRPr>
            </a:lvl3pPr>
            <a:lvl4pPr marL="0" lvl="3" indent="0" algn="l">
              <a:spcBef>
                <a:spcPts val="0"/>
              </a:spcBef>
              <a:buNone/>
              <a:defRPr sz="3800">
                <a:solidFill>
                  <a:srgbClr val="464B56"/>
                </a:solidFill>
                <a:latin typeface="Century Schoolbook"/>
                <a:ea typeface="Century Schoolbook"/>
                <a:cs typeface="Century Schoolbook"/>
                <a:sym typeface="Century Schoolbook"/>
              </a:defRPr>
            </a:lvl4pPr>
            <a:lvl5pPr marL="0" lvl="4" indent="0" algn="l">
              <a:spcBef>
                <a:spcPts val="0"/>
              </a:spcBef>
              <a:buNone/>
              <a:defRPr sz="3800">
                <a:solidFill>
                  <a:srgbClr val="464B56"/>
                </a:solidFill>
                <a:latin typeface="Century Schoolbook"/>
                <a:ea typeface="Century Schoolbook"/>
                <a:cs typeface="Century Schoolbook"/>
                <a:sym typeface="Century Schoolbook"/>
              </a:defRPr>
            </a:lvl5pPr>
            <a:lvl6pPr marL="0" lvl="5" indent="0" algn="l">
              <a:spcBef>
                <a:spcPts val="0"/>
              </a:spcBef>
              <a:buNone/>
              <a:defRPr sz="3800">
                <a:solidFill>
                  <a:srgbClr val="464B56"/>
                </a:solidFill>
                <a:latin typeface="Century Schoolbook"/>
                <a:ea typeface="Century Schoolbook"/>
                <a:cs typeface="Century Schoolbook"/>
                <a:sym typeface="Century Schoolbook"/>
              </a:defRPr>
            </a:lvl6pPr>
            <a:lvl7pPr marL="0" lvl="6" indent="0" algn="l">
              <a:spcBef>
                <a:spcPts val="0"/>
              </a:spcBef>
              <a:buNone/>
              <a:defRPr sz="3800">
                <a:solidFill>
                  <a:srgbClr val="464B56"/>
                </a:solidFill>
                <a:latin typeface="Century Schoolbook"/>
                <a:ea typeface="Century Schoolbook"/>
                <a:cs typeface="Century Schoolbook"/>
                <a:sym typeface="Century Schoolbook"/>
              </a:defRPr>
            </a:lvl7pPr>
            <a:lvl8pPr marL="0" lvl="7" indent="0" algn="l">
              <a:spcBef>
                <a:spcPts val="0"/>
              </a:spcBef>
              <a:buNone/>
              <a:defRPr sz="3800">
                <a:solidFill>
                  <a:srgbClr val="464B56"/>
                </a:solidFill>
                <a:latin typeface="Century Schoolbook"/>
                <a:ea typeface="Century Schoolbook"/>
                <a:cs typeface="Century Schoolbook"/>
                <a:sym typeface="Century Schoolbook"/>
              </a:defRPr>
            </a:lvl8pPr>
            <a:lvl9pPr marL="0" lvl="8" indent="0" algn="l">
              <a:spcBef>
                <a:spcPts val="0"/>
              </a:spcBef>
              <a:buNone/>
              <a:defRPr sz="3800">
                <a:solidFill>
                  <a:srgbClr val="464B56"/>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cxnSp>
        <p:nvCxnSpPr>
          <p:cNvPr id="156" name="Google Shape;156;p24" title="Rule Line"/>
          <p:cNvCxnSpPr/>
          <p:nvPr/>
        </p:nvCxnSpPr>
        <p:spPr>
          <a:xfrm>
            <a:off x="6476240" y="428627"/>
            <a:ext cx="0" cy="3956600"/>
          </a:xfrm>
          <a:prstGeom prst="straightConnector1">
            <a:avLst/>
          </a:prstGeom>
          <a:noFill/>
          <a:ln w="38100" cap="flat" cmpd="sng">
            <a:solidFill>
              <a:schemeClr val="accent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2105030" y="426259"/>
            <a:ext cx="6673174" cy="1170537"/>
          </a:xfrm>
          <a:prstGeom prst="rect">
            <a:avLst/>
          </a:prstGeom>
          <a:noFill/>
          <a:ln>
            <a:noFill/>
          </a:ln>
        </p:spPr>
        <p:txBody>
          <a:bodyPr spcFirstLastPara="1" wrap="square" lIns="91425" tIns="45700" rIns="91425" bIns="45700" anchor="t" anchorCtr="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a:spLocks noGrp="1"/>
          </p:cNvSpPr>
          <p:nvPr>
            <p:ph type="body" idx="1"/>
          </p:nvPr>
        </p:nvSpPr>
        <p:spPr>
          <a:xfrm>
            <a:off x="2200276" y="1828800"/>
            <a:ext cx="6577928" cy="2738628"/>
          </a:xfrm>
          <a:prstGeom prst="rect">
            <a:avLst/>
          </a:prstGeom>
          <a:noFill/>
          <a:ln>
            <a:noFill/>
          </a:ln>
        </p:spPr>
        <p:txBody>
          <a:bodyPr spcFirstLastPara="1" wrap="square" lIns="91425" tIns="45700" rIns="91425" bIns="45700" anchor="t" anchorCtr="0">
            <a:normAutofit/>
          </a:bodyPr>
          <a:lstStyle>
            <a:lvl1pPr marL="457200" lvl="0" indent="-342900" algn="l">
              <a:lnSpc>
                <a:spcPct val="111000"/>
              </a:lnSpc>
              <a:spcBef>
                <a:spcPts val="930"/>
              </a:spcBef>
              <a:spcAft>
                <a:spcPts val="0"/>
              </a:spcAft>
              <a:buClr>
                <a:srgbClr val="464B56"/>
              </a:buClr>
              <a:buSzPts val="1800"/>
              <a:buChar char="–"/>
              <a:defRPr/>
            </a:lvl1pPr>
            <a:lvl2pPr marL="914400" lvl="1" indent="-342900" algn="l">
              <a:lnSpc>
                <a:spcPct val="111000"/>
              </a:lnSpc>
              <a:spcBef>
                <a:spcPts val="930"/>
              </a:spcBef>
              <a:spcAft>
                <a:spcPts val="0"/>
              </a:spcAft>
              <a:buClr>
                <a:srgbClr val="464B56"/>
              </a:buClr>
              <a:buSzPts val="1800"/>
              <a:buChar char="–"/>
              <a:defRPr/>
            </a:lvl2pPr>
            <a:lvl3pPr marL="1371600" lvl="2" indent="-342900" algn="l">
              <a:lnSpc>
                <a:spcPct val="111000"/>
              </a:lnSpc>
              <a:spcBef>
                <a:spcPts val="930"/>
              </a:spcBef>
              <a:spcAft>
                <a:spcPts val="0"/>
              </a:spcAft>
              <a:buClr>
                <a:srgbClr val="464B56"/>
              </a:buClr>
              <a:buSzPts val="1800"/>
              <a:buChar char="–"/>
              <a:defRPr/>
            </a:lvl3pPr>
            <a:lvl4pPr marL="1828800" lvl="3" indent="-342900" algn="l">
              <a:lnSpc>
                <a:spcPct val="111000"/>
              </a:lnSpc>
              <a:spcBef>
                <a:spcPts val="930"/>
              </a:spcBef>
              <a:spcAft>
                <a:spcPts val="0"/>
              </a:spcAft>
              <a:buClr>
                <a:srgbClr val="464B56"/>
              </a:buClr>
              <a:buSzPts val="1800"/>
              <a:buChar char="–"/>
              <a:defRPr/>
            </a:lvl4pPr>
            <a:lvl5pPr marL="2286000" lvl="4" indent="-342900" algn="l">
              <a:lnSpc>
                <a:spcPct val="111000"/>
              </a:lnSpc>
              <a:spcBef>
                <a:spcPts val="930"/>
              </a:spcBef>
              <a:spcAft>
                <a:spcPts val="0"/>
              </a:spcAft>
              <a:buClr>
                <a:srgbClr val="464B56"/>
              </a:buClr>
              <a:buSzPts val="1800"/>
              <a:buChar char="–"/>
              <a:defRPr/>
            </a:lvl5pPr>
            <a:lvl6pPr marL="2743200" lvl="5" indent="-342900" algn="l">
              <a:lnSpc>
                <a:spcPct val="111000"/>
              </a:lnSpc>
              <a:spcBef>
                <a:spcPts val="930"/>
              </a:spcBef>
              <a:spcAft>
                <a:spcPts val="0"/>
              </a:spcAft>
              <a:buClr>
                <a:srgbClr val="474A55"/>
              </a:buClr>
              <a:buSzPts val="1800"/>
              <a:buChar char="–"/>
              <a:defRPr/>
            </a:lvl6pPr>
            <a:lvl7pPr marL="3200400" lvl="6" indent="-342900" algn="l">
              <a:lnSpc>
                <a:spcPct val="111000"/>
              </a:lnSpc>
              <a:spcBef>
                <a:spcPts val="930"/>
              </a:spcBef>
              <a:spcAft>
                <a:spcPts val="0"/>
              </a:spcAft>
              <a:buClr>
                <a:srgbClr val="474A55"/>
              </a:buClr>
              <a:buSzPts val="1800"/>
              <a:buChar char="–"/>
              <a:defRPr/>
            </a:lvl7pPr>
            <a:lvl8pPr marL="3657600" lvl="7" indent="-342900" algn="l">
              <a:lnSpc>
                <a:spcPct val="111000"/>
              </a:lnSpc>
              <a:spcBef>
                <a:spcPts val="930"/>
              </a:spcBef>
              <a:spcAft>
                <a:spcPts val="0"/>
              </a:spcAft>
              <a:buClr>
                <a:srgbClr val="474A55"/>
              </a:buClr>
              <a:buSzPts val="1800"/>
              <a:buChar char="–"/>
              <a:defRPr/>
            </a:lvl8pPr>
            <a:lvl9pPr marL="4114800" lvl="8" indent="-342900" algn="l">
              <a:lnSpc>
                <a:spcPct val="111000"/>
              </a:lnSpc>
              <a:spcBef>
                <a:spcPts val="930"/>
              </a:spcBef>
              <a:spcAft>
                <a:spcPts val="0"/>
              </a:spcAft>
              <a:buClr>
                <a:srgbClr val="474A55"/>
              </a:buClr>
              <a:buSzPts val="1800"/>
              <a:buChar char="–"/>
              <a:defRPr/>
            </a:lvl9pPr>
          </a:lstStyle>
          <a:p>
            <a:endParaRPr/>
          </a:p>
        </p:txBody>
      </p:sp>
      <p:sp>
        <p:nvSpPr>
          <p:cNvPr id="82" name="Google Shape;82;p15"/>
          <p:cNvSpPr txBox="1">
            <a:spLocks noGrp="1"/>
          </p:cNvSpPr>
          <p:nvPr>
            <p:ph type="dt" idx="10"/>
          </p:nvPr>
        </p:nvSpPr>
        <p:spPr>
          <a:xfrm>
            <a:off x="6720803" y="472246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ftr" idx="11"/>
          </p:nvPr>
        </p:nvSpPr>
        <p:spPr>
          <a:xfrm>
            <a:off x="2200276" y="4722462"/>
            <a:ext cx="425053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txBox="1">
            <a:spLocks noGrp="1"/>
          </p:cNvSpPr>
          <p:nvPr>
            <p:ph type="sldNum" idx="12"/>
          </p:nvPr>
        </p:nvSpPr>
        <p:spPr>
          <a:xfrm>
            <a:off x="285750" y="470915"/>
            <a:ext cx="1413261" cy="45320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2105030" y="426259"/>
            <a:ext cx="6673174" cy="1170537"/>
          </a:xfrm>
          <a:prstGeom prst="rect">
            <a:avLst/>
          </a:prstGeom>
          <a:noFill/>
          <a:ln>
            <a:noFill/>
          </a:ln>
        </p:spPr>
        <p:txBody>
          <a:bodyPr spcFirstLastPara="1" wrap="square" lIns="91425" tIns="45700" rIns="91425" bIns="45700" anchor="t" anchorCtr="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6"/>
          <p:cNvSpPr txBox="1">
            <a:spLocks noGrp="1"/>
          </p:cNvSpPr>
          <p:nvPr>
            <p:ph type="body" idx="1"/>
          </p:nvPr>
        </p:nvSpPr>
        <p:spPr>
          <a:xfrm>
            <a:off x="2212609" y="1828800"/>
            <a:ext cx="3127248" cy="2743201"/>
          </a:xfrm>
          <a:prstGeom prst="rect">
            <a:avLst/>
          </a:prstGeom>
          <a:noFill/>
          <a:ln>
            <a:noFill/>
          </a:ln>
        </p:spPr>
        <p:txBody>
          <a:bodyPr spcFirstLastPara="1" wrap="square" lIns="91425" tIns="45700" rIns="91425" bIns="45700" anchor="t" anchorCtr="0">
            <a:normAutofit/>
          </a:bodyPr>
          <a:lstStyle>
            <a:lvl1pPr marL="457200" lvl="0" indent="-342900" algn="l">
              <a:lnSpc>
                <a:spcPct val="111000"/>
              </a:lnSpc>
              <a:spcBef>
                <a:spcPts val="930"/>
              </a:spcBef>
              <a:spcAft>
                <a:spcPts val="0"/>
              </a:spcAft>
              <a:buClr>
                <a:srgbClr val="464B56"/>
              </a:buClr>
              <a:buSzPts val="1800"/>
              <a:buChar char="–"/>
              <a:defRPr/>
            </a:lvl1pPr>
            <a:lvl2pPr marL="914400" lvl="1" indent="-342900" algn="l">
              <a:lnSpc>
                <a:spcPct val="111000"/>
              </a:lnSpc>
              <a:spcBef>
                <a:spcPts val="930"/>
              </a:spcBef>
              <a:spcAft>
                <a:spcPts val="0"/>
              </a:spcAft>
              <a:buClr>
                <a:srgbClr val="464B56"/>
              </a:buClr>
              <a:buSzPts val="1800"/>
              <a:buChar char="–"/>
              <a:defRPr/>
            </a:lvl2pPr>
            <a:lvl3pPr marL="1371600" lvl="2" indent="-342900" algn="l">
              <a:lnSpc>
                <a:spcPct val="111000"/>
              </a:lnSpc>
              <a:spcBef>
                <a:spcPts val="930"/>
              </a:spcBef>
              <a:spcAft>
                <a:spcPts val="0"/>
              </a:spcAft>
              <a:buClr>
                <a:srgbClr val="464B56"/>
              </a:buClr>
              <a:buSzPts val="1800"/>
              <a:buChar char="–"/>
              <a:defRPr/>
            </a:lvl3pPr>
            <a:lvl4pPr marL="1828800" lvl="3" indent="-342900" algn="l">
              <a:lnSpc>
                <a:spcPct val="111000"/>
              </a:lnSpc>
              <a:spcBef>
                <a:spcPts val="930"/>
              </a:spcBef>
              <a:spcAft>
                <a:spcPts val="0"/>
              </a:spcAft>
              <a:buClr>
                <a:srgbClr val="464B56"/>
              </a:buClr>
              <a:buSzPts val="1800"/>
              <a:buChar char="–"/>
              <a:defRPr/>
            </a:lvl4pPr>
            <a:lvl5pPr marL="2286000" lvl="4" indent="-342900" algn="l">
              <a:lnSpc>
                <a:spcPct val="111000"/>
              </a:lnSpc>
              <a:spcBef>
                <a:spcPts val="930"/>
              </a:spcBef>
              <a:spcAft>
                <a:spcPts val="0"/>
              </a:spcAft>
              <a:buClr>
                <a:srgbClr val="464B56"/>
              </a:buClr>
              <a:buSzPts val="1800"/>
              <a:buChar char="–"/>
              <a:defRPr/>
            </a:lvl5pPr>
            <a:lvl6pPr marL="2743200" lvl="5" indent="-342900" algn="l">
              <a:lnSpc>
                <a:spcPct val="111000"/>
              </a:lnSpc>
              <a:spcBef>
                <a:spcPts val="930"/>
              </a:spcBef>
              <a:spcAft>
                <a:spcPts val="0"/>
              </a:spcAft>
              <a:buClr>
                <a:srgbClr val="474A55"/>
              </a:buClr>
              <a:buSzPts val="1800"/>
              <a:buChar char="–"/>
              <a:defRPr/>
            </a:lvl6pPr>
            <a:lvl7pPr marL="3200400" lvl="6" indent="-342900" algn="l">
              <a:lnSpc>
                <a:spcPct val="111000"/>
              </a:lnSpc>
              <a:spcBef>
                <a:spcPts val="930"/>
              </a:spcBef>
              <a:spcAft>
                <a:spcPts val="0"/>
              </a:spcAft>
              <a:buClr>
                <a:srgbClr val="474A55"/>
              </a:buClr>
              <a:buSzPts val="1800"/>
              <a:buChar char="–"/>
              <a:defRPr/>
            </a:lvl7pPr>
            <a:lvl8pPr marL="3657600" lvl="7" indent="-342900" algn="l">
              <a:lnSpc>
                <a:spcPct val="111000"/>
              </a:lnSpc>
              <a:spcBef>
                <a:spcPts val="930"/>
              </a:spcBef>
              <a:spcAft>
                <a:spcPts val="0"/>
              </a:spcAft>
              <a:buClr>
                <a:srgbClr val="474A55"/>
              </a:buClr>
              <a:buSzPts val="1800"/>
              <a:buChar char="–"/>
              <a:defRPr/>
            </a:lvl8pPr>
            <a:lvl9pPr marL="4114800" lvl="8" indent="-342900" algn="l">
              <a:lnSpc>
                <a:spcPct val="111000"/>
              </a:lnSpc>
              <a:spcBef>
                <a:spcPts val="930"/>
              </a:spcBef>
              <a:spcAft>
                <a:spcPts val="0"/>
              </a:spcAft>
              <a:buClr>
                <a:srgbClr val="474A55"/>
              </a:buClr>
              <a:buSzPts val="1800"/>
              <a:buChar char="–"/>
              <a:defRPr/>
            </a:lvl9pPr>
          </a:lstStyle>
          <a:p>
            <a:endParaRPr/>
          </a:p>
        </p:txBody>
      </p:sp>
      <p:sp>
        <p:nvSpPr>
          <p:cNvPr id="88" name="Google Shape;88;p16"/>
          <p:cNvSpPr txBox="1">
            <a:spLocks noGrp="1"/>
          </p:cNvSpPr>
          <p:nvPr>
            <p:ph type="body" idx="2"/>
          </p:nvPr>
        </p:nvSpPr>
        <p:spPr>
          <a:xfrm>
            <a:off x="5650955" y="1828800"/>
            <a:ext cx="3127248" cy="2743201"/>
          </a:xfrm>
          <a:prstGeom prst="rect">
            <a:avLst/>
          </a:prstGeom>
          <a:noFill/>
          <a:ln>
            <a:noFill/>
          </a:ln>
        </p:spPr>
        <p:txBody>
          <a:bodyPr spcFirstLastPara="1" wrap="square" lIns="91425" tIns="45700" rIns="91425" bIns="45700" anchor="t" anchorCtr="0">
            <a:normAutofit/>
          </a:bodyPr>
          <a:lstStyle>
            <a:lvl1pPr marL="457200" lvl="0" indent="-342900" algn="l">
              <a:lnSpc>
                <a:spcPct val="111000"/>
              </a:lnSpc>
              <a:spcBef>
                <a:spcPts val="930"/>
              </a:spcBef>
              <a:spcAft>
                <a:spcPts val="0"/>
              </a:spcAft>
              <a:buClr>
                <a:srgbClr val="464B56"/>
              </a:buClr>
              <a:buSzPts val="1800"/>
              <a:buChar char="–"/>
              <a:defRPr/>
            </a:lvl1pPr>
            <a:lvl2pPr marL="914400" lvl="1" indent="-342900" algn="l">
              <a:lnSpc>
                <a:spcPct val="111000"/>
              </a:lnSpc>
              <a:spcBef>
                <a:spcPts val="930"/>
              </a:spcBef>
              <a:spcAft>
                <a:spcPts val="0"/>
              </a:spcAft>
              <a:buClr>
                <a:srgbClr val="464B56"/>
              </a:buClr>
              <a:buSzPts val="1800"/>
              <a:buChar char="–"/>
              <a:defRPr/>
            </a:lvl2pPr>
            <a:lvl3pPr marL="1371600" lvl="2" indent="-342900" algn="l">
              <a:lnSpc>
                <a:spcPct val="111000"/>
              </a:lnSpc>
              <a:spcBef>
                <a:spcPts val="930"/>
              </a:spcBef>
              <a:spcAft>
                <a:spcPts val="0"/>
              </a:spcAft>
              <a:buClr>
                <a:srgbClr val="464B56"/>
              </a:buClr>
              <a:buSzPts val="1800"/>
              <a:buChar char="–"/>
              <a:defRPr/>
            </a:lvl3pPr>
            <a:lvl4pPr marL="1828800" lvl="3" indent="-342900" algn="l">
              <a:lnSpc>
                <a:spcPct val="111000"/>
              </a:lnSpc>
              <a:spcBef>
                <a:spcPts val="930"/>
              </a:spcBef>
              <a:spcAft>
                <a:spcPts val="0"/>
              </a:spcAft>
              <a:buClr>
                <a:srgbClr val="464B56"/>
              </a:buClr>
              <a:buSzPts val="1800"/>
              <a:buChar char="–"/>
              <a:defRPr/>
            </a:lvl4pPr>
            <a:lvl5pPr marL="2286000" lvl="4" indent="-342900" algn="l">
              <a:lnSpc>
                <a:spcPct val="111000"/>
              </a:lnSpc>
              <a:spcBef>
                <a:spcPts val="930"/>
              </a:spcBef>
              <a:spcAft>
                <a:spcPts val="0"/>
              </a:spcAft>
              <a:buClr>
                <a:srgbClr val="464B56"/>
              </a:buClr>
              <a:buSzPts val="1800"/>
              <a:buChar char="–"/>
              <a:defRPr/>
            </a:lvl5pPr>
            <a:lvl6pPr marL="2743200" lvl="5" indent="-342900" algn="l">
              <a:lnSpc>
                <a:spcPct val="111000"/>
              </a:lnSpc>
              <a:spcBef>
                <a:spcPts val="930"/>
              </a:spcBef>
              <a:spcAft>
                <a:spcPts val="0"/>
              </a:spcAft>
              <a:buClr>
                <a:srgbClr val="474A55"/>
              </a:buClr>
              <a:buSzPts val="1800"/>
              <a:buChar char="–"/>
              <a:defRPr/>
            </a:lvl6pPr>
            <a:lvl7pPr marL="3200400" lvl="6" indent="-342900" algn="l">
              <a:lnSpc>
                <a:spcPct val="111000"/>
              </a:lnSpc>
              <a:spcBef>
                <a:spcPts val="930"/>
              </a:spcBef>
              <a:spcAft>
                <a:spcPts val="0"/>
              </a:spcAft>
              <a:buClr>
                <a:srgbClr val="474A55"/>
              </a:buClr>
              <a:buSzPts val="1800"/>
              <a:buChar char="–"/>
              <a:defRPr/>
            </a:lvl7pPr>
            <a:lvl8pPr marL="3657600" lvl="7" indent="-342900" algn="l">
              <a:lnSpc>
                <a:spcPct val="111000"/>
              </a:lnSpc>
              <a:spcBef>
                <a:spcPts val="930"/>
              </a:spcBef>
              <a:spcAft>
                <a:spcPts val="0"/>
              </a:spcAft>
              <a:buClr>
                <a:srgbClr val="474A55"/>
              </a:buClr>
              <a:buSzPts val="1800"/>
              <a:buChar char="–"/>
              <a:defRPr/>
            </a:lvl8pPr>
            <a:lvl9pPr marL="4114800" lvl="8" indent="-342900" algn="l">
              <a:lnSpc>
                <a:spcPct val="111000"/>
              </a:lnSpc>
              <a:spcBef>
                <a:spcPts val="930"/>
              </a:spcBef>
              <a:spcAft>
                <a:spcPts val="0"/>
              </a:spcAft>
              <a:buClr>
                <a:srgbClr val="474A55"/>
              </a:buClr>
              <a:buSzPts val="1800"/>
              <a:buChar char="–"/>
              <a:defRPr/>
            </a:lvl9pPr>
          </a:lstStyle>
          <a:p>
            <a:endParaRPr/>
          </a:p>
        </p:txBody>
      </p:sp>
      <p:sp>
        <p:nvSpPr>
          <p:cNvPr id="89" name="Google Shape;89;p16"/>
          <p:cNvSpPr txBox="1">
            <a:spLocks noGrp="1"/>
          </p:cNvSpPr>
          <p:nvPr>
            <p:ph type="dt" idx="10"/>
          </p:nvPr>
        </p:nvSpPr>
        <p:spPr>
          <a:xfrm>
            <a:off x="6720803" y="472246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2200276" y="4722462"/>
            <a:ext cx="425053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285750" y="470915"/>
            <a:ext cx="1413261" cy="45320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accent1"/>
        </a:solidFill>
        <a:effectLst/>
      </p:bgPr>
    </p:bg>
    <p:spTree>
      <p:nvGrpSpPr>
        <p:cNvPr id="1" name="Shape 92"/>
        <p:cNvGrpSpPr/>
        <p:nvPr/>
      </p:nvGrpSpPr>
      <p:grpSpPr>
        <a:xfrm>
          <a:off x="0" y="0"/>
          <a:ext cx="0" cy="0"/>
          <a:chOff x="0" y="0"/>
          <a:chExt cx="0" cy="0"/>
        </a:xfrm>
      </p:grpSpPr>
      <p:sp>
        <p:nvSpPr>
          <p:cNvPr id="93" name="Google Shape;93;p17"/>
          <p:cNvSpPr/>
          <p:nvPr/>
        </p:nvSpPr>
        <p:spPr>
          <a:xfrm>
            <a:off x="1" y="1"/>
            <a:ext cx="9149366" cy="5143500"/>
          </a:xfrm>
          <a:custGeom>
            <a:avLst/>
            <a:gdLst/>
            <a:ahLst/>
            <a:cxnLst/>
            <a:rect l="l" t="t" r="r" b="b"/>
            <a:pathLst>
              <a:path w="2884" h="2161" extrusionOk="0">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rgbClr val="474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7"/>
          <p:cNvGrpSpPr/>
          <p:nvPr/>
        </p:nvGrpSpPr>
        <p:grpSpPr>
          <a:xfrm>
            <a:off x="1838325" y="946547"/>
            <a:ext cx="5486400" cy="3250406"/>
            <a:chOff x="1838325" y="1262063"/>
            <a:chExt cx="5486400" cy="4333875"/>
          </a:xfrm>
        </p:grpSpPr>
        <p:sp>
          <p:nvSpPr>
            <p:cNvPr id="95" name="Google Shape;95;p17"/>
            <p:cNvSpPr/>
            <p:nvPr/>
          </p:nvSpPr>
          <p:spPr>
            <a:xfrm>
              <a:off x="1838325" y="1262063"/>
              <a:ext cx="5486400" cy="4333875"/>
            </a:xfrm>
            <a:custGeom>
              <a:avLst/>
              <a:gdLst/>
              <a:ahLst/>
              <a:cxnLst/>
              <a:rect l="l" t="t" r="r" b="b"/>
              <a:pathLst>
                <a:path w="1728" h="1364" extrusionOk="0">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p17"/>
            <p:cNvCxnSpPr/>
            <p:nvPr/>
          </p:nvCxnSpPr>
          <p:spPr>
            <a:xfrm>
              <a:off x="4057650" y="3862794"/>
              <a:ext cx="1028700" cy="0"/>
            </a:xfrm>
            <a:prstGeom prst="straightConnector1">
              <a:avLst/>
            </a:prstGeom>
            <a:noFill/>
            <a:ln w="38100" cap="flat" cmpd="sng">
              <a:solidFill>
                <a:schemeClr val="accent1"/>
              </a:solidFill>
              <a:prstDash val="solid"/>
              <a:round/>
              <a:headEnd type="none" w="sm" len="sm"/>
              <a:tailEnd type="none" w="sm" len="sm"/>
            </a:ln>
          </p:spPr>
        </p:cxnSp>
        <p:sp>
          <p:nvSpPr>
            <p:cNvPr id="97" name="Google Shape;97;p17"/>
            <p:cNvSpPr/>
            <p:nvPr/>
          </p:nvSpPr>
          <p:spPr>
            <a:xfrm>
              <a:off x="2030413" y="1454150"/>
              <a:ext cx="5102225" cy="3949700"/>
            </a:xfrm>
            <a:custGeom>
              <a:avLst/>
              <a:gdLst/>
              <a:ahLst/>
              <a:cxnLst/>
              <a:rect l="l" t="t" r="r" b="b"/>
              <a:pathLst>
                <a:path w="1608" h="1244" extrusionOk="0">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8" name="Google Shape;98;p17"/>
          <p:cNvCxnSpPr/>
          <p:nvPr/>
        </p:nvCxnSpPr>
        <p:spPr>
          <a:xfrm>
            <a:off x="4057650" y="2897096"/>
            <a:ext cx="1028700" cy="0"/>
          </a:xfrm>
          <a:prstGeom prst="straightConnector1">
            <a:avLst/>
          </a:prstGeom>
          <a:noFill/>
          <a:ln w="38100" cap="flat" cmpd="sng">
            <a:solidFill>
              <a:schemeClr val="accent1"/>
            </a:solidFill>
            <a:prstDash val="solid"/>
            <a:round/>
            <a:headEnd type="none" w="sm" len="sm"/>
            <a:tailEnd type="none" w="sm" len="sm"/>
          </a:ln>
        </p:spPr>
      </p:cxnSp>
      <p:sp>
        <p:nvSpPr>
          <p:cNvPr id="99" name="Google Shape;99;p17"/>
          <p:cNvSpPr txBox="1">
            <a:spLocks noGrp="1"/>
          </p:cNvSpPr>
          <p:nvPr>
            <p:ph type="dt" idx="10"/>
          </p:nvPr>
        </p:nvSpPr>
        <p:spPr>
          <a:xfrm>
            <a:off x="6738557" y="4722548"/>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7"/>
          <p:cNvSpPr txBox="1">
            <a:spLocks noGrp="1"/>
          </p:cNvSpPr>
          <p:nvPr>
            <p:ph type="ftr" idx="11"/>
          </p:nvPr>
        </p:nvSpPr>
        <p:spPr>
          <a:xfrm>
            <a:off x="3030683" y="4722548"/>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7"/>
          <p:cNvSpPr txBox="1">
            <a:spLocks noGrp="1"/>
          </p:cNvSpPr>
          <p:nvPr>
            <p:ph type="sldNum" idx="12"/>
          </p:nvPr>
        </p:nvSpPr>
        <p:spPr>
          <a:xfrm>
            <a:off x="348057" y="4722548"/>
            <a:ext cx="2086157" cy="27384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900">
                <a:solidFill>
                  <a:schemeClr val="lt2"/>
                </a:solidFill>
                <a:latin typeface="Century Schoolbook"/>
                <a:ea typeface="Century Schoolbook"/>
                <a:cs typeface="Century Schoolbook"/>
                <a:sym typeface="Century Schoolbook"/>
              </a:defRPr>
            </a:lvl1pPr>
            <a:lvl2pPr marL="0" lvl="1" indent="0" algn="l">
              <a:spcBef>
                <a:spcPts val="0"/>
              </a:spcBef>
              <a:buNone/>
              <a:defRPr sz="900">
                <a:solidFill>
                  <a:schemeClr val="lt2"/>
                </a:solidFill>
                <a:latin typeface="Century Schoolbook"/>
                <a:ea typeface="Century Schoolbook"/>
                <a:cs typeface="Century Schoolbook"/>
                <a:sym typeface="Century Schoolbook"/>
              </a:defRPr>
            </a:lvl2pPr>
            <a:lvl3pPr marL="0" lvl="2" indent="0" algn="l">
              <a:spcBef>
                <a:spcPts val="0"/>
              </a:spcBef>
              <a:buNone/>
              <a:defRPr sz="900">
                <a:solidFill>
                  <a:schemeClr val="lt2"/>
                </a:solidFill>
                <a:latin typeface="Century Schoolbook"/>
                <a:ea typeface="Century Schoolbook"/>
                <a:cs typeface="Century Schoolbook"/>
                <a:sym typeface="Century Schoolbook"/>
              </a:defRPr>
            </a:lvl3pPr>
            <a:lvl4pPr marL="0" lvl="3" indent="0" algn="l">
              <a:spcBef>
                <a:spcPts val="0"/>
              </a:spcBef>
              <a:buNone/>
              <a:defRPr sz="900">
                <a:solidFill>
                  <a:schemeClr val="lt2"/>
                </a:solidFill>
                <a:latin typeface="Century Schoolbook"/>
                <a:ea typeface="Century Schoolbook"/>
                <a:cs typeface="Century Schoolbook"/>
                <a:sym typeface="Century Schoolbook"/>
              </a:defRPr>
            </a:lvl4pPr>
            <a:lvl5pPr marL="0" lvl="4" indent="0" algn="l">
              <a:spcBef>
                <a:spcPts val="0"/>
              </a:spcBef>
              <a:buNone/>
              <a:defRPr sz="900">
                <a:solidFill>
                  <a:schemeClr val="lt2"/>
                </a:solidFill>
                <a:latin typeface="Century Schoolbook"/>
                <a:ea typeface="Century Schoolbook"/>
                <a:cs typeface="Century Schoolbook"/>
                <a:sym typeface="Century Schoolbook"/>
              </a:defRPr>
            </a:lvl5pPr>
            <a:lvl6pPr marL="0" lvl="5" indent="0" algn="l">
              <a:spcBef>
                <a:spcPts val="0"/>
              </a:spcBef>
              <a:buNone/>
              <a:defRPr sz="900">
                <a:solidFill>
                  <a:schemeClr val="lt2"/>
                </a:solidFill>
                <a:latin typeface="Century Schoolbook"/>
                <a:ea typeface="Century Schoolbook"/>
                <a:cs typeface="Century Schoolbook"/>
                <a:sym typeface="Century Schoolbook"/>
              </a:defRPr>
            </a:lvl6pPr>
            <a:lvl7pPr marL="0" lvl="6" indent="0" algn="l">
              <a:spcBef>
                <a:spcPts val="0"/>
              </a:spcBef>
              <a:buNone/>
              <a:defRPr sz="900">
                <a:solidFill>
                  <a:schemeClr val="lt2"/>
                </a:solidFill>
                <a:latin typeface="Century Schoolbook"/>
                <a:ea typeface="Century Schoolbook"/>
                <a:cs typeface="Century Schoolbook"/>
                <a:sym typeface="Century Schoolbook"/>
              </a:defRPr>
            </a:lvl7pPr>
            <a:lvl8pPr marL="0" lvl="7" indent="0" algn="l">
              <a:spcBef>
                <a:spcPts val="0"/>
              </a:spcBef>
              <a:buNone/>
              <a:defRPr sz="900">
                <a:solidFill>
                  <a:schemeClr val="lt2"/>
                </a:solidFill>
                <a:latin typeface="Century Schoolbook"/>
                <a:ea typeface="Century Schoolbook"/>
                <a:cs typeface="Century Schoolbook"/>
                <a:sym typeface="Century Schoolbook"/>
              </a:defRPr>
            </a:lvl8pPr>
            <a:lvl9pPr marL="0" lvl="8" indent="0" algn="l">
              <a:spcBef>
                <a:spcPts val="0"/>
              </a:spcBef>
              <a:buNone/>
              <a:defRPr sz="900">
                <a:solidFill>
                  <a:schemeClr val="lt2"/>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102" name="Google Shape;102;p17"/>
          <p:cNvSpPr txBox="1">
            <a:spLocks noGrp="1"/>
          </p:cNvSpPr>
          <p:nvPr>
            <p:ph type="title"/>
          </p:nvPr>
        </p:nvSpPr>
        <p:spPr>
          <a:xfrm>
            <a:off x="2371726" y="1372935"/>
            <a:ext cx="4394793" cy="1381286"/>
          </a:xfrm>
          <a:prstGeom prst="rect">
            <a:avLst/>
          </a:prstGeom>
          <a:noFill/>
          <a:ln>
            <a:noFill/>
          </a:ln>
        </p:spPr>
        <p:txBody>
          <a:bodyPr spcFirstLastPara="1" wrap="square" lIns="91425" tIns="45700" rIns="91425" bIns="45700" anchor="t" anchorCtr="0">
            <a:normAutofit/>
          </a:bodyPr>
          <a:lstStyle>
            <a:lvl1pPr lvl="0" algn="ctr">
              <a:lnSpc>
                <a:spcPct val="105000"/>
              </a:lnSpc>
              <a:spcBef>
                <a:spcPts val="0"/>
              </a:spcBef>
              <a:spcAft>
                <a:spcPts val="0"/>
              </a:spcAft>
              <a:buClr>
                <a:srgbClr val="464B56"/>
              </a:buClr>
              <a:buSzPts val="3300"/>
              <a:buFont typeface="Century Schoolbook"/>
              <a:buNone/>
              <a:defRPr sz="3300">
                <a:solidFill>
                  <a:srgbClr val="464B5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7"/>
          <p:cNvSpPr txBox="1">
            <a:spLocks noGrp="1"/>
          </p:cNvSpPr>
          <p:nvPr>
            <p:ph type="body" idx="1"/>
          </p:nvPr>
        </p:nvSpPr>
        <p:spPr>
          <a:xfrm>
            <a:off x="2860938" y="3132099"/>
            <a:ext cx="3424856" cy="779105"/>
          </a:xfrm>
          <a:prstGeom prst="rect">
            <a:avLst/>
          </a:prstGeom>
          <a:noFill/>
          <a:ln>
            <a:noFill/>
          </a:ln>
        </p:spPr>
        <p:txBody>
          <a:bodyPr spcFirstLastPara="1" wrap="square" lIns="91425" tIns="45700" rIns="91425" bIns="45700" anchor="t" anchorCtr="0">
            <a:normAutofit/>
          </a:bodyPr>
          <a:lstStyle>
            <a:lvl1pPr marL="457200" lvl="0" indent="-228600" algn="ctr">
              <a:lnSpc>
                <a:spcPct val="130000"/>
              </a:lnSpc>
              <a:spcBef>
                <a:spcPts val="0"/>
              </a:spcBef>
              <a:spcAft>
                <a:spcPts val="0"/>
              </a:spcAft>
              <a:buClr>
                <a:srgbClr val="464B56"/>
              </a:buClr>
              <a:buSzPts val="1800"/>
              <a:buNone/>
              <a:defRPr sz="1800">
                <a:solidFill>
                  <a:srgbClr val="464B56"/>
                </a:solidFill>
              </a:defRPr>
            </a:lvl1pPr>
            <a:lvl2pPr marL="914400" lvl="1" indent="-228600" algn="l">
              <a:lnSpc>
                <a:spcPct val="111000"/>
              </a:lnSpc>
              <a:spcBef>
                <a:spcPts val="930"/>
              </a:spcBef>
              <a:spcAft>
                <a:spcPts val="0"/>
              </a:spcAft>
              <a:buClr>
                <a:srgbClr val="888888"/>
              </a:buClr>
              <a:buSzPts val="1500"/>
              <a:buNone/>
              <a:defRPr sz="1500">
                <a:solidFill>
                  <a:srgbClr val="888888"/>
                </a:solidFill>
              </a:defRPr>
            </a:lvl2pPr>
            <a:lvl3pPr marL="1371600" lvl="2" indent="-228600" algn="l">
              <a:lnSpc>
                <a:spcPct val="111000"/>
              </a:lnSpc>
              <a:spcBef>
                <a:spcPts val="930"/>
              </a:spcBef>
              <a:spcAft>
                <a:spcPts val="0"/>
              </a:spcAft>
              <a:buClr>
                <a:srgbClr val="888888"/>
              </a:buClr>
              <a:buSzPts val="1350"/>
              <a:buNone/>
              <a:defRPr sz="1350">
                <a:solidFill>
                  <a:srgbClr val="888888"/>
                </a:solidFill>
              </a:defRPr>
            </a:lvl3pPr>
            <a:lvl4pPr marL="1828800" lvl="3" indent="-228600" algn="l">
              <a:lnSpc>
                <a:spcPct val="111000"/>
              </a:lnSpc>
              <a:spcBef>
                <a:spcPts val="930"/>
              </a:spcBef>
              <a:spcAft>
                <a:spcPts val="0"/>
              </a:spcAft>
              <a:buClr>
                <a:srgbClr val="888888"/>
              </a:buClr>
              <a:buSzPts val="1200"/>
              <a:buNone/>
              <a:defRPr sz="1200">
                <a:solidFill>
                  <a:srgbClr val="888888"/>
                </a:solidFill>
              </a:defRPr>
            </a:lvl4pPr>
            <a:lvl5pPr marL="2286000" lvl="4" indent="-228600" algn="l">
              <a:lnSpc>
                <a:spcPct val="111000"/>
              </a:lnSpc>
              <a:spcBef>
                <a:spcPts val="930"/>
              </a:spcBef>
              <a:spcAft>
                <a:spcPts val="0"/>
              </a:spcAft>
              <a:buClr>
                <a:srgbClr val="888888"/>
              </a:buClr>
              <a:buSzPts val="1200"/>
              <a:buNone/>
              <a:defRPr sz="1200">
                <a:solidFill>
                  <a:srgbClr val="888888"/>
                </a:solidFill>
              </a:defRPr>
            </a:lvl5pPr>
            <a:lvl6pPr marL="2743200" lvl="5" indent="-228600" algn="l">
              <a:lnSpc>
                <a:spcPct val="111000"/>
              </a:lnSpc>
              <a:spcBef>
                <a:spcPts val="930"/>
              </a:spcBef>
              <a:spcAft>
                <a:spcPts val="0"/>
              </a:spcAft>
              <a:buClr>
                <a:srgbClr val="888888"/>
              </a:buClr>
              <a:buSzPts val="1200"/>
              <a:buNone/>
              <a:defRPr sz="1200">
                <a:solidFill>
                  <a:srgbClr val="888888"/>
                </a:solidFill>
              </a:defRPr>
            </a:lvl6pPr>
            <a:lvl7pPr marL="3200400" lvl="6" indent="-228600" algn="l">
              <a:lnSpc>
                <a:spcPct val="111000"/>
              </a:lnSpc>
              <a:spcBef>
                <a:spcPts val="930"/>
              </a:spcBef>
              <a:spcAft>
                <a:spcPts val="0"/>
              </a:spcAft>
              <a:buClr>
                <a:srgbClr val="888888"/>
              </a:buClr>
              <a:buSzPts val="1200"/>
              <a:buNone/>
              <a:defRPr sz="1200">
                <a:solidFill>
                  <a:srgbClr val="888888"/>
                </a:solidFill>
              </a:defRPr>
            </a:lvl7pPr>
            <a:lvl8pPr marL="3657600" lvl="7" indent="-228600" algn="l">
              <a:lnSpc>
                <a:spcPct val="111000"/>
              </a:lnSpc>
              <a:spcBef>
                <a:spcPts val="930"/>
              </a:spcBef>
              <a:spcAft>
                <a:spcPts val="0"/>
              </a:spcAft>
              <a:buClr>
                <a:srgbClr val="888888"/>
              </a:buClr>
              <a:buSzPts val="1200"/>
              <a:buNone/>
              <a:defRPr sz="1200">
                <a:solidFill>
                  <a:srgbClr val="888888"/>
                </a:solidFill>
              </a:defRPr>
            </a:lvl8pPr>
            <a:lvl9pPr marL="4114800" lvl="8" indent="-228600" algn="l">
              <a:lnSpc>
                <a:spcPct val="111000"/>
              </a:lnSpc>
              <a:spcBef>
                <a:spcPts val="93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2"/>
        </a:solidFill>
        <a:effectLst/>
      </p:bgPr>
    </p:bg>
    <p:spTree>
      <p:nvGrpSpPr>
        <p:cNvPr id="1" name="Shape 104"/>
        <p:cNvGrpSpPr/>
        <p:nvPr/>
      </p:nvGrpSpPr>
      <p:grpSpPr>
        <a:xfrm>
          <a:off x="0" y="0"/>
          <a:ext cx="0" cy="0"/>
          <a:chOff x="0" y="0"/>
          <a:chExt cx="0" cy="0"/>
        </a:xfrm>
      </p:grpSpPr>
      <p:grpSp>
        <p:nvGrpSpPr>
          <p:cNvPr id="105" name="Google Shape;105;p18" title="Feathers"/>
          <p:cNvGrpSpPr/>
          <p:nvPr/>
        </p:nvGrpSpPr>
        <p:grpSpPr>
          <a:xfrm>
            <a:off x="242422" y="542497"/>
            <a:ext cx="3173440" cy="4223978"/>
            <a:chOff x="400714" y="362425"/>
            <a:chExt cx="3495979" cy="6204388"/>
          </a:xfrm>
        </p:grpSpPr>
        <p:sp>
          <p:nvSpPr>
            <p:cNvPr id="106" name="Google Shape;106;p18"/>
            <p:cNvSpPr/>
            <p:nvPr/>
          </p:nvSpPr>
          <p:spPr>
            <a:xfrm>
              <a:off x="400714" y="362425"/>
              <a:ext cx="2218442" cy="6204388"/>
            </a:xfrm>
            <a:custGeom>
              <a:avLst/>
              <a:gdLst/>
              <a:ahLst/>
              <a:cxnLst/>
              <a:rect l="l" t="t" r="r" b="b"/>
              <a:pathLst>
                <a:path w="697" h="1954" extrusionOk="0">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1133752" y="1810138"/>
              <a:ext cx="2762941" cy="4746626"/>
            </a:xfrm>
            <a:custGeom>
              <a:avLst/>
              <a:gdLst/>
              <a:ahLst/>
              <a:cxnLst/>
              <a:rect l="l" t="t" r="r" b="b"/>
              <a:pathLst>
                <a:path w="869" h="1495" extrusionOk="0">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8"/>
          <p:cNvSpPr txBox="1">
            <a:spLocks noGrp="1"/>
          </p:cNvSpPr>
          <p:nvPr>
            <p:ph type="dt" idx="10"/>
          </p:nvPr>
        </p:nvSpPr>
        <p:spPr>
          <a:xfrm>
            <a:off x="6720803" y="472246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8"/>
          <p:cNvSpPr txBox="1">
            <a:spLocks noGrp="1"/>
          </p:cNvSpPr>
          <p:nvPr>
            <p:ph type="ftr" idx="11"/>
          </p:nvPr>
        </p:nvSpPr>
        <p:spPr>
          <a:xfrm>
            <a:off x="2200276" y="4722462"/>
            <a:ext cx="425053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8"/>
          <p:cNvSpPr txBox="1">
            <a:spLocks noGrp="1"/>
          </p:cNvSpPr>
          <p:nvPr>
            <p:ph type="sldNum" idx="12"/>
          </p:nvPr>
        </p:nvSpPr>
        <p:spPr>
          <a:xfrm>
            <a:off x="285750" y="470915"/>
            <a:ext cx="1413261" cy="45320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5400">
          <p15:clr>
            <a:srgbClr val="FBAE40"/>
          </p15:clr>
        </p15:guide>
        <p15:guide id="2" pos="405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2104338" y="425196"/>
            <a:ext cx="6673866" cy="1172718"/>
          </a:xfrm>
          <a:prstGeom prst="rect">
            <a:avLst/>
          </a:prstGeom>
          <a:noFill/>
          <a:ln>
            <a:noFill/>
          </a:ln>
        </p:spPr>
        <p:txBody>
          <a:bodyPr spcFirstLastPara="1" wrap="square" lIns="91425" tIns="45700" rIns="91425" bIns="45700" anchor="t" anchorCtr="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9"/>
          <p:cNvSpPr txBox="1">
            <a:spLocks noGrp="1"/>
          </p:cNvSpPr>
          <p:nvPr>
            <p:ph type="body" idx="1"/>
          </p:nvPr>
        </p:nvSpPr>
        <p:spPr>
          <a:xfrm>
            <a:off x="2200276" y="1842306"/>
            <a:ext cx="3136392"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9000"/>
              </a:lnSpc>
              <a:spcBef>
                <a:spcPts val="930"/>
              </a:spcBef>
              <a:spcAft>
                <a:spcPts val="0"/>
              </a:spcAft>
              <a:buClr>
                <a:schemeClr val="accent2"/>
              </a:buClr>
              <a:buSzPts val="2100"/>
              <a:buNone/>
              <a:defRPr sz="2100" b="0">
                <a:solidFill>
                  <a:schemeClr val="accent2"/>
                </a:solidFill>
              </a:defRPr>
            </a:lvl1pPr>
            <a:lvl2pPr marL="914400" lvl="1" indent="-228600" algn="l">
              <a:lnSpc>
                <a:spcPct val="111000"/>
              </a:lnSpc>
              <a:spcBef>
                <a:spcPts val="930"/>
              </a:spcBef>
              <a:spcAft>
                <a:spcPts val="0"/>
              </a:spcAft>
              <a:buClr>
                <a:srgbClr val="464B56"/>
              </a:buClr>
              <a:buSzPts val="1500"/>
              <a:buNone/>
              <a:defRPr sz="1500" b="1"/>
            </a:lvl2pPr>
            <a:lvl3pPr marL="1371600" lvl="2" indent="-228600" algn="l">
              <a:lnSpc>
                <a:spcPct val="111000"/>
              </a:lnSpc>
              <a:spcBef>
                <a:spcPts val="930"/>
              </a:spcBef>
              <a:spcAft>
                <a:spcPts val="0"/>
              </a:spcAft>
              <a:buClr>
                <a:srgbClr val="464B56"/>
              </a:buClr>
              <a:buSzPts val="1350"/>
              <a:buNone/>
              <a:defRPr sz="1350" b="1"/>
            </a:lvl3pPr>
            <a:lvl4pPr marL="1828800" lvl="3" indent="-228600" algn="l">
              <a:lnSpc>
                <a:spcPct val="111000"/>
              </a:lnSpc>
              <a:spcBef>
                <a:spcPts val="930"/>
              </a:spcBef>
              <a:spcAft>
                <a:spcPts val="0"/>
              </a:spcAft>
              <a:buClr>
                <a:srgbClr val="464B56"/>
              </a:buClr>
              <a:buSzPts val="1200"/>
              <a:buNone/>
              <a:defRPr sz="1200" b="1"/>
            </a:lvl4pPr>
            <a:lvl5pPr marL="2286000" lvl="4" indent="-228600" algn="l">
              <a:lnSpc>
                <a:spcPct val="111000"/>
              </a:lnSpc>
              <a:spcBef>
                <a:spcPts val="930"/>
              </a:spcBef>
              <a:spcAft>
                <a:spcPts val="0"/>
              </a:spcAft>
              <a:buClr>
                <a:srgbClr val="464B56"/>
              </a:buClr>
              <a:buSzPts val="1200"/>
              <a:buNone/>
              <a:defRPr sz="1200" b="1"/>
            </a:lvl5pPr>
            <a:lvl6pPr marL="2743200" lvl="5" indent="-228600" algn="l">
              <a:lnSpc>
                <a:spcPct val="111000"/>
              </a:lnSpc>
              <a:spcBef>
                <a:spcPts val="930"/>
              </a:spcBef>
              <a:spcAft>
                <a:spcPts val="0"/>
              </a:spcAft>
              <a:buClr>
                <a:srgbClr val="474A55"/>
              </a:buClr>
              <a:buSzPts val="1200"/>
              <a:buNone/>
              <a:defRPr sz="1200" b="1"/>
            </a:lvl6pPr>
            <a:lvl7pPr marL="3200400" lvl="6" indent="-228600" algn="l">
              <a:lnSpc>
                <a:spcPct val="111000"/>
              </a:lnSpc>
              <a:spcBef>
                <a:spcPts val="930"/>
              </a:spcBef>
              <a:spcAft>
                <a:spcPts val="0"/>
              </a:spcAft>
              <a:buClr>
                <a:srgbClr val="474A55"/>
              </a:buClr>
              <a:buSzPts val="1200"/>
              <a:buNone/>
              <a:defRPr sz="1200" b="1"/>
            </a:lvl7pPr>
            <a:lvl8pPr marL="3657600" lvl="7" indent="-228600" algn="l">
              <a:lnSpc>
                <a:spcPct val="111000"/>
              </a:lnSpc>
              <a:spcBef>
                <a:spcPts val="930"/>
              </a:spcBef>
              <a:spcAft>
                <a:spcPts val="0"/>
              </a:spcAft>
              <a:buClr>
                <a:srgbClr val="474A55"/>
              </a:buClr>
              <a:buSzPts val="1200"/>
              <a:buNone/>
              <a:defRPr sz="1200" b="1"/>
            </a:lvl8pPr>
            <a:lvl9pPr marL="4114800" lvl="8" indent="-228600" algn="l">
              <a:lnSpc>
                <a:spcPct val="111000"/>
              </a:lnSpc>
              <a:spcBef>
                <a:spcPts val="930"/>
              </a:spcBef>
              <a:spcAft>
                <a:spcPts val="0"/>
              </a:spcAft>
              <a:buClr>
                <a:srgbClr val="474A55"/>
              </a:buClr>
              <a:buSzPts val="1200"/>
              <a:buNone/>
              <a:defRPr sz="1200" b="1"/>
            </a:lvl9pPr>
          </a:lstStyle>
          <a:p>
            <a:endParaRPr/>
          </a:p>
        </p:txBody>
      </p:sp>
      <p:sp>
        <p:nvSpPr>
          <p:cNvPr id="114" name="Google Shape;114;p19"/>
          <p:cNvSpPr txBox="1">
            <a:spLocks noGrp="1"/>
          </p:cNvSpPr>
          <p:nvPr>
            <p:ph type="body" idx="2"/>
          </p:nvPr>
        </p:nvSpPr>
        <p:spPr>
          <a:xfrm>
            <a:off x="2200276" y="2487480"/>
            <a:ext cx="3136392" cy="2084521"/>
          </a:xfrm>
          <a:prstGeom prst="rect">
            <a:avLst/>
          </a:prstGeom>
          <a:noFill/>
          <a:ln>
            <a:noFill/>
          </a:ln>
        </p:spPr>
        <p:txBody>
          <a:bodyPr spcFirstLastPara="1" wrap="square" lIns="91425" tIns="45700" rIns="91425" bIns="45700" anchor="t" anchorCtr="0">
            <a:normAutofit/>
          </a:bodyPr>
          <a:lstStyle>
            <a:lvl1pPr marL="457200" lvl="0" indent="-342900" algn="l">
              <a:lnSpc>
                <a:spcPct val="111000"/>
              </a:lnSpc>
              <a:spcBef>
                <a:spcPts val="930"/>
              </a:spcBef>
              <a:spcAft>
                <a:spcPts val="0"/>
              </a:spcAft>
              <a:buClr>
                <a:srgbClr val="464B56"/>
              </a:buClr>
              <a:buSzPts val="1800"/>
              <a:buChar char="–"/>
              <a:defRPr/>
            </a:lvl1pPr>
            <a:lvl2pPr marL="914400" lvl="1" indent="-342900" algn="l">
              <a:lnSpc>
                <a:spcPct val="111000"/>
              </a:lnSpc>
              <a:spcBef>
                <a:spcPts val="930"/>
              </a:spcBef>
              <a:spcAft>
                <a:spcPts val="0"/>
              </a:spcAft>
              <a:buClr>
                <a:srgbClr val="464B56"/>
              </a:buClr>
              <a:buSzPts val="1800"/>
              <a:buChar char="–"/>
              <a:defRPr/>
            </a:lvl2pPr>
            <a:lvl3pPr marL="1371600" lvl="2" indent="-342900" algn="l">
              <a:lnSpc>
                <a:spcPct val="111000"/>
              </a:lnSpc>
              <a:spcBef>
                <a:spcPts val="930"/>
              </a:spcBef>
              <a:spcAft>
                <a:spcPts val="0"/>
              </a:spcAft>
              <a:buClr>
                <a:srgbClr val="464B56"/>
              </a:buClr>
              <a:buSzPts val="1800"/>
              <a:buChar char="–"/>
              <a:defRPr/>
            </a:lvl3pPr>
            <a:lvl4pPr marL="1828800" lvl="3" indent="-342900" algn="l">
              <a:lnSpc>
                <a:spcPct val="111000"/>
              </a:lnSpc>
              <a:spcBef>
                <a:spcPts val="930"/>
              </a:spcBef>
              <a:spcAft>
                <a:spcPts val="0"/>
              </a:spcAft>
              <a:buClr>
                <a:srgbClr val="464B56"/>
              </a:buClr>
              <a:buSzPts val="1800"/>
              <a:buChar char="–"/>
              <a:defRPr/>
            </a:lvl4pPr>
            <a:lvl5pPr marL="2286000" lvl="4" indent="-342900" algn="l">
              <a:lnSpc>
                <a:spcPct val="111000"/>
              </a:lnSpc>
              <a:spcBef>
                <a:spcPts val="930"/>
              </a:spcBef>
              <a:spcAft>
                <a:spcPts val="0"/>
              </a:spcAft>
              <a:buClr>
                <a:srgbClr val="464B56"/>
              </a:buClr>
              <a:buSzPts val="1800"/>
              <a:buChar char="–"/>
              <a:defRPr/>
            </a:lvl5pPr>
            <a:lvl6pPr marL="2743200" lvl="5" indent="-342900" algn="l">
              <a:lnSpc>
                <a:spcPct val="111000"/>
              </a:lnSpc>
              <a:spcBef>
                <a:spcPts val="930"/>
              </a:spcBef>
              <a:spcAft>
                <a:spcPts val="0"/>
              </a:spcAft>
              <a:buClr>
                <a:srgbClr val="474A55"/>
              </a:buClr>
              <a:buSzPts val="1800"/>
              <a:buChar char="–"/>
              <a:defRPr/>
            </a:lvl6pPr>
            <a:lvl7pPr marL="3200400" lvl="6" indent="-342900" algn="l">
              <a:lnSpc>
                <a:spcPct val="111000"/>
              </a:lnSpc>
              <a:spcBef>
                <a:spcPts val="930"/>
              </a:spcBef>
              <a:spcAft>
                <a:spcPts val="0"/>
              </a:spcAft>
              <a:buClr>
                <a:srgbClr val="474A55"/>
              </a:buClr>
              <a:buSzPts val="1800"/>
              <a:buChar char="–"/>
              <a:defRPr/>
            </a:lvl7pPr>
            <a:lvl8pPr marL="3657600" lvl="7" indent="-342900" algn="l">
              <a:lnSpc>
                <a:spcPct val="111000"/>
              </a:lnSpc>
              <a:spcBef>
                <a:spcPts val="930"/>
              </a:spcBef>
              <a:spcAft>
                <a:spcPts val="0"/>
              </a:spcAft>
              <a:buClr>
                <a:srgbClr val="474A55"/>
              </a:buClr>
              <a:buSzPts val="1800"/>
              <a:buChar char="–"/>
              <a:defRPr/>
            </a:lvl8pPr>
            <a:lvl9pPr marL="4114800" lvl="8" indent="-342900" algn="l">
              <a:lnSpc>
                <a:spcPct val="111000"/>
              </a:lnSpc>
              <a:spcBef>
                <a:spcPts val="930"/>
              </a:spcBef>
              <a:spcAft>
                <a:spcPts val="0"/>
              </a:spcAft>
              <a:buClr>
                <a:srgbClr val="474A55"/>
              </a:buClr>
              <a:buSzPts val="1800"/>
              <a:buChar char="–"/>
              <a:defRPr/>
            </a:lvl9pPr>
          </a:lstStyle>
          <a:p>
            <a:endParaRPr/>
          </a:p>
        </p:txBody>
      </p:sp>
      <p:sp>
        <p:nvSpPr>
          <p:cNvPr id="115" name="Google Shape;115;p19"/>
          <p:cNvSpPr txBox="1">
            <a:spLocks noGrp="1"/>
          </p:cNvSpPr>
          <p:nvPr>
            <p:ph type="body" idx="3"/>
          </p:nvPr>
        </p:nvSpPr>
        <p:spPr>
          <a:xfrm>
            <a:off x="5641811" y="1842306"/>
            <a:ext cx="3136392"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9000"/>
              </a:lnSpc>
              <a:spcBef>
                <a:spcPts val="930"/>
              </a:spcBef>
              <a:spcAft>
                <a:spcPts val="0"/>
              </a:spcAft>
              <a:buClr>
                <a:schemeClr val="accent2"/>
              </a:buClr>
              <a:buSzPts val="2100"/>
              <a:buNone/>
              <a:defRPr sz="2100" b="0">
                <a:solidFill>
                  <a:schemeClr val="accent2"/>
                </a:solidFill>
              </a:defRPr>
            </a:lvl1pPr>
            <a:lvl2pPr marL="914400" lvl="1" indent="-228600" algn="l">
              <a:lnSpc>
                <a:spcPct val="111000"/>
              </a:lnSpc>
              <a:spcBef>
                <a:spcPts val="930"/>
              </a:spcBef>
              <a:spcAft>
                <a:spcPts val="0"/>
              </a:spcAft>
              <a:buClr>
                <a:srgbClr val="464B56"/>
              </a:buClr>
              <a:buSzPts val="1500"/>
              <a:buNone/>
              <a:defRPr sz="1500" b="1"/>
            </a:lvl2pPr>
            <a:lvl3pPr marL="1371600" lvl="2" indent="-228600" algn="l">
              <a:lnSpc>
                <a:spcPct val="111000"/>
              </a:lnSpc>
              <a:spcBef>
                <a:spcPts val="930"/>
              </a:spcBef>
              <a:spcAft>
                <a:spcPts val="0"/>
              </a:spcAft>
              <a:buClr>
                <a:srgbClr val="464B56"/>
              </a:buClr>
              <a:buSzPts val="1350"/>
              <a:buNone/>
              <a:defRPr sz="1350" b="1"/>
            </a:lvl3pPr>
            <a:lvl4pPr marL="1828800" lvl="3" indent="-228600" algn="l">
              <a:lnSpc>
                <a:spcPct val="111000"/>
              </a:lnSpc>
              <a:spcBef>
                <a:spcPts val="930"/>
              </a:spcBef>
              <a:spcAft>
                <a:spcPts val="0"/>
              </a:spcAft>
              <a:buClr>
                <a:srgbClr val="464B56"/>
              </a:buClr>
              <a:buSzPts val="1200"/>
              <a:buNone/>
              <a:defRPr sz="1200" b="1"/>
            </a:lvl4pPr>
            <a:lvl5pPr marL="2286000" lvl="4" indent="-228600" algn="l">
              <a:lnSpc>
                <a:spcPct val="111000"/>
              </a:lnSpc>
              <a:spcBef>
                <a:spcPts val="930"/>
              </a:spcBef>
              <a:spcAft>
                <a:spcPts val="0"/>
              </a:spcAft>
              <a:buClr>
                <a:srgbClr val="464B56"/>
              </a:buClr>
              <a:buSzPts val="1200"/>
              <a:buNone/>
              <a:defRPr sz="1200" b="1"/>
            </a:lvl5pPr>
            <a:lvl6pPr marL="2743200" lvl="5" indent="-228600" algn="l">
              <a:lnSpc>
                <a:spcPct val="111000"/>
              </a:lnSpc>
              <a:spcBef>
                <a:spcPts val="930"/>
              </a:spcBef>
              <a:spcAft>
                <a:spcPts val="0"/>
              </a:spcAft>
              <a:buClr>
                <a:srgbClr val="474A55"/>
              </a:buClr>
              <a:buSzPts val="1200"/>
              <a:buNone/>
              <a:defRPr sz="1200" b="1"/>
            </a:lvl6pPr>
            <a:lvl7pPr marL="3200400" lvl="6" indent="-228600" algn="l">
              <a:lnSpc>
                <a:spcPct val="111000"/>
              </a:lnSpc>
              <a:spcBef>
                <a:spcPts val="930"/>
              </a:spcBef>
              <a:spcAft>
                <a:spcPts val="0"/>
              </a:spcAft>
              <a:buClr>
                <a:srgbClr val="474A55"/>
              </a:buClr>
              <a:buSzPts val="1200"/>
              <a:buNone/>
              <a:defRPr sz="1200" b="1"/>
            </a:lvl7pPr>
            <a:lvl8pPr marL="3657600" lvl="7" indent="-228600" algn="l">
              <a:lnSpc>
                <a:spcPct val="111000"/>
              </a:lnSpc>
              <a:spcBef>
                <a:spcPts val="930"/>
              </a:spcBef>
              <a:spcAft>
                <a:spcPts val="0"/>
              </a:spcAft>
              <a:buClr>
                <a:srgbClr val="474A55"/>
              </a:buClr>
              <a:buSzPts val="1200"/>
              <a:buNone/>
              <a:defRPr sz="1200" b="1"/>
            </a:lvl8pPr>
            <a:lvl9pPr marL="4114800" lvl="8" indent="-228600" algn="l">
              <a:lnSpc>
                <a:spcPct val="111000"/>
              </a:lnSpc>
              <a:spcBef>
                <a:spcPts val="930"/>
              </a:spcBef>
              <a:spcAft>
                <a:spcPts val="0"/>
              </a:spcAft>
              <a:buClr>
                <a:srgbClr val="474A55"/>
              </a:buClr>
              <a:buSzPts val="1200"/>
              <a:buNone/>
              <a:defRPr sz="1200" b="1"/>
            </a:lvl9pPr>
          </a:lstStyle>
          <a:p>
            <a:endParaRPr/>
          </a:p>
        </p:txBody>
      </p:sp>
      <p:sp>
        <p:nvSpPr>
          <p:cNvPr id="116" name="Google Shape;116;p19"/>
          <p:cNvSpPr txBox="1">
            <a:spLocks noGrp="1"/>
          </p:cNvSpPr>
          <p:nvPr>
            <p:ph type="body" idx="4"/>
          </p:nvPr>
        </p:nvSpPr>
        <p:spPr>
          <a:xfrm>
            <a:off x="5641811" y="2487480"/>
            <a:ext cx="3136392" cy="2084521"/>
          </a:xfrm>
          <a:prstGeom prst="rect">
            <a:avLst/>
          </a:prstGeom>
          <a:noFill/>
          <a:ln>
            <a:noFill/>
          </a:ln>
        </p:spPr>
        <p:txBody>
          <a:bodyPr spcFirstLastPara="1" wrap="square" lIns="91425" tIns="45700" rIns="91425" bIns="45700" anchor="t" anchorCtr="0">
            <a:normAutofit/>
          </a:bodyPr>
          <a:lstStyle>
            <a:lvl1pPr marL="457200" lvl="0" indent="-342900" algn="l">
              <a:lnSpc>
                <a:spcPct val="111000"/>
              </a:lnSpc>
              <a:spcBef>
                <a:spcPts val="930"/>
              </a:spcBef>
              <a:spcAft>
                <a:spcPts val="0"/>
              </a:spcAft>
              <a:buClr>
                <a:srgbClr val="464B56"/>
              </a:buClr>
              <a:buSzPts val="1800"/>
              <a:buChar char="–"/>
              <a:defRPr/>
            </a:lvl1pPr>
            <a:lvl2pPr marL="914400" lvl="1" indent="-342900" algn="l">
              <a:lnSpc>
                <a:spcPct val="111000"/>
              </a:lnSpc>
              <a:spcBef>
                <a:spcPts val="930"/>
              </a:spcBef>
              <a:spcAft>
                <a:spcPts val="0"/>
              </a:spcAft>
              <a:buClr>
                <a:srgbClr val="464B56"/>
              </a:buClr>
              <a:buSzPts val="1800"/>
              <a:buChar char="–"/>
              <a:defRPr/>
            </a:lvl2pPr>
            <a:lvl3pPr marL="1371600" lvl="2" indent="-342900" algn="l">
              <a:lnSpc>
                <a:spcPct val="111000"/>
              </a:lnSpc>
              <a:spcBef>
                <a:spcPts val="930"/>
              </a:spcBef>
              <a:spcAft>
                <a:spcPts val="0"/>
              </a:spcAft>
              <a:buClr>
                <a:srgbClr val="464B56"/>
              </a:buClr>
              <a:buSzPts val="1800"/>
              <a:buChar char="–"/>
              <a:defRPr/>
            </a:lvl3pPr>
            <a:lvl4pPr marL="1828800" lvl="3" indent="-342900" algn="l">
              <a:lnSpc>
                <a:spcPct val="111000"/>
              </a:lnSpc>
              <a:spcBef>
                <a:spcPts val="930"/>
              </a:spcBef>
              <a:spcAft>
                <a:spcPts val="0"/>
              </a:spcAft>
              <a:buClr>
                <a:srgbClr val="464B56"/>
              </a:buClr>
              <a:buSzPts val="1800"/>
              <a:buChar char="–"/>
              <a:defRPr/>
            </a:lvl4pPr>
            <a:lvl5pPr marL="2286000" lvl="4" indent="-342900" algn="l">
              <a:lnSpc>
                <a:spcPct val="111000"/>
              </a:lnSpc>
              <a:spcBef>
                <a:spcPts val="930"/>
              </a:spcBef>
              <a:spcAft>
                <a:spcPts val="0"/>
              </a:spcAft>
              <a:buClr>
                <a:srgbClr val="464B56"/>
              </a:buClr>
              <a:buSzPts val="1800"/>
              <a:buChar char="–"/>
              <a:defRPr/>
            </a:lvl5pPr>
            <a:lvl6pPr marL="2743200" lvl="5" indent="-342900" algn="l">
              <a:lnSpc>
                <a:spcPct val="111000"/>
              </a:lnSpc>
              <a:spcBef>
                <a:spcPts val="930"/>
              </a:spcBef>
              <a:spcAft>
                <a:spcPts val="0"/>
              </a:spcAft>
              <a:buClr>
                <a:srgbClr val="474A55"/>
              </a:buClr>
              <a:buSzPts val="1800"/>
              <a:buChar char="–"/>
              <a:defRPr/>
            </a:lvl6pPr>
            <a:lvl7pPr marL="3200400" lvl="6" indent="-342900" algn="l">
              <a:lnSpc>
                <a:spcPct val="111000"/>
              </a:lnSpc>
              <a:spcBef>
                <a:spcPts val="930"/>
              </a:spcBef>
              <a:spcAft>
                <a:spcPts val="0"/>
              </a:spcAft>
              <a:buClr>
                <a:srgbClr val="474A55"/>
              </a:buClr>
              <a:buSzPts val="1800"/>
              <a:buChar char="–"/>
              <a:defRPr/>
            </a:lvl7pPr>
            <a:lvl8pPr marL="3657600" lvl="7" indent="-342900" algn="l">
              <a:lnSpc>
                <a:spcPct val="111000"/>
              </a:lnSpc>
              <a:spcBef>
                <a:spcPts val="930"/>
              </a:spcBef>
              <a:spcAft>
                <a:spcPts val="0"/>
              </a:spcAft>
              <a:buClr>
                <a:srgbClr val="474A55"/>
              </a:buClr>
              <a:buSzPts val="1800"/>
              <a:buChar char="–"/>
              <a:defRPr/>
            </a:lvl8pPr>
            <a:lvl9pPr marL="4114800" lvl="8" indent="-342900" algn="l">
              <a:lnSpc>
                <a:spcPct val="111000"/>
              </a:lnSpc>
              <a:spcBef>
                <a:spcPts val="930"/>
              </a:spcBef>
              <a:spcAft>
                <a:spcPts val="0"/>
              </a:spcAft>
              <a:buClr>
                <a:srgbClr val="474A55"/>
              </a:buClr>
              <a:buSzPts val="1800"/>
              <a:buChar char="–"/>
              <a:defRPr/>
            </a:lvl9pPr>
          </a:lstStyle>
          <a:p>
            <a:endParaRPr/>
          </a:p>
        </p:txBody>
      </p:sp>
      <p:sp>
        <p:nvSpPr>
          <p:cNvPr id="117" name="Google Shape;117;p19"/>
          <p:cNvSpPr txBox="1">
            <a:spLocks noGrp="1"/>
          </p:cNvSpPr>
          <p:nvPr>
            <p:ph type="dt" idx="10"/>
          </p:nvPr>
        </p:nvSpPr>
        <p:spPr>
          <a:xfrm>
            <a:off x="6720803" y="472246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9"/>
          <p:cNvSpPr txBox="1">
            <a:spLocks noGrp="1"/>
          </p:cNvSpPr>
          <p:nvPr>
            <p:ph type="ftr" idx="11"/>
          </p:nvPr>
        </p:nvSpPr>
        <p:spPr>
          <a:xfrm>
            <a:off x="2200276" y="4722462"/>
            <a:ext cx="425053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9"/>
          <p:cNvSpPr txBox="1">
            <a:spLocks noGrp="1"/>
          </p:cNvSpPr>
          <p:nvPr>
            <p:ph type="sldNum" idx="12"/>
          </p:nvPr>
        </p:nvSpPr>
        <p:spPr>
          <a:xfrm>
            <a:off x="285750" y="470915"/>
            <a:ext cx="1413261" cy="45320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2105030" y="426259"/>
            <a:ext cx="6673174" cy="1170537"/>
          </a:xfrm>
          <a:prstGeom prst="rect">
            <a:avLst/>
          </a:prstGeom>
          <a:noFill/>
          <a:ln>
            <a:noFill/>
          </a:ln>
        </p:spPr>
        <p:txBody>
          <a:bodyPr spcFirstLastPara="1" wrap="square" lIns="91425" tIns="45700" rIns="91425" bIns="45700" anchor="t" anchorCtr="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0"/>
          <p:cNvSpPr txBox="1">
            <a:spLocks noGrp="1"/>
          </p:cNvSpPr>
          <p:nvPr>
            <p:ph type="dt" idx="10"/>
          </p:nvPr>
        </p:nvSpPr>
        <p:spPr>
          <a:xfrm>
            <a:off x="6720803" y="472246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0"/>
          <p:cNvSpPr txBox="1">
            <a:spLocks noGrp="1"/>
          </p:cNvSpPr>
          <p:nvPr>
            <p:ph type="ftr" idx="11"/>
          </p:nvPr>
        </p:nvSpPr>
        <p:spPr>
          <a:xfrm>
            <a:off x="2200276" y="4722462"/>
            <a:ext cx="425053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0"/>
          <p:cNvSpPr txBox="1">
            <a:spLocks noGrp="1"/>
          </p:cNvSpPr>
          <p:nvPr>
            <p:ph type="sldNum" idx="12"/>
          </p:nvPr>
        </p:nvSpPr>
        <p:spPr>
          <a:xfrm>
            <a:off x="285750" y="470915"/>
            <a:ext cx="1413261" cy="45320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25"/>
        <p:cNvGrpSpPr/>
        <p:nvPr/>
      </p:nvGrpSpPr>
      <p:grpSpPr>
        <a:xfrm>
          <a:off x="0" y="0"/>
          <a:ext cx="0" cy="0"/>
          <a:chOff x="0" y="0"/>
          <a:chExt cx="0" cy="0"/>
        </a:xfrm>
      </p:grpSpPr>
      <p:sp>
        <p:nvSpPr>
          <p:cNvPr id="126" name="Google Shape;126;p21" title="Feather"/>
          <p:cNvSpPr/>
          <p:nvPr/>
        </p:nvSpPr>
        <p:spPr>
          <a:xfrm rot="1616415" flipH="1">
            <a:off x="6074702" y="354047"/>
            <a:ext cx="2855954" cy="4421099"/>
          </a:xfrm>
          <a:custGeom>
            <a:avLst/>
            <a:gdLst/>
            <a:ahLst/>
            <a:cxnLst/>
            <a:rect l="l" t="t" r="r" b="b"/>
            <a:pathLst>
              <a:path w="869" h="1495" extrusionOk="0">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txBox="1">
            <a:spLocks noGrp="1"/>
          </p:cNvSpPr>
          <p:nvPr>
            <p:ph type="title"/>
          </p:nvPr>
        </p:nvSpPr>
        <p:spPr>
          <a:xfrm>
            <a:off x="6355080" y="1127930"/>
            <a:ext cx="2420786" cy="1265943"/>
          </a:xfrm>
          <a:prstGeom prst="rect">
            <a:avLst/>
          </a:prstGeom>
          <a:noFill/>
          <a:ln>
            <a:noFill/>
          </a:ln>
        </p:spPr>
        <p:txBody>
          <a:bodyPr spcFirstLastPara="1" wrap="square" lIns="91425" tIns="45700" rIns="91425" bIns="45700" anchor="b" anchorCtr="0">
            <a:normAutofit/>
          </a:bodyPr>
          <a:lstStyle>
            <a:lvl1pPr lvl="0" algn="l">
              <a:lnSpc>
                <a:spcPct val="104000"/>
              </a:lnSpc>
              <a:spcBef>
                <a:spcPts val="0"/>
              </a:spcBef>
              <a:spcAft>
                <a:spcPts val="0"/>
              </a:spcAft>
              <a:buClr>
                <a:srgbClr val="464B56"/>
              </a:buClr>
              <a:buSzPts val="2800"/>
              <a:buFont typeface="Century Schoolbook"/>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21"/>
          <p:cNvSpPr txBox="1">
            <a:spLocks noGrp="1"/>
          </p:cNvSpPr>
          <p:nvPr>
            <p:ph type="body" idx="1"/>
          </p:nvPr>
        </p:nvSpPr>
        <p:spPr>
          <a:xfrm>
            <a:off x="365798" y="331060"/>
            <a:ext cx="5697780" cy="4240940"/>
          </a:xfrm>
          <a:prstGeom prst="rect">
            <a:avLst/>
          </a:prstGeom>
          <a:noFill/>
          <a:ln>
            <a:noFill/>
          </a:ln>
        </p:spPr>
        <p:txBody>
          <a:bodyPr spcFirstLastPara="1" wrap="square" lIns="91425" tIns="45700" rIns="91425" bIns="45700" anchor="t" anchorCtr="0">
            <a:normAutofit/>
          </a:bodyPr>
          <a:lstStyle>
            <a:lvl1pPr marL="457200" lvl="0" indent="-323850" algn="l">
              <a:lnSpc>
                <a:spcPct val="111000"/>
              </a:lnSpc>
              <a:spcBef>
                <a:spcPts val="930"/>
              </a:spcBef>
              <a:spcAft>
                <a:spcPts val="0"/>
              </a:spcAft>
              <a:buClr>
                <a:srgbClr val="464B56"/>
              </a:buClr>
              <a:buSzPts val="1500"/>
              <a:buChar char="–"/>
              <a:defRPr sz="1500"/>
            </a:lvl1pPr>
            <a:lvl2pPr marL="914400" lvl="1" indent="-314325" algn="l">
              <a:lnSpc>
                <a:spcPct val="111000"/>
              </a:lnSpc>
              <a:spcBef>
                <a:spcPts val="930"/>
              </a:spcBef>
              <a:spcAft>
                <a:spcPts val="0"/>
              </a:spcAft>
              <a:buClr>
                <a:srgbClr val="464B56"/>
              </a:buClr>
              <a:buSzPts val="1350"/>
              <a:buChar char="–"/>
              <a:defRPr sz="1350"/>
            </a:lvl2pPr>
            <a:lvl3pPr marL="1371600" lvl="2" indent="-304800" algn="l">
              <a:lnSpc>
                <a:spcPct val="111000"/>
              </a:lnSpc>
              <a:spcBef>
                <a:spcPts val="930"/>
              </a:spcBef>
              <a:spcAft>
                <a:spcPts val="0"/>
              </a:spcAft>
              <a:buClr>
                <a:srgbClr val="464B56"/>
              </a:buClr>
              <a:buSzPts val="1200"/>
              <a:buChar char="–"/>
              <a:defRPr sz="1200"/>
            </a:lvl3pPr>
            <a:lvl4pPr marL="1828800" lvl="3" indent="-295275" algn="l">
              <a:lnSpc>
                <a:spcPct val="111000"/>
              </a:lnSpc>
              <a:spcBef>
                <a:spcPts val="930"/>
              </a:spcBef>
              <a:spcAft>
                <a:spcPts val="0"/>
              </a:spcAft>
              <a:buClr>
                <a:srgbClr val="464B56"/>
              </a:buClr>
              <a:buSzPts val="1050"/>
              <a:buChar char="–"/>
              <a:defRPr sz="1050"/>
            </a:lvl4pPr>
            <a:lvl5pPr marL="2286000" lvl="4" indent="-295275" algn="l">
              <a:lnSpc>
                <a:spcPct val="111000"/>
              </a:lnSpc>
              <a:spcBef>
                <a:spcPts val="930"/>
              </a:spcBef>
              <a:spcAft>
                <a:spcPts val="0"/>
              </a:spcAft>
              <a:buClr>
                <a:srgbClr val="464B56"/>
              </a:buClr>
              <a:buSzPts val="1050"/>
              <a:buChar char="–"/>
              <a:defRPr sz="1050"/>
            </a:lvl5pPr>
            <a:lvl6pPr marL="2743200" lvl="5" indent="-295275" algn="l">
              <a:lnSpc>
                <a:spcPct val="111000"/>
              </a:lnSpc>
              <a:spcBef>
                <a:spcPts val="930"/>
              </a:spcBef>
              <a:spcAft>
                <a:spcPts val="0"/>
              </a:spcAft>
              <a:buClr>
                <a:srgbClr val="474A55"/>
              </a:buClr>
              <a:buSzPts val="1050"/>
              <a:buChar char="–"/>
              <a:defRPr sz="1050"/>
            </a:lvl6pPr>
            <a:lvl7pPr marL="3200400" lvl="6" indent="-295275" algn="l">
              <a:lnSpc>
                <a:spcPct val="111000"/>
              </a:lnSpc>
              <a:spcBef>
                <a:spcPts val="930"/>
              </a:spcBef>
              <a:spcAft>
                <a:spcPts val="0"/>
              </a:spcAft>
              <a:buClr>
                <a:srgbClr val="474A55"/>
              </a:buClr>
              <a:buSzPts val="1050"/>
              <a:buChar char="–"/>
              <a:defRPr sz="1050"/>
            </a:lvl7pPr>
            <a:lvl8pPr marL="3657600" lvl="7" indent="-295275" algn="l">
              <a:lnSpc>
                <a:spcPct val="111000"/>
              </a:lnSpc>
              <a:spcBef>
                <a:spcPts val="930"/>
              </a:spcBef>
              <a:spcAft>
                <a:spcPts val="0"/>
              </a:spcAft>
              <a:buClr>
                <a:srgbClr val="474A55"/>
              </a:buClr>
              <a:buSzPts val="1050"/>
              <a:buChar char="–"/>
              <a:defRPr sz="1050"/>
            </a:lvl8pPr>
            <a:lvl9pPr marL="4114800" lvl="8" indent="-295275" algn="l">
              <a:lnSpc>
                <a:spcPct val="111000"/>
              </a:lnSpc>
              <a:spcBef>
                <a:spcPts val="930"/>
              </a:spcBef>
              <a:spcAft>
                <a:spcPts val="0"/>
              </a:spcAft>
              <a:buClr>
                <a:srgbClr val="474A55"/>
              </a:buClr>
              <a:buSzPts val="1050"/>
              <a:buChar char="–"/>
              <a:defRPr sz="1050"/>
            </a:lvl9pPr>
          </a:lstStyle>
          <a:p>
            <a:endParaRPr/>
          </a:p>
        </p:txBody>
      </p:sp>
      <p:sp>
        <p:nvSpPr>
          <p:cNvPr id="129" name="Google Shape;129;p21"/>
          <p:cNvSpPr txBox="1">
            <a:spLocks noGrp="1"/>
          </p:cNvSpPr>
          <p:nvPr>
            <p:ph type="body" idx="2"/>
          </p:nvPr>
        </p:nvSpPr>
        <p:spPr>
          <a:xfrm>
            <a:off x="6355080" y="2417853"/>
            <a:ext cx="2420786" cy="2154148"/>
          </a:xfrm>
          <a:prstGeom prst="rect">
            <a:avLst/>
          </a:prstGeom>
          <a:noFill/>
          <a:ln>
            <a:noFill/>
          </a:ln>
        </p:spPr>
        <p:txBody>
          <a:bodyPr spcFirstLastPara="1" wrap="square" lIns="91425" tIns="45700" rIns="91425" bIns="45700" anchor="t" anchorCtr="0">
            <a:normAutofit/>
          </a:bodyPr>
          <a:lstStyle>
            <a:lvl1pPr marL="457200" lvl="0" indent="-228600" algn="l">
              <a:lnSpc>
                <a:spcPct val="111000"/>
              </a:lnSpc>
              <a:spcBef>
                <a:spcPts val="1200"/>
              </a:spcBef>
              <a:spcAft>
                <a:spcPts val="0"/>
              </a:spcAft>
              <a:buClr>
                <a:srgbClr val="464B56"/>
              </a:buClr>
              <a:buSzPts val="1400"/>
              <a:buNone/>
              <a:defRPr sz="1400"/>
            </a:lvl1pPr>
            <a:lvl2pPr marL="914400" lvl="1" indent="-228600" algn="l">
              <a:lnSpc>
                <a:spcPct val="111000"/>
              </a:lnSpc>
              <a:spcBef>
                <a:spcPts val="930"/>
              </a:spcBef>
              <a:spcAft>
                <a:spcPts val="0"/>
              </a:spcAft>
              <a:buClr>
                <a:srgbClr val="464B56"/>
              </a:buClr>
              <a:buSzPts val="1050"/>
              <a:buNone/>
              <a:defRPr sz="1050"/>
            </a:lvl2pPr>
            <a:lvl3pPr marL="1371600" lvl="2" indent="-228600" algn="l">
              <a:lnSpc>
                <a:spcPct val="111000"/>
              </a:lnSpc>
              <a:spcBef>
                <a:spcPts val="930"/>
              </a:spcBef>
              <a:spcAft>
                <a:spcPts val="0"/>
              </a:spcAft>
              <a:buClr>
                <a:srgbClr val="464B56"/>
              </a:buClr>
              <a:buSzPts val="900"/>
              <a:buNone/>
              <a:defRPr sz="900"/>
            </a:lvl3pPr>
            <a:lvl4pPr marL="1828800" lvl="3" indent="-228600" algn="l">
              <a:lnSpc>
                <a:spcPct val="111000"/>
              </a:lnSpc>
              <a:spcBef>
                <a:spcPts val="930"/>
              </a:spcBef>
              <a:spcAft>
                <a:spcPts val="0"/>
              </a:spcAft>
              <a:buClr>
                <a:srgbClr val="464B56"/>
              </a:buClr>
              <a:buSzPts val="750"/>
              <a:buNone/>
              <a:defRPr sz="750"/>
            </a:lvl4pPr>
            <a:lvl5pPr marL="2286000" lvl="4" indent="-228600" algn="l">
              <a:lnSpc>
                <a:spcPct val="111000"/>
              </a:lnSpc>
              <a:spcBef>
                <a:spcPts val="930"/>
              </a:spcBef>
              <a:spcAft>
                <a:spcPts val="0"/>
              </a:spcAft>
              <a:buClr>
                <a:srgbClr val="464B56"/>
              </a:buClr>
              <a:buSzPts val="750"/>
              <a:buNone/>
              <a:defRPr sz="750"/>
            </a:lvl5pPr>
            <a:lvl6pPr marL="2743200" lvl="5" indent="-228600" algn="l">
              <a:lnSpc>
                <a:spcPct val="111000"/>
              </a:lnSpc>
              <a:spcBef>
                <a:spcPts val="930"/>
              </a:spcBef>
              <a:spcAft>
                <a:spcPts val="0"/>
              </a:spcAft>
              <a:buClr>
                <a:srgbClr val="474A55"/>
              </a:buClr>
              <a:buSzPts val="750"/>
              <a:buNone/>
              <a:defRPr sz="750"/>
            </a:lvl6pPr>
            <a:lvl7pPr marL="3200400" lvl="6" indent="-228600" algn="l">
              <a:lnSpc>
                <a:spcPct val="111000"/>
              </a:lnSpc>
              <a:spcBef>
                <a:spcPts val="930"/>
              </a:spcBef>
              <a:spcAft>
                <a:spcPts val="0"/>
              </a:spcAft>
              <a:buClr>
                <a:srgbClr val="474A55"/>
              </a:buClr>
              <a:buSzPts val="750"/>
              <a:buNone/>
              <a:defRPr sz="750"/>
            </a:lvl7pPr>
            <a:lvl8pPr marL="3657600" lvl="7" indent="-228600" algn="l">
              <a:lnSpc>
                <a:spcPct val="111000"/>
              </a:lnSpc>
              <a:spcBef>
                <a:spcPts val="930"/>
              </a:spcBef>
              <a:spcAft>
                <a:spcPts val="0"/>
              </a:spcAft>
              <a:buClr>
                <a:srgbClr val="474A55"/>
              </a:buClr>
              <a:buSzPts val="750"/>
              <a:buNone/>
              <a:defRPr sz="750"/>
            </a:lvl8pPr>
            <a:lvl9pPr marL="4114800" lvl="8" indent="-228600" algn="l">
              <a:lnSpc>
                <a:spcPct val="111000"/>
              </a:lnSpc>
              <a:spcBef>
                <a:spcPts val="930"/>
              </a:spcBef>
              <a:spcAft>
                <a:spcPts val="0"/>
              </a:spcAft>
              <a:buClr>
                <a:srgbClr val="474A55"/>
              </a:buClr>
              <a:buSzPts val="750"/>
              <a:buNone/>
              <a:defRPr sz="750"/>
            </a:lvl9pPr>
          </a:lstStyle>
          <a:p>
            <a:endParaRPr/>
          </a:p>
        </p:txBody>
      </p:sp>
      <p:sp>
        <p:nvSpPr>
          <p:cNvPr id="130" name="Google Shape;130;p21"/>
          <p:cNvSpPr txBox="1">
            <a:spLocks noGrp="1"/>
          </p:cNvSpPr>
          <p:nvPr>
            <p:ph type="dt" idx="10"/>
          </p:nvPr>
        </p:nvSpPr>
        <p:spPr>
          <a:xfrm>
            <a:off x="6357417" y="4714876"/>
            <a:ext cx="2420786"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1"/>
          <p:cNvSpPr txBox="1">
            <a:spLocks noGrp="1"/>
          </p:cNvSpPr>
          <p:nvPr>
            <p:ph type="ftr" idx="11"/>
          </p:nvPr>
        </p:nvSpPr>
        <p:spPr>
          <a:xfrm>
            <a:off x="365798" y="4714876"/>
            <a:ext cx="569778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1"/>
          <p:cNvSpPr txBox="1">
            <a:spLocks noGrp="1"/>
          </p:cNvSpPr>
          <p:nvPr>
            <p:ph type="sldNum" idx="12"/>
          </p:nvPr>
        </p:nvSpPr>
        <p:spPr>
          <a:xfrm>
            <a:off x="6355080" y="280204"/>
            <a:ext cx="2420786" cy="612361"/>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sz="3800">
                <a:solidFill>
                  <a:srgbClr val="464B56"/>
                </a:solidFill>
                <a:latin typeface="Century Schoolbook"/>
                <a:ea typeface="Century Schoolbook"/>
                <a:cs typeface="Century Schoolbook"/>
                <a:sym typeface="Century Schoolbook"/>
              </a:defRPr>
            </a:lvl1pPr>
            <a:lvl2pPr marL="0" lvl="1" indent="0" algn="l">
              <a:spcBef>
                <a:spcPts val="0"/>
              </a:spcBef>
              <a:buNone/>
              <a:defRPr sz="3800">
                <a:solidFill>
                  <a:srgbClr val="464B56"/>
                </a:solidFill>
                <a:latin typeface="Century Schoolbook"/>
                <a:ea typeface="Century Schoolbook"/>
                <a:cs typeface="Century Schoolbook"/>
                <a:sym typeface="Century Schoolbook"/>
              </a:defRPr>
            </a:lvl2pPr>
            <a:lvl3pPr marL="0" lvl="2" indent="0" algn="l">
              <a:spcBef>
                <a:spcPts val="0"/>
              </a:spcBef>
              <a:buNone/>
              <a:defRPr sz="3800">
                <a:solidFill>
                  <a:srgbClr val="464B56"/>
                </a:solidFill>
                <a:latin typeface="Century Schoolbook"/>
                <a:ea typeface="Century Schoolbook"/>
                <a:cs typeface="Century Schoolbook"/>
                <a:sym typeface="Century Schoolbook"/>
              </a:defRPr>
            </a:lvl3pPr>
            <a:lvl4pPr marL="0" lvl="3" indent="0" algn="l">
              <a:spcBef>
                <a:spcPts val="0"/>
              </a:spcBef>
              <a:buNone/>
              <a:defRPr sz="3800">
                <a:solidFill>
                  <a:srgbClr val="464B56"/>
                </a:solidFill>
                <a:latin typeface="Century Schoolbook"/>
                <a:ea typeface="Century Schoolbook"/>
                <a:cs typeface="Century Schoolbook"/>
                <a:sym typeface="Century Schoolbook"/>
              </a:defRPr>
            </a:lvl4pPr>
            <a:lvl5pPr marL="0" lvl="4" indent="0" algn="l">
              <a:spcBef>
                <a:spcPts val="0"/>
              </a:spcBef>
              <a:buNone/>
              <a:defRPr sz="3800">
                <a:solidFill>
                  <a:srgbClr val="464B56"/>
                </a:solidFill>
                <a:latin typeface="Century Schoolbook"/>
                <a:ea typeface="Century Schoolbook"/>
                <a:cs typeface="Century Schoolbook"/>
                <a:sym typeface="Century Schoolbook"/>
              </a:defRPr>
            </a:lvl5pPr>
            <a:lvl6pPr marL="0" lvl="5" indent="0" algn="l">
              <a:spcBef>
                <a:spcPts val="0"/>
              </a:spcBef>
              <a:buNone/>
              <a:defRPr sz="3800">
                <a:solidFill>
                  <a:srgbClr val="464B56"/>
                </a:solidFill>
                <a:latin typeface="Century Schoolbook"/>
                <a:ea typeface="Century Schoolbook"/>
                <a:cs typeface="Century Schoolbook"/>
                <a:sym typeface="Century Schoolbook"/>
              </a:defRPr>
            </a:lvl6pPr>
            <a:lvl7pPr marL="0" lvl="6" indent="0" algn="l">
              <a:spcBef>
                <a:spcPts val="0"/>
              </a:spcBef>
              <a:buNone/>
              <a:defRPr sz="3800">
                <a:solidFill>
                  <a:srgbClr val="464B56"/>
                </a:solidFill>
                <a:latin typeface="Century Schoolbook"/>
                <a:ea typeface="Century Schoolbook"/>
                <a:cs typeface="Century Schoolbook"/>
                <a:sym typeface="Century Schoolbook"/>
              </a:defRPr>
            </a:lvl7pPr>
            <a:lvl8pPr marL="0" lvl="7" indent="0" algn="l">
              <a:spcBef>
                <a:spcPts val="0"/>
              </a:spcBef>
              <a:buNone/>
              <a:defRPr sz="3800">
                <a:solidFill>
                  <a:srgbClr val="464B56"/>
                </a:solidFill>
                <a:latin typeface="Century Schoolbook"/>
                <a:ea typeface="Century Schoolbook"/>
                <a:cs typeface="Century Schoolbook"/>
                <a:sym typeface="Century Schoolbook"/>
              </a:defRPr>
            </a:lvl8pPr>
            <a:lvl9pPr marL="0" lvl="8" indent="0" algn="l">
              <a:spcBef>
                <a:spcPts val="0"/>
              </a:spcBef>
              <a:buNone/>
              <a:defRPr sz="3800">
                <a:solidFill>
                  <a:srgbClr val="464B56"/>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5400">
          <p15:clr>
            <a:srgbClr val="FBAE40"/>
          </p15:clr>
        </p15:guide>
        <p15:guide id="2"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33"/>
        <p:cNvGrpSpPr/>
        <p:nvPr/>
      </p:nvGrpSpPr>
      <p:grpSpPr>
        <a:xfrm>
          <a:off x="0" y="0"/>
          <a:ext cx="0" cy="0"/>
          <a:chOff x="0" y="0"/>
          <a:chExt cx="0" cy="0"/>
        </a:xfrm>
      </p:grpSpPr>
      <p:sp>
        <p:nvSpPr>
          <p:cNvPr id="134" name="Google Shape;134;p22" title="Feather"/>
          <p:cNvSpPr/>
          <p:nvPr/>
        </p:nvSpPr>
        <p:spPr>
          <a:xfrm rot="1616415" flipH="1">
            <a:off x="6074702" y="354047"/>
            <a:ext cx="2855954" cy="4421099"/>
          </a:xfrm>
          <a:custGeom>
            <a:avLst/>
            <a:gdLst/>
            <a:ahLst/>
            <a:cxnLst/>
            <a:rect l="l" t="t" r="r" b="b"/>
            <a:pathLst>
              <a:path w="869" h="1495" extrusionOk="0">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txBox="1">
            <a:spLocks noGrp="1"/>
          </p:cNvSpPr>
          <p:nvPr>
            <p:ph type="title"/>
          </p:nvPr>
        </p:nvSpPr>
        <p:spPr>
          <a:xfrm>
            <a:off x="6355080" y="1127932"/>
            <a:ext cx="2423160" cy="1265943"/>
          </a:xfrm>
          <a:prstGeom prst="rect">
            <a:avLst/>
          </a:prstGeom>
          <a:noFill/>
          <a:ln>
            <a:noFill/>
          </a:ln>
        </p:spPr>
        <p:txBody>
          <a:bodyPr spcFirstLastPara="1" wrap="square" lIns="91425" tIns="45700" rIns="91425" bIns="45700" anchor="b" anchorCtr="0">
            <a:noAutofit/>
          </a:bodyPr>
          <a:lstStyle>
            <a:lvl1pPr lvl="0" algn="l">
              <a:lnSpc>
                <a:spcPct val="104000"/>
              </a:lnSpc>
              <a:spcBef>
                <a:spcPts val="0"/>
              </a:spcBef>
              <a:spcAft>
                <a:spcPts val="0"/>
              </a:spcAft>
              <a:buClr>
                <a:srgbClr val="464B56"/>
              </a:buClr>
              <a:buSzPts val="2800"/>
              <a:buFont typeface="Century Schoolbook"/>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2"/>
          <p:cNvSpPr>
            <a:spLocks noGrp="1"/>
          </p:cNvSpPr>
          <p:nvPr>
            <p:ph type="pic" idx="2"/>
          </p:nvPr>
        </p:nvSpPr>
        <p:spPr>
          <a:xfrm>
            <a:off x="1" y="1"/>
            <a:ext cx="6076988" cy="5143499"/>
          </a:xfrm>
          <a:prstGeom prst="rect">
            <a:avLst/>
          </a:prstGeom>
          <a:noFill/>
          <a:ln>
            <a:noFill/>
          </a:ln>
        </p:spPr>
      </p:sp>
      <p:sp>
        <p:nvSpPr>
          <p:cNvPr id="137" name="Google Shape;137;p22"/>
          <p:cNvSpPr txBox="1">
            <a:spLocks noGrp="1"/>
          </p:cNvSpPr>
          <p:nvPr>
            <p:ph type="body" idx="1"/>
          </p:nvPr>
        </p:nvSpPr>
        <p:spPr>
          <a:xfrm>
            <a:off x="6355080" y="2417855"/>
            <a:ext cx="2423160" cy="2154146"/>
          </a:xfrm>
          <a:prstGeom prst="rect">
            <a:avLst/>
          </a:prstGeom>
          <a:noFill/>
          <a:ln>
            <a:noFill/>
          </a:ln>
        </p:spPr>
        <p:txBody>
          <a:bodyPr spcFirstLastPara="1" wrap="square" lIns="91425" tIns="45700" rIns="91425" bIns="45700" anchor="t" anchorCtr="0">
            <a:normAutofit/>
          </a:bodyPr>
          <a:lstStyle>
            <a:lvl1pPr marL="457200" lvl="0" indent="-228600" algn="l">
              <a:lnSpc>
                <a:spcPct val="111000"/>
              </a:lnSpc>
              <a:spcBef>
                <a:spcPts val="1200"/>
              </a:spcBef>
              <a:spcAft>
                <a:spcPts val="0"/>
              </a:spcAft>
              <a:buClr>
                <a:srgbClr val="464B56"/>
              </a:buClr>
              <a:buSzPts val="1400"/>
              <a:buNone/>
              <a:defRPr sz="1400"/>
            </a:lvl1pPr>
            <a:lvl2pPr marL="914400" lvl="1" indent="-228600" algn="l">
              <a:lnSpc>
                <a:spcPct val="111000"/>
              </a:lnSpc>
              <a:spcBef>
                <a:spcPts val="930"/>
              </a:spcBef>
              <a:spcAft>
                <a:spcPts val="0"/>
              </a:spcAft>
              <a:buClr>
                <a:srgbClr val="464B56"/>
              </a:buClr>
              <a:buSzPts val="1050"/>
              <a:buNone/>
              <a:defRPr sz="1050"/>
            </a:lvl2pPr>
            <a:lvl3pPr marL="1371600" lvl="2" indent="-228600" algn="l">
              <a:lnSpc>
                <a:spcPct val="111000"/>
              </a:lnSpc>
              <a:spcBef>
                <a:spcPts val="930"/>
              </a:spcBef>
              <a:spcAft>
                <a:spcPts val="0"/>
              </a:spcAft>
              <a:buClr>
                <a:srgbClr val="464B56"/>
              </a:buClr>
              <a:buSzPts val="900"/>
              <a:buNone/>
              <a:defRPr sz="900"/>
            </a:lvl3pPr>
            <a:lvl4pPr marL="1828800" lvl="3" indent="-228600" algn="l">
              <a:lnSpc>
                <a:spcPct val="111000"/>
              </a:lnSpc>
              <a:spcBef>
                <a:spcPts val="930"/>
              </a:spcBef>
              <a:spcAft>
                <a:spcPts val="0"/>
              </a:spcAft>
              <a:buClr>
                <a:srgbClr val="464B56"/>
              </a:buClr>
              <a:buSzPts val="750"/>
              <a:buNone/>
              <a:defRPr sz="750"/>
            </a:lvl4pPr>
            <a:lvl5pPr marL="2286000" lvl="4" indent="-228600" algn="l">
              <a:lnSpc>
                <a:spcPct val="111000"/>
              </a:lnSpc>
              <a:spcBef>
                <a:spcPts val="930"/>
              </a:spcBef>
              <a:spcAft>
                <a:spcPts val="0"/>
              </a:spcAft>
              <a:buClr>
                <a:srgbClr val="464B56"/>
              </a:buClr>
              <a:buSzPts val="750"/>
              <a:buNone/>
              <a:defRPr sz="750"/>
            </a:lvl5pPr>
            <a:lvl6pPr marL="2743200" lvl="5" indent="-228600" algn="l">
              <a:lnSpc>
                <a:spcPct val="111000"/>
              </a:lnSpc>
              <a:spcBef>
                <a:spcPts val="930"/>
              </a:spcBef>
              <a:spcAft>
                <a:spcPts val="0"/>
              </a:spcAft>
              <a:buClr>
                <a:srgbClr val="474A55"/>
              </a:buClr>
              <a:buSzPts val="750"/>
              <a:buNone/>
              <a:defRPr sz="750"/>
            </a:lvl6pPr>
            <a:lvl7pPr marL="3200400" lvl="6" indent="-228600" algn="l">
              <a:lnSpc>
                <a:spcPct val="111000"/>
              </a:lnSpc>
              <a:spcBef>
                <a:spcPts val="930"/>
              </a:spcBef>
              <a:spcAft>
                <a:spcPts val="0"/>
              </a:spcAft>
              <a:buClr>
                <a:srgbClr val="474A55"/>
              </a:buClr>
              <a:buSzPts val="750"/>
              <a:buNone/>
              <a:defRPr sz="750"/>
            </a:lvl7pPr>
            <a:lvl8pPr marL="3657600" lvl="7" indent="-228600" algn="l">
              <a:lnSpc>
                <a:spcPct val="111000"/>
              </a:lnSpc>
              <a:spcBef>
                <a:spcPts val="930"/>
              </a:spcBef>
              <a:spcAft>
                <a:spcPts val="0"/>
              </a:spcAft>
              <a:buClr>
                <a:srgbClr val="474A55"/>
              </a:buClr>
              <a:buSzPts val="750"/>
              <a:buNone/>
              <a:defRPr sz="750"/>
            </a:lvl8pPr>
            <a:lvl9pPr marL="4114800" lvl="8" indent="-228600" algn="l">
              <a:lnSpc>
                <a:spcPct val="111000"/>
              </a:lnSpc>
              <a:spcBef>
                <a:spcPts val="930"/>
              </a:spcBef>
              <a:spcAft>
                <a:spcPts val="0"/>
              </a:spcAft>
              <a:buClr>
                <a:srgbClr val="474A55"/>
              </a:buClr>
              <a:buSzPts val="750"/>
              <a:buNone/>
              <a:defRPr sz="750"/>
            </a:lvl9pPr>
          </a:lstStyle>
          <a:p>
            <a:endParaRPr/>
          </a:p>
        </p:txBody>
      </p:sp>
      <p:sp>
        <p:nvSpPr>
          <p:cNvPr id="138" name="Google Shape;138;p22"/>
          <p:cNvSpPr txBox="1">
            <a:spLocks noGrp="1"/>
          </p:cNvSpPr>
          <p:nvPr>
            <p:ph type="dt" idx="10"/>
          </p:nvPr>
        </p:nvSpPr>
        <p:spPr>
          <a:xfrm>
            <a:off x="6350194" y="4722462"/>
            <a:ext cx="242801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2"/>
          <p:cNvSpPr txBox="1">
            <a:spLocks noGrp="1"/>
          </p:cNvSpPr>
          <p:nvPr>
            <p:ph type="ftr" idx="11"/>
          </p:nvPr>
        </p:nvSpPr>
        <p:spPr>
          <a:xfrm>
            <a:off x="365798" y="4722462"/>
            <a:ext cx="571119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2"/>
          <p:cNvSpPr txBox="1">
            <a:spLocks noGrp="1"/>
          </p:cNvSpPr>
          <p:nvPr>
            <p:ph type="sldNum" idx="12"/>
          </p:nvPr>
        </p:nvSpPr>
        <p:spPr>
          <a:xfrm>
            <a:off x="6355080" y="280205"/>
            <a:ext cx="2423160" cy="612362"/>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sz="3800">
                <a:solidFill>
                  <a:srgbClr val="464B56"/>
                </a:solidFill>
                <a:latin typeface="Century Schoolbook"/>
                <a:ea typeface="Century Schoolbook"/>
                <a:cs typeface="Century Schoolbook"/>
                <a:sym typeface="Century Schoolbook"/>
              </a:defRPr>
            </a:lvl1pPr>
            <a:lvl2pPr marL="0" lvl="1" indent="0" algn="l">
              <a:spcBef>
                <a:spcPts val="0"/>
              </a:spcBef>
              <a:buNone/>
              <a:defRPr sz="3800">
                <a:solidFill>
                  <a:srgbClr val="464B56"/>
                </a:solidFill>
                <a:latin typeface="Century Schoolbook"/>
                <a:ea typeface="Century Schoolbook"/>
                <a:cs typeface="Century Schoolbook"/>
                <a:sym typeface="Century Schoolbook"/>
              </a:defRPr>
            </a:lvl2pPr>
            <a:lvl3pPr marL="0" lvl="2" indent="0" algn="l">
              <a:spcBef>
                <a:spcPts val="0"/>
              </a:spcBef>
              <a:buNone/>
              <a:defRPr sz="3800">
                <a:solidFill>
                  <a:srgbClr val="464B56"/>
                </a:solidFill>
                <a:latin typeface="Century Schoolbook"/>
                <a:ea typeface="Century Schoolbook"/>
                <a:cs typeface="Century Schoolbook"/>
                <a:sym typeface="Century Schoolbook"/>
              </a:defRPr>
            </a:lvl3pPr>
            <a:lvl4pPr marL="0" lvl="3" indent="0" algn="l">
              <a:spcBef>
                <a:spcPts val="0"/>
              </a:spcBef>
              <a:buNone/>
              <a:defRPr sz="3800">
                <a:solidFill>
                  <a:srgbClr val="464B56"/>
                </a:solidFill>
                <a:latin typeface="Century Schoolbook"/>
                <a:ea typeface="Century Schoolbook"/>
                <a:cs typeface="Century Schoolbook"/>
                <a:sym typeface="Century Schoolbook"/>
              </a:defRPr>
            </a:lvl4pPr>
            <a:lvl5pPr marL="0" lvl="4" indent="0" algn="l">
              <a:spcBef>
                <a:spcPts val="0"/>
              </a:spcBef>
              <a:buNone/>
              <a:defRPr sz="3800">
                <a:solidFill>
                  <a:srgbClr val="464B56"/>
                </a:solidFill>
                <a:latin typeface="Century Schoolbook"/>
                <a:ea typeface="Century Schoolbook"/>
                <a:cs typeface="Century Schoolbook"/>
                <a:sym typeface="Century Schoolbook"/>
              </a:defRPr>
            </a:lvl5pPr>
            <a:lvl6pPr marL="0" lvl="5" indent="0" algn="l">
              <a:spcBef>
                <a:spcPts val="0"/>
              </a:spcBef>
              <a:buNone/>
              <a:defRPr sz="3800">
                <a:solidFill>
                  <a:srgbClr val="464B56"/>
                </a:solidFill>
                <a:latin typeface="Century Schoolbook"/>
                <a:ea typeface="Century Schoolbook"/>
                <a:cs typeface="Century Schoolbook"/>
                <a:sym typeface="Century Schoolbook"/>
              </a:defRPr>
            </a:lvl6pPr>
            <a:lvl7pPr marL="0" lvl="6" indent="0" algn="l">
              <a:spcBef>
                <a:spcPts val="0"/>
              </a:spcBef>
              <a:buNone/>
              <a:defRPr sz="3800">
                <a:solidFill>
                  <a:srgbClr val="464B56"/>
                </a:solidFill>
                <a:latin typeface="Century Schoolbook"/>
                <a:ea typeface="Century Schoolbook"/>
                <a:cs typeface="Century Schoolbook"/>
                <a:sym typeface="Century Schoolbook"/>
              </a:defRPr>
            </a:lvl7pPr>
            <a:lvl8pPr marL="0" lvl="7" indent="0" algn="l">
              <a:spcBef>
                <a:spcPts val="0"/>
              </a:spcBef>
              <a:buNone/>
              <a:defRPr sz="3800">
                <a:solidFill>
                  <a:srgbClr val="464B56"/>
                </a:solidFill>
                <a:latin typeface="Century Schoolbook"/>
                <a:ea typeface="Century Schoolbook"/>
                <a:cs typeface="Century Schoolbook"/>
                <a:sym typeface="Century Schoolbook"/>
              </a:defRPr>
            </a:lvl8pPr>
            <a:lvl9pPr marL="0" lvl="8" indent="0" algn="l">
              <a:spcBef>
                <a:spcPts val="0"/>
              </a:spcBef>
              <a:buNone/>
              <a:defRPr sz="3800">
                <a:solidFill>
                  <a:srgbClr val="464B56"/>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
        <p:cNvGrpSpPr/>
        <p:nvPr/>
      </p:nvGrpSpPr>
      <p:grpSpPr>
        <a:xfrm>
          <a:off x="0" y="0"/>
          <a:ext cx="0" cy="0"/>
          <a:chOff x="0" y="0"/>
          <a:chExt cx="0" cy="0"/>
        </a:xfrm>
      </p:grpSpPr>
      <p:grpSp>
        <p:nvGrpSpPr>
          <p:cNvPr id="51" name="Google Shape;51;p13" title="Feathers"/>
          <p:cNvGrpSpPr/>
          <p:nvPr/>
        </p:nvGrpSpPr>
        <p:grpSpPr>
          <a:xfrm>
            <a:off x="242422" y="542497"/>
            <a:ext cx="3173440" cy="4223978"/>
            <a:chOff x="400714" y="362425"/>
            <a:chExt cx="3495979" cy="6204388"/>
          </a:xfrm>
        </p:grpSpPr>
        <p:sp>
          <p:nvSpPr>
            <p:cNvPr id="52" name="Google Shape;52;p13"/>
            <p:cNvSpPr/>
            <p:nvPr/>
          </p:nvSpPr>
          <p:spPr>
            <a:xfrm>
              <a:off x="400714" y="362425"/>
              <a:ext cx="2218442" cy="6204388"/>
            </a:xfrm>
            <a:custGeom>
              <a:avLst/>
              <a:gdLst/>
              <a:ahLst/>
              <a:cxnLst/>
              <a:rect l="l" t="t" r="r" b="b"/>
              <a:pathLst>
                <a:path w="697" h="1954" extrusionOk="0">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1133752" y="1810138"/>
              <a:ext cx="2762941" cy="4746626"/>
            </a:xfrm>
            <a:custGeom>
              <a:avLst/>
              <a:gdLst/>
              <a:ahLst/>
              <a:cxnLst/>
              <a:rect l="l" t="t" r="r" b="b"/>
              <a:pathLst>
                <a:path w="869" h="1495" extrusionOk="0">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3"/>
          <p:cNvSpPr txBox="1">
            <a:spLocks noGrp="1"/>
          </p:cNvSpPr>
          <p:nvPr>
            <p:ph type="title"/>
          </p:nvPr>
        </p:nvSpPr>
        <p:spPr>
          <a:xfrm>
            <a:off x="2105030" y="426259"/>
            <a:ext cx="6673174" cy="1170537"/>
          </a:xfrm>
          <a:prstGeom prst="rect">
            <a:avLst/>
          </a:prstGeom>
          <a:noFill/>
          <a:ln>
            <a:noFill/>
          </a:ln>
        </p:spPr>
        <p:txBody>
          <a:bodyPr spcFirstLastPara="1" wrap="square" lIns="91425" tIns="45700" rIns="91425" bIns="45700" anchor="t" anchorCtr="0">
            <a:normAutofit/>
          </a:bodyPr>
          <a:lstStyle>
            <a:lvl1pPr marR="0" lvl="0" algn="l" rtl="0">
              <a:lnSpc>
                <a:spcPct val="99000"/>
              </a:lnSpc>
              <a:spcBef>
                <a:spcPts val="0"/>
              </a:spcBef>
              <a:spcAft>
                <a:spcPts val="0"/>
              </a:spcAft>
              <a:buClr>
                <a:srgbClr val="464B56"/>
              </a:buClr>
              <a:buSzPts val="3800"/>
              <a:buFont typeface="Century Schoolbook"/>
              <a:buNone/>
              <a:defRPr sz="3800" b="0" i="0" u="none" strike="noStrike" cap="none">
                <a:solidFill>
                  <a:srgbClr val="464B5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13"/>
          <p:cNvSpPr txBox="1">
            <a:spLocks noGrp="1"/>
          </p:cNvSpPr>
          <p:nvPr>
            <p:ph type="body" idx="1"/>
          </p:nvPr>
        </p:nvSpPr>
        <p:spPr>
          <a:xfrm>
            <a:off x="2200276" y="1828800"/>
            <a:ext cx="6577928" cy="273862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1000"/>
              </a:lnSpc>
              <a:spcBef>
                <a:spcPts val="930"/>
              </a:spcBef>
              <a:spcAft>
                <a:spcPts val="0"/>
              </a:spcAft>
              <a:buClr>
                <a:srgbClr val="464B56"/>
              </a:buClr>
              <a:buSzPts val="2000"/>
              <a:buFont typeface="Corbel"/>
              <a:buChar char="–"/>
              <a:defRPr sz="2000" b="0" i="0" u="none" strike="noStrike" cap="none">
                <a:solidFill>
                  <a:srgbClr val="464B56"/>
                </a:solidFill>
                <a:latin typeface="Calibri"/>
                <a:ea typeface="Calibri"/>
                <a:cs typeface="Calibri"/>
                <a:sym typeface="Calibri"/>
              </a:defRPr>
            </a:lvl1pPr>
            <a:lvl2pPr marL="914400" marR="0" lvl="1" indent="-342900" algn="l" rtl="0">
              <a:lnSpc>
                <a:spcPct val="111000"/>
              </a:lnSpc>
              <a:spcBef>
                <a:spcPts val="930"/>
              </a:spcBef>
              <a:spcAft>
                <a:spcPts val="0"/>
              </a:spcAft>
              <a:buClr>
                <a:srgbClr val="464B56"/>
              </a:buClr>
              <a:buSzPts val="1800"/>
              <a:buFont typeface="Corbel"/>
              <a:buChar char="–"/>
              <a:defRPr sz="1800" b="0" i="0" u="none" strike="noStrike" cap="none">
                <a:solidFill>
                  <a:srgbClr val="464B56"/>
                </a:solidFill>
                <a:latin typeface="Calibri"/>
                <a:ea typeface="Calibri"/>
                <a:cs typeface="Calibri"/>
                <a:sym typeface="Calibri"/>
              </a:defRPr>
            </a:lvl2pPr>
            <a:lvl3pPr marL="1371600" marR="0" lvl="2" indent="-330200" algn="l" rtl="0">
              <a:lnSpc>
                <a:spcPct val="111000"/>
              </a:lnSpc>
              <a:spcBef>
                <a:spcPts val="930"/>
              </a:spcBef>
              <a:spcAft>
                <a:spcPts val="0"/>
              </a:spcAft>
              <a:buClr>
                <a:srgbClr val="464B56"/>
              </a:buClr>
              <a:buSzPts val="1600"/>
              <a:buFont typeface="Corbel"/>
              <a:buChar char="–"/>
              <a:defRPr sz="1600" b="0" i="1" u="none" strike="noStrike" cap="none">
                <a:solidFill>
                  <a:srgbClr val="464B56"/>
                </a:solidFill>
                <a:latin typeface="Calibri"/>
                <a:ea typeface="Calibri"/>
                <a:cs typeface="Calibri"/>
                <a:sym typeface="Calibri"/>
              </a:defRPr>
            </a:lvl3pPr>
            <a:lvl4pPr marL="1828800" marR="0" lvl="3" indent="-317500" algn="l" rtl="0">
              <a:lnSpc>
                <a:spcPct val="111000"/>
              </a:lnSpc>
              <a:spcBef>
                <a:spcPts val="930"/>
              </a:spcBef>
              <a:spcAft>
                <a:spcPts val="0"/>
              </a:spcAft>
              <a:buClr>
                <a:srgbClr val="464B56"/>
              </a:buClr>
              <a:buSzPts val="1400"/>
              <a:buFont typeface="Corbel"/>
              <a:buChar char="–"/>
              <a:defRPr sz="1400" b="0" i="0" u="none" strike="noStrike" cap="none">
                <a:solidFill>
                  <a:srgbClr val="464B56"/>
                </a:solidFill>
                <a:latin typeface="Calibri"/>
                <a:ea typeface="Calibri"/>
                <a:cs typeface="Calibri"/>
                <a:sym typeface="Calibri"/>
              </a:defRPr>
            </a:lvl4pPr>
            <a:lvl5pPr marL="2286000" marR="0" lvl="4" indent="-317500" algn="l" rtl="0">
              <a:lnSpc>
                <a:spcPct val="111000"/>
              </a:lnSpc>
              <a:spcBef>
                <a:spcPts val="930"/>
              </a:spcBef>
              <a:spcAft>
                <a:spcPts val="0"/>
              </a:spcAft>
              <a:buClr>
                <a:srgbClr val="464B56"/>
              </a:buClr>
              <a:buSzPts val="1400"/>
              <a:buFont typeface="Corbel"/>
              <a:buChar char="–"/>
              <a:defRPr sz="1400" b="0" i="1" u="none" strike="noStrike" cap="none">
                <a:solidFill>
                  <a:srgbClr val="464B56"/>
                </a:solidFill>
                <a:latin typeface="Calibri"/>
                <a:ea typeface="Calibri"/>
                <a:cs typeface="Calibri"/>
                <a:sym typeface="Calibri"/>
              </a:defRPr>
            </a:lvl5pPr>
            <a:lvl6pPr marL="2743200" marR="0" lvl="5" indent="-317500" algn="l" rtl="0">
              <a:lnSpc>
                <a:spcPct val="111000"/>
              </a:lnSpc>
              <a:spcBef>
                <a:spcPts val="930"/>
              </a:spcBef>
              <a:spcAft>
                <a:spcPts val="0"/>
              </a:spcAft>
              <a:buClr>
                <a:srgbClr val="474A55"/>
              </a:buClr>
              <a:buSzPts val="1400"/>
              <a:buFont typeface="Corbel"/>
              <a:buChar char="–"/>
              <a:defRPr sz="1400" b="0" i="0" u="none" strike="noStrike" cap="none">
                <a:solidFill>
                  <a:srgbClr val="474A55"/>
                </a:solidFill>
                <a:latin typeface="Calibri"/>
                <a:ea typeface="Calibri"/>
                <a:cs typeface="Calibri"/>
                <a:sym typeface="Calibri"/>
              </a:defRPr>
            </a:lvl6pPr>
            <a:lvl7pPr marL="3200400" marR="0" lvl="6" indent="-317500" algn="l" rtl="0">
              <a:lnSpc>
                <a:spcPct val="111000"/>
              </a:lnSpc>
              <a:spcBef>
                <a:spcPts val="930"/>
              </a:spcBef>
              <a:spcAft>
                <a:spcPts val="0"/>
              </a:spcAft>
              <a:buClr>
                <a:srgbClr val="474A55"/>
              </a:buClr>
              <a:buSzPts val="1400"/>
              <a:buFont typeface="Corbel"/>
              <a:buChar char="–"/>
              <a:defRPr sz="1400" b="0" i="1" u="none" strike="noStrike" cap="none">
                <a:solidFill>
                  <a:srgbClr val="474A55"/>
                </a:solidFill>
                <a:latin typeface="Calibri"/>
                <a:ea typeface="Calibri"/>
                <a:cs typeface="Calibri"/>
                <a:sym typeface="Calibri"/>
              </a:defRPr>
            </a:lvl7pPr>
            <a:lvl8pPr marL="3657600" marR="0" lvl="7" indent="-317500" algn="l" rtl="0">
              <a:lnSpc>
                <a:spcPct val="111000"/>
              </a:lnSpc>
              <a:spcBef>
                <a:spcPts val="930"/>
              </a:spcBef>
              <a:spcAft>
                <a:spcPts val="0"/>
              </a:spcAft>
              <a:buClr>
                <a:srgbClr val="474A55"/>
              </a:buClr>
              <a:buSzPts val="1400"/>
              <a:buFont typeface="Corbel"/>
              <a:buChar char="–"/>
              <a:defRPr sz="1400" b="0" i="0" u="none" strike="noStrike" cap="none">
                <a:solidFill>
                  <a:srgbClr val="474A55"/>
                </a:solidFill>
                <a:latin typeface="Calibri"/>
                <a:ea typeface="Calibri"/>
                <a:cs typeface="Calibri"/>
                <a:sym typeface="Calibri"/>
              </a:defRPr>
            </a:lvl8pPr>
            <a:lvl9pPr marL="4114800" marR="0" lvl="8" indent="-317500" algn="l" rtl="0">
              <a:lnSpc>
                <a:spcPct val="111000"/>
              </a:lnSpc>
              <a:spcBef>
                <a:spcPts val="930"/>
              </a:spcBef>
              <a:spcAft>
                <a:spcPts val="0"/>
              </a:spcAft>
              <a:buClr>
                <a:srgbClr val="474A55"/>
              </a:buClr>
              <a:buSzPts val="1400"/>
              <a:buFont typeface="Corbel"/>
              <a:buChar char="–"/>
              <a:defRPr sz="1400" b="0" i="1" u="none" strike="noStrike" cap="none">
                <a:solidFill>
                  <a:srgbClr val="474A55"/>
                </a:solidFill>
                <a:latin typeface="Calibri"/>
                <a:ea typeface="Calibri"/>
                <a:cs typeface="Calibri"/>
                <a:sym typeface="Calibri"/>
              </a:defRPr>
            </a:lvl9pPr>
          </a:lstStyle>
          <a:p>
            <a:endParaRPr/>
          </a:p>
        </p:txBody>
      </p:sp>
      <p:sp>
        <p:nvSpPr>
          <p:cNvPr id="56" name="Google Shape;56;p13"/>
          <p:cNvSpPr txBox="1">
            <a:spLocks noGrp="1"/>
          </p:cNvSpPr>
          <p:nvPr>
            <p:ph type="dt" idx="10"/>
          </p:nvPr>
        </p:nvSpPr>
        <p:spPr>
          <a:xfrm>
            <a:off x="6720803" y="4722462"/>
            <a:ext cx="2057400"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464B56"/>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13"/>
          <p:cNvSpPr txBox="1">
            <a:spLocks noGrp="1"/>
          </p:cNvSpPr>
          <p:nvPr>
            <p:ph type="ftr" idx="11"/>
          </p:nvPr>
        </p:nvSpPr>
        <p:spPr>
          <a:xfrm>
            <a:off x="2200276" y="4722462"/>
            <a:ext cx="425053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464B56"/>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13"/>
          <p:cNvSpPr txBox="1">
            <a:spLocks noGrp="1"/>
          </p:cNvSpPr>
          <p:nvPr>
            <p:ph type="sldNum" idx="12"/>
          </p:nvPr>
        </p:nvSpPr>
        <p:spPr>
          <a:xfrm>
            <a:off x="285750" y="470915"/>
            <a:ext cx="1413261" cy="453202"/>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3800" b="0" i="0" u="none" strike="noStrike" cap="none">
                <a:solidFill>
                  <a:srgbClr val="464B56"/>
                </a:solidFill>
                <a:latin typeface="Century Schoolbook"/>
                <a:ea typeface="Century Schoolbook"/>
                <a:cs typeface="Century Schoolbook"/>
                <a:sym typeface="Century Schoolbook"/>
              </a:defRPr>
            </a:lvl1pPr>
            <a:lvl2pPr marL="0" marR="0" lvl="1" indent="0" algn="ctr" rtl="0">
              <a:spcBef>
                <a:spcPts val="0"/>
              </a:spcBef>
              <a:buNone/>
              <a:defRPr sz="3800" b="0" i="0" u="none" strike="noStrike" cap="none">
                <a:solidFill>
                  <a:srgbClr val="464B56"/>
                </a:solidFill>
                <a:latin typeface="Century Schoolbook"/>
                <a:ea typeface="Century Schoolbook"/>
                <a:cs typeface="Century Schoolbook"/>
                <a:sym typeface="Century Schoolbook"/>
              </a:defRPr>
            </a:lvl2pPr>
            <a:lvl3pPr marL="0" marR="0" lvl="2" indent="0" algn="ctr" rtl="0">
              <a:spcBef>
                <a:spcPts val="0"/>
              </a:spcBef>
              <a:buNone/>
              <a:defRPr sz="3800" b="0" i="0" u="none" strike="noStrike" cap="none">
                <a:solidFill>
                  <a:srgbClr val="464B56"/>
                </a:solidFill>
                <a:latin typeface="Century Schoolbook"/>
                <a:ea typeface="Century Schoolbook"/>
                <a:cs typeface="Century Schoolbook"/>
                <a:sym typeface="Century Schoolbook"/>
              </a:defRPr>
            </a:lvl3pPr>
            <a:lvl4pPr marL="0" marR="0" lvl="3" indent="0" algn="ctr" rtl="0">
              <a:spcBef>
                <a:spcPts val="0"/>
              </a:spcBef>
              <a:buNone/>
              <a:defRPr sz="3800" b="0" i="0" u="none" strike="noStrike" cap="none">
                <a:solidFill>
                  <a:srgbClr val="464B56"/>
                </a:solidFill>
                <a:latin typeface="Century Schoolbook"/>
                <a:ea typeface="Century Schoolbook"/>
                <a:cs typeface="Century Schoolbook"/>
                <a:sym typeface="Century Schoolbook"/>
              </a:defRPr>
            </a:lvl4pPr>
            <a:lvl5pPr marL="0" marR="0" lvl="4" indent="0" algn="ctr" rtl="0">
              <a:spcBef>
                <a:spcPts val="0"/>
              </a:spcBef>
              <a:buNone/>
              <a:defRPr sz="3800" b="0" i="0" u="none" strike="noStrike" cap="none">
                <a:solidFill>
                  <a:srgbClr val="464B56"/>
                </a:solidFill>
                <a:latin typeface="Century Schoolbook"/>
                <a:ea typeface="Century Schoolbook"/>
                <a:cs typeface="Century Schoolbook"/>
                <a:sym typeface="Century Schoolbook"/>
              </a:defRPr>
            </a:lvl5pPr>
            <a:lvl6pPr marL="0" marR="0" lvl="5" indent="0" algn="ctr" rtl="0">
              <a:spcBef>
                <a:spcPts val="0"/>
              </a:spcBef>
              <a:buNone/>
              <a:defRPr sz="3800" b="0" i="0" u="none" strike="noStrike" cap="none">
                <a:solidFill>
                  <a:srgbClr val="464B56"/>
                </a:solidFill>
                <a:latin typeface="Century Schoolbook"/>
                <a:ea typeface="Century Schoolbook"/>
                <a:cs typeface="Century Schoolbook"/>
                <a:sym typeface="Century Schoolbook"/>
              </a:defRPr>
            </a:lvl6pPr>
            <a:lvl7pPr marL="0" marR="0" lvl="6" indent="0" algn="ctr" rtl="0">
              <a:spcBef>
                <a:spcPts val="0"/>
              </a:spcBef>
              <a:buNone/>
              <a:defRPr sz="3800" b="0" i="0" u="none" strike="noStrike" cap="none">
                <a:solidFill>
                  <a:srgbClr val="464B56"/>
                </a:solidFill>
                <a:latin typeface="Century Schoolbook"/>
                <a:ea typeface="Century Schoolbook"/>
                <a:cs typeface="Century Schoolbook"/>
                <a:sym typeface="Century Schoolbook"/>
              </a:defRPr>
            </a:lvl7pPr>
            <a:lvl8pPr marL="0" marR="0" lvl="7" indent="0" algn="ctr" rtl="0">
              <a:spcBef>
                <a:spcPts val="0"/>
              </a:spcBef>
              <a:buNone/>
              <a:defRPr sz="3800" b="0" i="0" u="none" strike="noStrike" cap="none">
                <a:solidFill>
                  <a:srgbClr val="464B56"/>
                </a:solidFill>
                <a:latin typeface="Century Schoolbook"/>
                <a:ea typeface="Century Schoolbook"/>
                <a:cs typeface="Century Schoolbook"/>
                <a:sym typeface="Century Schoolbook"/>
              </a:defRPr>
            </a:lvl8pPr>
            <a:lvl9pPr marL="0" marR="0" lvl="8" indent="0" algn="ctr" rtl="0">
              <a:spcBef>
                <a:spcPts val="0"/>
              </a:spcBef>
              <a:buNone/>
              <a:defRPr sz="3800" b="0" i="0" u="none" strike="noStrike" cap="none">
                <a:solidFill>
                  <a:srgbClr val="464B56"/>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a:t>
            </a:fld>
            <a:endParaRPr sz="1400">
              <a:solidFill>
                <a:srgbClr val="FFFFFF"/>
              </a:solidFill>
            </a:endParaRPr>
          </a:p>
        </p:txBody>
      </p:sp>
      <p:cxnSp>
        <p:nvCxnSpPr>
          <p:cNvPr id="59" name="Google Shape;59;p13"/>
          <p:cNvCxnSpPr/>
          <p:nvPr/>
        </p:nvCxnSpPr>
        <p:spPr>
          <a:xfrm>
            <a:off x="2200276" y="1632007"/>
            <a:ext cx="6577928" cy="0"/>
          </a:xfrm>
          <a:prstGeom prst="straightConnector1">
            <a:avLst/>
          </a:prstGeom>
          <a:noFill/>
          <a:ln w="38100" cap="flat" cmpd="sng">
            <a:solidFill>
              <a:schemeClr val="accent2"/>
            </a:solidFill>
            <a:prstDash val="solid"/>
            <a:round/>
            <a:headEnd type="none" w="sm" len="sm"/>
            <a:tailEnd type="none" w="sm" len="sm"/>
          </a:ln>
        </p:spPr>
      </p:cxnSp>
      <p:cxnSp>
        <p:nvCxnSpPr>
          <p:cNvPr id="60" name="Google Shape;60;p13" title="Rule Line"/>
          <p:cNvCxnSpPr/>
          <p:nvPr/>
        </p:nvCxnSpPr>
        <p:spPr>
          <a:xfrm>
            <a:off x="2200276" y="1632007"/>
            <a:ext cx="6577928" cy="0"/>
          </a:xfrm>
          <a:prstGeom prst="straightConnector1">
            <a:avLst/>
          </a:prstGeom>
          <a:noFill/>
          <a:ln w="38100" cap="flat" cmpd="sng">
            <a:solidFill>
              <a:schemeClr val="accen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6" pos="1386">
          <p15:clr>
            <a:srgbClr val="F26B43"/>
          </p15:clr>
        </p15:guide>
        <p15:guide id="7" orient="horz" pos="2970">
          <p15:clr>
            <a:srgbClr val="F26B43"/>
          </p15:clr>
        </p15:guide>
        <p15:guide id="8" orient="horz" pos="2880">
          <p15:clr>
            <a:srgbClr val="F26B43"/>
          </p15:clr>
        </p15:guide>
        <p15:guide id="9" pos="3312">
          <p15:clr>
            <a:srgbClr val="F26B43"/>
          </p15:clr>
        </p15:guide>
        <p15:guide id="10" pos="3600">
          <p15:clr>
            <a:srgbClr val="F26B43"/>
          </p15:clr>
        </p15:guide>
        <p15:guide id="11" orient="horz" pos="270">
          <p15:clr>
            <a:srgbClr val="F26B43"/>
          </p15:clr>
        </p15:guide>
        <p15:guide id="12" pos="5526">
          <p15:clr>
            <a:srgbClr val="F26B43"/>
          </p15:clr>
        </p15:guide>
        <p15:guide id="13" pos="180">
          <p15:clr>
            <a:srgbClr val="F26B43"/>
          </p15:clr>
        </p15:guide>
        <p15:guide id="14"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lab.research.google.com/drive/1QJgWvOXCXQnIq_2YvkBtMy6SywtSbwci"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Netfli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kaggle.com/datasets/shivamb/netflix-show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2371726" y="1372935"/>
            <a:ext cx="4394700" cy="1381200"/>
          </a:xfrm>
          <a:prstGeom prst="rect">
            <a:avLst/>
          </a:prstGeom>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
              <a:t>NETFLIX RECOMMENDATION SYSTEM USING BERT</a:t>
            </a:r>
            <a:endParaRPr/>
          </a:p>
        </p:txBody>
      </p:sp>
      <p:sp>
        <p:nvSpPr>
          <p:cNvPr id="162" name="Google Shape;162;p25"/>
          <p:cNvSpPr txBox="1">
            <a:spLocks noGrp="1"/>
          </p:cNvSpPr>
          <p:nvPr>
            <p:ph type="body" idx="1"/>
          </p:nvPr>
        </p:nvSpPr>
        <p:spPr>
          <a:xfrm>
            <a:off x="2860938" y="3132099"/>
            <a:ext cx="3424800" cy="779100"/>
          </a:xfrm>
          <a:prstGeom prst="rect">
            <a:avLst/>
          </a:prstGeom>
        </p:spPr>
        <p:txBody>
          <a:bodyPr spcFirstLastPara="1" wrap="square" lIns="91425" tIns="45700" rIns="91425" bIns="45700" anchor="t" anchorCtr="0">
            <a:normAutofit fontScale="55000" lnSpcReduction="20000"/>
          </a:bodyPr>
          <a:lstStyle/>
          <a:p>
            <a:pPr marL="0" lvl="0" indent="0" algn="ctr" rtl="0">
              <a:spcBef>
                <a:spcPts val="0"/>
              </a:spcBef>
              <a:spcAft>
                <a:spcPts val="0"/>
              </a:spcAft>
              <a:buNone/>
            </a:pPr>
            <a:r>
              <a:rPr lang="en"/>
              <a:t>By</a:t>
            </a:r>
            <a:endParaRPr/>
          </a:p>
          <a:p>
            <a:pPr marL="0" lvl="0" indent="0" algn="ctr" rtl="0">
              <a:spcBef>
                <a:spcPts val="0"/>
              </a:spcBef>
              <a:spcAft>
                <a:spcPts val="0"/>
              </a:spcAft>
              <a:buNone/>
            </a:pPr>
            <a:r>
              <a:rPr lang="en"/>
              <a:t>Harshith Gade (hg355)</a:t>
            </a:r>
            <a:endParaRPr/>
          </a:p>
          <a:p>
            <a:pPr marL="0" lvl="0" indent="0" algn="ctr" rtl="0">
              <a:spcBef>
                <a:spcPts val="0"/>
              </a:spcBef>
              <a:spcAft>
                <a:spcPts val="0"/>
              </a:spcAft>
              <a:buNone/>
            </a:pPr>
            <a:r>
              <a:rPr lang="en"/>
              <a:t>Sai Nikhil Dunuka (sd2279)</a:t>
            </a:r>
            <a:endParaRPr/>
          </a:p>
          <a:p>
            <a:pPr marL="0" lvl="0" indent="0" algn="ctr" rtl="0">
              <a:spcBef>
                <a:spcPts val="0"/>
              </a:spcBef>
              <a:spcAft>
                <a:spcPts val="0"/>
              </a:spcAft>
              <a:buNone/>
            </a:pPr>
            <a:r>
              <a:rPr lang="en"/>
              <a:t>Sritanvi Thirunagari (st868)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2105030" y="426259"/>
            <a:ext cx="6673200" cy="11706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
              <a:t>WHY RECOMMENDATION SYSTEM USING BERT+MLP</a:t>
            </a:r>
            <a:endParaRPr/>
          </a:p>
        </p:txBody>
      </p:sp>
      <p:sp>
        <p:nvSpPr>
          <p:cNvPr id="216" name="Google Shape;216;p34"/>
          <p:cNvSpPr txBox="1">
            <a:spLocks noGrp="1"/>
          </p:cNvSpPr>
          <p:nvPr>
            <p:ph type="body" idx="1"/>
          </p:nvPr>
        </p:nvSpPr>
        <p:spPr>
          <a:xfrm>
            <a:off x="165500" y="1828800"/>
            <a:ext cx="8612700" cy="31260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There are several reasons why we use a recommendation system using BERT and MLP:</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1. Increased Accuracy:</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BERT's natural language understanding: BERT excels at understanding the nuances of text, capturing the meaning and sentiment of reviews, descriptions, and dialogue. This allows the system to extract more relevant features than traditional methods, leading to more accurate recommendations that match users' interests and tastes.</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MLP's learning capabilities: MLPs are powerful tools for learning complex relationships between features. In this case, the MLP can learn the intricate connections between extracted features and user preferences, leading to personalized recommendations that cater to individual needs.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35"/>
          <p:cNvSpPr txBox="1">
            <a:spLocks noGrp="1"/>
          </p:cNvSpPr>
          <p:nvPr>
            <p:ph type="body" idx="4294967295"/>
          </p:nvPr>
        </p:nvSpPr>
        <p:spPr>
          <a:xfrm>
            <a:off x="0" y="73025"/>
            <a:ext cx="8885238" cy="49847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2. Enhanced Personalization:</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Tailoring recommendations: BERT and MLP enable the system to move beyond simple collaborative filtering approaches. Instead of solely relying on other users' ratings, the system can consider each user's unique preferences and watch history, providing recommendations that are truly relevant and enjoyable for each individual.</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Understanding user intent: BERT's ability to analyze text allows the system to understand user intent beyond explicit ratings. For example, it can analyze reviews and identify subtle cues that reveal what aspects of a movie/series a user might enjoy or dislike. This allows the system to make nuanced recommendations that align with individual preferences.</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rPr>
              <a:t>3. Improved Scalability:</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Handling large datasets: BERT and MLP models can be efficiently trained on massive datasets containing millions of movies/series and users. This makes them suitable for real-world applications where dealing with large volumes of data is essential.</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Continuous learning and adaptation: These models can continuously learn and adapt as new data becomes available. This ensures that the recommendations remain relevant and up-to-date, reflecting the evolving preferences and interests of users.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36"/>
          <p:cNvSpPr txBox="1">
            <a:spLocks noGrp="1"/>
          </p:cNvSpPr>
          <p:nvPr>
            <p:ph type="body" idx="4294967295"/>
          </p:nvPr>
        </p:nvSpPr>
        <p:spPr>
          <a:xfrm>
            <a:off x="0" y="196850"/>
            <a:ext cx="8823325" cy="4778375"/>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4. Addressing limitations of traditional approaches:</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Traditional recommendation systems often suffer from the cold start problem: When new users or items lack sufficient data, the system struggles to make accurate recommendations. BERT and MLP, by leveraging their understanding of content and user preferences, can overcome this challenge and provide personalized recommendations even for new users and items.</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Traditional systems might rely on explicit ratings, which can be biased or incomplete. BERT and MLP, by analyzing textual data, can capture implicit preferences and interests, leading to a more comprehensive and accurate understanding of user preferences.</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rPr>
              <a:t>In summary, using BERT and MLP in a recommendation system offers several advantages over traditional methods. It significantly improves the accuracy and personalization of recommendations, making it a powerful tool for enhancing user experience and engagement with movies/series.</a:t>
            </a:r>
            <a:endParaRPr sz="1600">
              <a:solidFill>
                <a:schemeClr val="dk1"/>
              </a:solidFill>
            </a:endParaRPr>
          </a:p>
          <a:p>
            <a:pPr marL="0" lvl="0" indent="0" algn="l" rtl="0">
              <a:spcBef>
                <a:spcPts val="930"/>
              </a:spcBef>
              <a:spcAft>
                <a:spcPts val="0"/>
              </a:spcAft>
              <a:buNone/>
            </a:pP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1474409" y="426259"/>
            <a:ext cx="6673200" cy="1170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sz="3300"/>
              <a:t>HOW RECOMMENDATION SYSTEM USING BERT WORKS</a:t>
            </a:r>
            <a:endParaRPr sz="3300"/>
          </a:p>
        </p:txBody>
      </p:sp>
      <p:sp>
        <p:nvSpPr>
          <p:cNvPr id="236" name="Google Shape;236;p37"/>
          <p:cNvSpPr txBox="1">
            <a:spLocks noGrp="1"/>
          </p:cNvSpPr>
          <p:nvPr>
            <p:ph type="body" idx="1"/>
          </p:nvPr>
        </p:nvSpPr>
        <p:spPr>
          <a:xfrm>
            <a:off x="134400" y="1675700"/>
            <a:ext cx="8875200" cy="33411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A movie/series recommendation system using BERT and MLP works through a series of steps:</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1. Data Preprocessing:</a:t>
            </a:r>
            <a:endParaRPr sz="1400">
              <a:solidFill>
                <a:schemeClr val="dk1"/>
              </a:solidFill>
            </a:endParaRPr>
          </a:p>
          <a:p>
            <a:pPr marL="457200" lvl="0" indent="-317500" algn="l" rtl="0">
              <a:lnSpc>
                <a:spcPct val="115000"/>
              </a:lnSpc>
              <a:spcBef>
                <a:spcPts val="1200"/>
              </a:spcBef>
              <a:spcAft>
                <a:spcPts val="0"/>
              </a:spcAft>
              <a:buClr>
                <a:schemeClr val="dk1"/>
              </a:buClr>
              <a:buSzPts val="1400"/>
              <a:buFont typeface="Calibri"/>
              <a:buChar char="●"/>
            </a:pPr>
            <a:r>
              <a:rPr lang="en" sz="1400">
                <a:solidFill>
                  <a:schemeClr val="dk1"/>
                </a:solidFill>
              </a:rPr>
              <a:t>The first step involves gathering and preparing the necessary data. This includes:</a:t>
            </a:r>
            <a:endParaRPr sz="1400">
              <a:solidFill>
                <a:schemeClr val="dk1"/>
              </a:solidFill>
            </a:endParaRPr>
          </a:p>
          <a:p>
            <a:pPr marL="914400" lvl="1" indent="-317500" algn="l" rtl="0">
              <a:lnSpc>
                <a:spcPct val="115000"/>
              </a:lnSpc>
              <a:spcBef>
                <a:spcPts val="0"/>
              </a:spcBef>
              <a:spcAft>
                <a:spcPts val="0"/>
              </a:spcAft>
              <a:buClr>
                <a:schemeClr val="dk1"/>
              </a:buClr>
              <a:buSzPts val="1400"/>
              <a:buFont typeface="Calibri"/>
              <a:buChar char="●"/>
            </a:pPr>
            <a:r>
              <a:rPr lang="en" sz="1400">
                <a:solidFill>
                  <a:schemeClr val="dk1"/>
                </a:solidFill>
              </a:rPr>
              <a:t>Movie/series information: This includes titles, descriptions, genres, directors, actors, user ratings, and reviews.</a:t>
            </a:r>
            <a:endParaRPr sz="1400">
              <a:solidFill>
                <a:schemeClr val="dk1"/>
              </a:solidFill>
            </a:endParaRPr>
          </a:p>
          <a:p>
            <a:pPr marL="914400" lvl="1" indent="-317500" algn="l" rtl="0">
              <a:lnSpc>
                <a:spcPct val="115000"/>
              </a:lnSpc>
              <a:spcBef>
                <a:spcPts val="0"/>
              </a:spcBef>
              <a:spcAft>
                <a:spcPts val="0"/>
              </a:spcAft>
              <a:buClr>
                <a:schemeClr val="dk1"/>
              </a:buClr>
              <a:buSzPts val="1400"/>
              <a:buFont typeface="Calibri"/>
              <a:buChar char="●"/>
            </a:pPr>
            <a:r>
              <a:rPr lang="en" sz="1400">
                <a:solidFill>
                  <a:schemeClr val="dk1"/>
                </a:solidFill>
              </a:rPr>
              <a:t>User data: This includes user profiles, viewing history, ratings, and preferences.</a:t>
            </a:r>
            <a:endParaRPr sz="14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400">
                <a:solidFill>
                  <a:schemeClr val="dk1"/>
                </a:solidFill>
              </a:rPr>
              <a:t>2. BERT Feature Extraction:</a:t>
            </a:r>
            <a:endParaRPr sz="1400">
              <a:solidFill>
                <a:schemeClr val="dk1"/>
              </a:solidFill>
            </a:endParaRPr>
          </a:p>
          <a:p>
            <a:pPr marL="457200" lvl="0" indent="-317500" algn="l" rtl="0">
              <a:lnSpc>
                <a:spcPct val="115000"/>
              </a:lnSpc>
              <a:spcBef>
                <a:spcPts val="1200"/>
              </a:spcBef>
              <a:spcAft>
                <a:spcPts val="0"/>
              </a:spcAft>
              <a:buClr>
                <a:schemeClr val="dk1"/>
              </a:buClr>
              <a:buSzPts val="1400"/>
              <a:buFont typeface="Calibri"/>
              <a:buChar char="●"/>
            </a:pPr>
            <a:r>
              <a:rPr lang="en" sz="1400">
                <a:solidFill>
                  <a:schemeClr val="dk1"/>
                </a:solidFill>
              </a:rPr>
              <a:t>Preprocessed text data (movie/series descriptions and reviews) is fed into a pre-trained BERT model.</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Calibri"/>
              <a:buChar char="●"/>
            </a:pPr>
            <a:r>
              <a:rPr lang="en" sz="1400">
                <a:solidFill>
                  <a:schemeClr val="dk1"/>
                </a:solidFill>
              </a:rPr>
              <a:t>BERT analyzes the text and extracts meaningful features that capture the content, themes, sentiment, and other relevant information about each movie/series.</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Calibri"/>
              <a:buChar char="●"/>
            </a:pPr>
            <a:r>
              <a:rPr lang="en" sz="1400">
                <a:solidFill>
                  <a:schemeClr val="dk1"/>
                </a:solidFill>
              </a:rPr>
              <a:t>These features are essentially numerical representations of the text, encapsulating the important information for recommendation.</a:t>
            </a:r>
            <a:endParaRPr sz="1400">
              <a:solidFill>
                <a:schemeClr val="dk1"/>
              </a:solidFill>
            </a:endParaRPr>
          </a:p>
          <a:p>
            <a:pPr marL="0" lvl="0" indent="0" algn="l" rtl="0">
              <a:lnSpc>
                <a:spcPct val="115000"/>
              </a:lnSpc>
              <a:spcBef>
                <a:spcPts val="1200"/>
              </a:spcBef>
              <a:spcAft>
                <a:spcPts val="1200"/>
              </a:spcAft>
              <a:buNone/>
            </a:pP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8"/>
          <p:cNvSpPr txBox="1">
            <a:spLocks noGrp="1"/>
          </p:cNvSpPr>
          <p:nvPr>
            <p:ph type="body" idx="4294967295"/>
          </p:nvPr>
        </p:nvSpPr>
        <p:spPr>
          <a:xfrm>
            <a:off x="0" y="73025"/>
            <a:ext cx="8999538" cy="49847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3. User Preference Model:</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User data is used to train an MLP model.</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The MLP learns the complex relationships between user features (e.g., demographics, viewing history, ratings) and their preferences for different types of movies/series.</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This allows the model to create a personalized profile for each user, capturing their individual tastes and interests.</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rPr>
              <a:t>4. Recommendation Generation:</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The system combines the extracted features from BERT and the user profiles learned by the MLP.</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This information is used by a prediction model (often another MLP) to predict which movies/series a particular user is likely to enjoy.</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The prediction model essentially compares the extracted features of each movie/series to the user's profile, identifying those that best match their preferences.</a:t>
            </a:r>
            <a:endParaRPr sz="1600">
              <a:solidFill>
                <a:schemeClr val="dk1"/>
              </a:solidFill>
            </a:endParaRPr>
          </a:p>
          <a:p>
            <a:pPr marL="0" lvl="0" indent="0" algn="l" rtl="0">
              <a:spcBef>
                <a:spcPts val="1200"/>
              </a:spcBef>
              <a:spcAft>
                <a:spcPts val="0"/>
              </a:spcAft>
              <a:buNone/>
            </a:pP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9"/>
          <p:cNvSpPr txBox="1">
            <a:spLocks noGrp="1"/>
          </p:cNvSpPr>
          <p:nvPr>
            <p:ph type="body" idx="4294967295"/>
          </p:nvPr>
        </p:nvSpPr>
        <p:spPr>
          <a:xfrm>
            <a:off x="0" y="144463"/>
            <a:ext cx="8853488" cy="4841875"/>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 sz="1600">
                <a:solidFill>
                  <a:schemeClr val="dk1"/>
                </a:solidFill>
              </a:rPr>
              <a:t>5. Refinement and Ranking:</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The initial recommendations generated by the prediction model might be further refined based on additional factors:</a:t>
            </a:r>
            <a:endParaRPr sz="1600">
              <a:solidFill>
                <a:schemeClr val="dk1"/>
              </a:solidFill>
            </a:endParaRPr>
          </a:p>
          <a:p>
            <a:pPr marL="914400" lvl="1" indent="-330200" algn="l" rtl="0">
              <a:lnSpc>
                <a:spcPct val="115000"/>
              </a:lnSpc>
              <a:spcBef>
                <a:spcPts val="0"/>
              </a:spcBef>
              <a:spcAft>
                <a:spcPts val="0"/>
              </a:spcAft>
              <a:buClr>
                <a:schemeClr val="dk1"/>
              </a:buClr>
              <a:buSzPts val="1600"/>
              <a:buFont typeface="Calibri"/>
              <a:buChar char="●"/>
            </a:pPr>
            <a:r>
              <a:rPr lang="en" sz="1600">
                <a:solidFill>
                  <a:schemeClr val="dk1"/>
                </a:solidFill>
              </a:rPr>
              <a:t>Popularity: Popular movies/series with high ratings might be prioritized.</a:t>
            </a:r>
            <a:endParaRPr sz="1600">
              <a:solidFill>
                <a:schemeClr val="dk1"/>
              </a:solidFill>
            </a:endParaRPr>
          </a:p>
          <a:p>
            <a:pPr marL="914400" lvl="1" indent="-330200" algn="l" rtl="0">
              <a:lnSpc>
                <a:spcPct val="115000"/>
              </a:lnSpc>
              <a:spcBef>
                <a:spcPts val="0"/>
              </a:spcBef>
              <a:spcAft>
                <a:spcPts val="0"/>
              </a:spcAft>
              <a:buClr>
                <a:schemeClr val="dk1"/>
              </a:buClr>
              <a:buSzPts val="1600"/>
              <a:buFont typeface="Calibri"/>
              <a:buChar char="●"/>
            </a:pPr>
            <a:r>
              <a:rPr lang="en" sz="1600">
                <a:solidFill>
                  <a:schemeClr val="dk1"/>
                </a:solidFill>
              </a:rPr>
              <a:t>Novelty: Recommending new and interesting content can be beneficial to avoid boredom.</a:t>
            </a:r>
            <a:endParaRPr sz="1600">
              <a:solidFill>
                <a:schemeClr val="dk1"/>
              </a:solidFill>
            </a:endParaRPr>
          </a:p>
          <a:p>
            <a:pPr marL="914400" lvl="1" indent="-330200" algn="l" rtl="0">
              <a:lnSpc>
                <a:spcPct val="115000"/>
              </a:lnSpc>
              <a:spcBef>
                <a:spcPts val="0"/>
              </a:spcBef>
              <a:spcAft>
                <a:spcPts val="0"/>
              </a:spcAft>
              <a:buClr>
                <a:schemeClr val="dk1"/>
              </a:buClr>
              <a:buSzPts val="1600"/>
              <a:buFont typeface="Calibri"/>
              <a:buChar char="●"/>
            </a:pPr>
            <a:r>
              <a:rPr lang="en" sz="1600">
                <a:solidFill>
                  <a:schemeClr val="dk1"/>
                </a:solidFill>
              </a:rPr>
              <a:t>Diversity: Presenting a diverse range of options based on genre, theme etc can broaden the user's horizons.</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rPr>
              <a:t>6. Recommendation Delivery:</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The system presents the final recommendations to the user through various interfaces, such as personalized recommendation lists, streaming service interfaces, or online platforms.</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rPr>
              <a:t>This is a simplified overview, and the specific implementation details might vary depending on the chosen tools and algorithms. However, the core principles remain the same: using BERT to understand content and extract features, using MLP to learn user preferences, and combining these insights to generate personalized recommendations for each user.</a:t>
            </a:r>
            <a:endParaRPr sz="1600">
              <a:solidFill>
                <a:schemeClr val="dk1"/>
              </a:solidFill>
            </a:endParaRPr>
          </a:p>
          <a:p>
            <a:pPr marL="0" lvl="0" indent="0" algn="l" rtl="0">
              <a:spcBef>
                <a:spcPts val="930"/>
              </a:spcBef>
              <a:spcAft>
                <a:spcPts val="0"/>
              </a:spcAft>
              <a:buNone/>
            </a:pP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0"/>
          <p:cNvSpPr txBox="1">
            <a:spLocks noGrp="1"/>
          </p:cNvSpPr>
          <p:nvPr>
            <p:ph type="title"/>
          </p:nvPr>
        </p:nvSpPr>
        <p:spPr>
          <a:xfrm>
            <a:off x="2105030" y="426259"/>
            <a:ext cx="6673200" cy="1170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STEPS INVOLVED</a:t>
            </a:r>
            <a:endParaRPr/>
          </a:p>
        </p:txBody>
      </p:sp>
      <p:sp>
        <p:nvSpPr>
          <p:cNvPr id="256" name="Google Shape;256;p40"/>
          <p:cNvSpPr txBox="1">
            <a:spLocks noGrp="1"/>
          </p:cNvSpPr>
          <p:nvPr>
            <p:ph type="body" idx="1"/>
          </p:nvPr>
        </p:nvSpPr>
        <p:spPr>
          <a:xfrm>
            <a:off x="103450" y="1717075"/>
            <a:ext cx="8947500" cy="33411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There are several steps involved in making a movie/series recommendation system using BERT and MLP:</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1. Data Collection:</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Movie/series data:</a:t>
            </a:r>
            <a:endParaRPr sz="1600">
              <a:solidFill>
                <a:schemeClr val="dk1"/>
              </a:solidFill>
            </a:endParaRPr>
          </a:p>
          <a:p>
            <a:pPr marL="914400" lvl="1" indent="-330200" algn="l" rtl="0">
              <a:lnSpc>
                <a:spcPct val="115000"/>
              </a:lnSpc>
              <a:spcBef>
                <a:spcPts val="0"/>
              </a:spcBef>
              <a:spcAft>
                <a:spcPts val="0"/>
              </a:spcAft>
              <a:buClr>
                <a:schemeClr val="dk1"/>
              </a:buClr>
              <a:buSzPts val="1600"/>
              <a:buFont typeface="Calibri"/>
              <a:buChar char="●"/>
            </a:pPr>
            <a:r>
              <a:rPr lang="en" sz="1600">
                <a:solidFill>
                  <a:schemeClr val="dk1"/>
                </a:solidFill>
              </a:rPr>
              <a:t>Obtain movie/series information from online databases like TMDB, IMDB, or OpenSubtitles.</a:t>
            </a:r>
            <a:endParaRPr sz="1600">
              <a:solidFill>
                <a:schemeClr val="dk1"/>
              </a:solidFill>
            </a:endParaRPr>
          </a:p>
          <a:p>
            <a:pPr marL="914400" lvl="1" indent="-330200" algn="l" rtl="0">
              <a:lnSpc>
                <a:spcPct val="115000"/>
              </a:lnSpc>
              <a:spcBef>
                <a:spcPts val="0"/>
              </a:spcBef>
              <a:spcAft>
                <a:spcPts val="0"/>
              </a:spcAft>
              <a:buClr>
                <a:schemeClr val="dk1"/>
              </a:buClr>
              <a:buSzPts val="1600"/>
              <a:buFont typeface="Calibri"/>
              <a:buChar char="●"/>
            </a:pPr>
            <a:r>
              <a:rPr lang="en" sz="1600">
                <a:solidFill>
                  <a:schemeClr val="dk1"/>
                </a:solidFill>
              </a:rPr>
              <a:t>Collect data such as titles, descriptions, genres, directors, actors, release dates, and user ratings.</a:t>
            </a:r>
            <a:endParaRPr sz="1600">
              <a:solidFill>
                <a:schemeClr val="dk1"/>
              </a:solidFill>
            </a:endParaRPr>
          </a:p>
          <a:p>
            <a:pPr marL="914400" lvl="1" indent="-330200" algn="l" rtl="0">
              <a:lnSpc>
                <a:spcPct val="115000"/>
              </a:lnSpc>
              <a:spcBef>
                <a:spcPts val="0"/>
              </a:spcBef>
              <a:spcAft>
                <a:spcPts val="0"/>
              </a:spcAft>
              <a:buClr>
                <a:schemeClr val="dk1"/>
              </a:buClr>
              <a:buSzPts val="1600"/>
              <a:buFont typeface="Calibri"/>
              <a:buChar char="●"/>
            </a:pPr>
            <a:r>
              <a:rPr lang="en" sz="1600">
                <a:solidFill>
                  <a:schemeClr val="dk1"/>
                </a:solidFill>
              </a:rPr>
              <a:t>Scrape reviews from websites or utilize public review datasets.</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User data:</a:t>
            </a:r>
            <a:endParaRPr sz="1600">
              <a:solidFill>
                <a:schemeClr val="dk1"/>
              </a:solidFill>
            </a:endParaRPr>
          </a:p>
          <a:p>
            <a:pPr marL="914400" lvl="1" indent="-330200" algn="l" rtl="0">
              <a:lnSpc>
                <a:spcPct val="115000"/>
              </a:lnSpc>
              <a:spcBef>
                <a:spcPts val="0"/>
              </a:spcBef>
              <a:spcAft>
                <a:spcPts val="0"/>
              </a:spcAft>
              <a:buClr>
                <a:schemeClr val="dk1"/>
              </a:buClr>
              <a:buSzPts val="1600"/>
              <a:buFont typeface="Calibri"/>
              <a:buChar char="●"/>
            </a:pPr>
            <a:r>
              <a:rPr lang="en" sz="1600">
                <a:solidFill>
                  <a:schemeClr val="dk1"/>
                </a:solidFill>
              </a:rPr>
              <a:t>Collect user demographics, viewing history, ratings, and preferences through surveys, user profiles, or tracking user activity on the system.</a:t>
            </a:r>
            <a:endParaRPr sz="1600">
              <a:solidFill>
                <a:schemeClr val="dk1"/>
              </a:solidFill>
            </a:endParaRPr>
          </a:p>
          <a:p>
            <a:pPr marL="0" lvl="0" indent="0" algn="l" rtl="0">
              <a:spcBef>
                <a:spcPts val="1200"/>
              </a:spcBef>
              <a:spcAft>
                <a:spcPts val="0"/>
              </a:spcAft>
              <a:buNone/>
            </a:pP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41"/>
          <p:cNvSpPr txBox="1">
            <a:spLocks noGrp="1"/>
          </p:cNvSpPr>
          <p:nvPr>
            <p:ph type="body" idx="4294967295"/>
          </p:nvPr>
        </p:nvSpPr>
        <p:spPr>
          <a:xfrm>
            <a:off x="155575" y="103188"/>
            <a:ext cx="8988425" cy="4945062"/>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2. Data Preprocessing:</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Clean and filter data: Remove duplicates, missing values, and irrelevant information.</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Preprocess text data: Apply techniques like tokenization, stemming, and lemmatization to prepare text for BERT processing.</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Encode categorical features: Convert categorical data like genres and directors into numerical representations.</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Feature engineering: Create additional features based on domain knowledge or user behavior analysis.</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rPr>
              <a:t>3. BERT Feature Extraction:</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Train or fine-tune a pre-trained BERT model on the text data (movie/series descriptions and reviews).</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Extract features from the BERT model that capture the content, themes, sentiment, and other relevant information about each movie/series.</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These features can be word embeddings, sentence embeddings, or pooled representations generated by the BERT model.</a:t>
            </a:r>
            <a:endParaRPr sz="1600">
              <a:solidFill>
                <a:schemeClr val="dk1"/>
              </a:solidFill>
            </a:endParaRPr>
          </a:p>
          <a:p>
            <a:pPr marL="0" lvl="0" indent="0" algn="l" rtl="0">
              <a:spcBef>
                <a:spcPts val="1200"/>
              </a:spcBef>
              <a:spcAft>
                <a:spcPts val="0"/>
              </a:spcAft>
              <a:buNone/>
            </a:pP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42"/>
          <p:cNvSpPr txBox="1">
            <a:spLocks noGrp="1"/>
          </p:cNvSpPr>
          <p:nvPr>
            <p:ph type="body" idx="4294967295"/>
          </p:nvPr>
        </p:nvSpPr>
        <p:spPr>
          <a:xfrm>
            <a:off x="155575" y="82550"/>
            <a:ext cx="8988425" cy="4986338"/>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4. User Preference Modelling:</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Train an MLP model on the user data, including features like demographics, viewing history, and ratings.</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The MLP learns the relationships between these features and user preferences for different types of movies/series.</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This model creates a personalized profile for each user, capturing their individual tastes and interests.</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rPr>
              <a:t>5. Recommendation Generation:</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Combine the extracted features from BERT with the user profiles learned by the MLP.</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Train a prediction model, often another MLP, on this combined data.</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rPr>
              <a:t>The prediction model learns to predict which movies/series a particular user is likely to enjoy, comparing the extracted features to the user's profile.</a:t>
            </a:r>
            <a:endParaRPr sz="1600">
              <a:solidFill>
                <a:schemeClr val="dk1"/>
              </a:solidFill>
            </a:endParaRPr>
          </a:p>
          <a:p>
            <a:pPr marL="0" lvl="0" indent="0" algn="l" rtl="0">
              <a:spcBef>
                <a:spcPts val="1200"/>
              </a:spcBef>
              <a:spcAft>
                <a:spcPts val="0"/>
              </a:spcAft>
              <a:buClr>
                <a:schemeClr val="dk1"/>
              </a:buClr>
              <a:buSzPts val="1100"/>
              <a:buFont typeface="Arial"/>
              <a:buNone/>
            </a:pPr>
            <a:endParaRPr sz="1600"/>
          </a:p>
          <a:p>
            <a:pPr marL="0" lvl="0" indent="0" algn="l" rtl="0">
              <a:spcBef>
                <a:spcPts val="930"/>
              </a:spcBef>
              <a:spcAft>
                <a:spcPts val="0"/>
              </a:spcAft>
              <a:buNone/>
            </a:pP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8A57E2-281A-D2EB-E5E6-5A7D1FDF7C0A}"/>
              </a:ext>
            </a:extLst>
          </p:cNvPr>
          <p:cNvSpPr txBox="1"/>
          <p:nvPr/>
        </p:nvSpPr>
        <p:spPr>
          <a:xfrm>
            <a:off x="536027" y="1200054"/>
            <a:ext cx="7535918" cy="1600438"/>
          </a:xfrm>
          <a:prstGeom prst="rect">
            <a:avLst/>
          </a:prstGeom>
          <a:noFill/>
        </p:spPr>
        <p:txBody>
          <a:bodyPr wrap="square">
            <a:spAutoFit/>
          </a:bodyPr>
          <a:lstStyle/>
          <a:p>
            <a:endParaRPr lang="en-US" dirty="0"/>
          </a:p>
          <a:p>
            <a:r>
              <a:rPr lang="en-US" dirty="0"/>
              <a:t>Clustering is an unsupervised learning technique that groups similar data points together based on their features or similarities. It's used to discover natural patterns or structures within data without needing predefined categories. This method is valuable in various fields such as customer segmentation, anomaly detection, and image segmentation. Clustering algorithms like K-means, hierarchical clustering, and DBSCAN are used to partition datasets into clusters, enabling better understanding and organization of data.</a:t>
            </a:r>
          </a:p>
        </p:txBody>
      </p:sp>
      <p:sp>
        <p:nvSpPr>
          <p:cNvPr id="6" name="TextBox 5">
            <a:extLst>
              <a:ext uri="{FF2B5EF4-FFF2-40B4-BE49-F238E27FC236}">
                <a16:creationId xmlns:a16="http://schemas.microsoft.com/office/drawing/2014/main" id="{DFE59CC3-4535-E7BA-2BD2-2BDF4C9AA04A}"/>
              </a:ext>
            </a:extLst>
          </p:cNvPr>
          <p:cNvSpPr txBox="1"/>
          <p:nvPr/>
        </p:nvSpPr>
        <p:spPr>
          <a:xfrm>
            <a:off x="536027" y="3228779"/>
            <a:ext cx="7233219" cy="738664"/>
          </a:xfrm>
          <a:prstGeom prst="rect">
            <a:avLst/>
          </a:prstGeom>
          <a:noFill/>
        </p:spPr>
        <p:txBody>
          <a:bodyPr wrap="square" rtlCol="0">
            <a:spAutoFit/>
          </a:bodyPr>
          <a:lstStyle/>
          <a:p>
            <a:r>
              <a:rPr lang="en-US" dirty="0"/>
              <a:t>We created a scatterplot which contains title, cast, directors and description. We clustered the dataset based on the release years attributes and tried it with various epochs and iterations. </a:t>
            </a:r>
          </a:p>
        </p:txBody>
      </p:sp>
      <p:sp>
        <p:nvSpPr>
          <p:cNvPr id="8" name="TextBox 7">
            <a:extLst>
              <a:ext uri="{FF2B5EF4-FFF2-40B4-BE49-F238E27FC236}">
                <a16:creationId xmlns:a16="http://schemas.microsoft.com/office/drawing/2014/main" id="{7E3EB567-934B-2056-C18C-620EC61DB1D5}"/>
              </a:ext>
            </a:extLst>
          </p:cNvPr>
          <p:cNvSpPr txBox="1"/>
          <p:nvPr/>
        </p:nvSpPr>
        <p:spPr>
          <a:xfrm>
            <a:off x="536027" y="540934"/>
            <a:ext cx="4572000" cy="461665"/>
          </a:xfrm>
          <a:prstGeom prst="rect">
            <a:avLst/>
          </a:prstGeom>
          <a:noFill/>
        </p:spPr>
        <p:txBody>
          <a:bodyPr wrap="square">
            <a:spAutoFit/>
          </a:bodyPr>
          <a:lstStyle/>
          <a:p>
            <a:r>
              <a:rPr lang="en-US" sz="2400" dirty="0"/>
              <a:t>Clustering</a:t>
            </a:r>
          </a:p>
        </p:txBody>
      </p:sp>
    </p:spTree>
    <p:extLst>
      <p:ext uri="{BB962C8B-B14F-4D97-AF65-F5344CB8AC3E}">
        <p14:creationId xmlns:p14="http://schemas.microsoft.com/office/powerpoint/2010/main" val="242290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2105030" y="426259"/>
            <a:ext cx="6673200" cy="1170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CONTENT</a:t>
            </a:r>
            <a:endParaRPr/>
          </a:p>
        </p:txBody>
      </p:sp>
      <p:sp>
        <p:nvSpPr>
          <p:cNvPr id="168" name="Google Shape;168;p26"/>
          <p:cNvSpPr txBox="1">
            <a:spLocks noGrp="1"/>
          </p:cNvSpPr>
          <p:nvPr>
            <p:ph type="body" idx="1"/>
          </p:nvPr>
        </p:nvSpPr>
        <p:spPr>
          <a:xfrm>
            <a:off x="2200275" y="1768800"/>
            <a:ext cx="6577800" cy="2798700"/>
          </a:xfrm>
          <a:prstGeom prst="rect">
            <a:avLst/>
          </a:prstGeom>
        </p:spPr>
        <p:txBody>
          <a:bodyPr spcFirstLastPara="1" wrap="square" lIns="91425" tIns="45700" rIns="91425" bIns="45700" anchor="t" anchorCtr="0">
            <a:normAutofit/>
          </a:bodyPr>
          <a:lstStyle/>
          <a:p>
            <a:pPr marL="457200" lvl="0" indent="-342900" algn="l" rtl="0">
              <a:spcBef>
                <a:spcPts val="930"/>
              </a:spcBef>
              <a:spcAft>
                <a:spcPts val="0"/>
              </a:spcAft>
              <a:buSzPts val="1800"/>
              <a:buChar char="–"/>
            </a:pPr>
            <a:r>
              <a:rPr lang="en" dirty="0"/>
              <a:t>INTRODUCTION</a:t>
            </a:r>
            <a:endParaRPr dirty="0"/>
          </a:p>
          <a:p>
            <a:pPr marL="457200" lvl="0" indent="-342900" algn="l" rtl="0">
              <a:spcBef>
                <a:spcPts val="0"/>
              </a:spcBef>
              <a:spcAft>
                <a:spcPts val="0"/>
              </a:spcAft>
              <a:buSzPts val="1800"/>
              <a:buChar char="–"/>
            </a:pPr>
            <a:r>
              <a:rPr lang="en" dirty="0"/>
              <a:t>ABOUT DATASET</a:t>
            </a:r>
            <a:endParaRPr dirty="0"/>
          </a:p>
          <a:p>
            <a:pPr marL="457200" lvl="0" indent="-342900" algn="l" rtl="0">
              <a:spcBef>
                <a:spcPts val="0"/>
              </a:spcBef>
              <a:spcAft>
                <a:spcPts val="0"/>
              </a:spcAft>
              <a:buSzPts val="1800"/>
              <a:buChar char="–"/>
            </a:pPr>
            <a:r>
              <a:rPr lang="en" dirty="0"/>
              <a:t>DATA ATTRIBUTES</a:t>
            </a:r>
            <a:endParaRPr dirty="0"/>
          </a:p>
          <a:p>
            <a:pPr marL="457200" lvl="0" indent="-342900" algn="l" rtl="0">
              <a:spcBef>
                <a:spcPts val="0"/>
              </a:spcBef>
              <a:spcAft>
                <a:spcPts val="0"/>
              </a:spcAft>
              <a:buSzPts val="1800"/>
              <a:buChar char="–"/>
            </a:pPr>
            <a:r>
              <a:rPr lang="en" dirty="0"/>
              <a:t>OBJECTIVE AND STEPS</a:t>
            </a:r>
            <a:endParaRPr dirty="0"/>
          </a:p>
          <a:p>
            <a:pPr marL="457200" lvl="0" indent="-342900" algn="l" rtl="0">
              <a:spcBef>
                <a:spcPts val="0"/>
              </a:spcBef>
              <a:spcAft>
                <a:spcPts val="0"/>
              </a:spcAft>
              <a:buSzPts val="1800"/>
              <a:buChar char="–"/>
            </a:pPr>
            <a:r>
              <a:rPr lang="en" dirty="0"/>
              <a:t>EXPLANATION</a:t>
            </a:r>
            <a:endParaRPr dirty="0"/>
          </a:p>
          <a:p>
            <a:pPr marL="457200" lvl="0" indent="-342900" algn="l" rtl="0">
              <a:spcBef>
                <a:spcPts val="0"/>
              </a:spcBef>
              <a:spcAft>
                <a:spcPts val="0"/>
              </a:spcAft>
              <a:buSzPts val="1800"/>
              <a:buChar char="–"/>
            </a:pPr>
            <a:r>
              <a:rPr lang="en" dirty="0"/>
              <a:t>CODE LINK</a:t>
            </a:r>
            <a:endParaRPr dirty="0"/>
          </a:p>
          <a:p>
            <a:pPr marL="457200" lvl="0" indent="-342900" algn="l" rtl="0">
              <a:spcBef>
                <a:spcPts val="0"/>
              </a:spcBef>
              <a:spcAft>
                <a:spcPts val="0"/>
              </a:spcAft>
              <a:buSzPts val="1800"/>
              <a:buChar char="–"/>
            </a:pPr>
            <a:r>
              <a:rPr lang="en" dirty="0"/>
              <a:t>CONCLUSION</a:t>
            </a:r>
            <a:endParaRPr dirty="0"/>
          </a:p>
          <a:p>
            <a:pPr marL="0" lvl="0" indent="0" algn="l" rtl="0">
              <a:spcBef>
                <a:spcPts val="93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2105025" y="426252"/>
            <a:ext cx="6673200" cy="939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LINK FOR CODE</a:t>
            </a:r>
            <a:endParaRPr/>
          </a:p>
        </p:txBody>
      </p:sp>
      <p:sp>
        <p:nvSpPr>
          <p:cNvPr id="276" name="Google Shape;276;p43"/>
          <p:cNvSpPr txBox="1">
            <a:spLocks noGrp="1"/>
          </p:cNvSpPr>
          <p:nvPr>
            <p:ph type="body" idx="1"/>
          </p:nvPr>
        </p:nvSpPr>
        <p:spPr>
          <a:xfrm>
            <a:off x="381000" y="1828800"/>
            <a:ext cx="8397000" cy="2738700"/>
          </a:xfrm>
          <a:prstGeom prst="rect">
            <a:avLst/>
          </a:prstGeom>
        </p:spPr>
        <p:txBody>
          <a:bodyPr spcFirstLastPara="1" wrap="square" lIns="91425" tIns="45700" rIns="91425" bIns="45700" anchor="t" anchorCtr="0">
            <a:normAutofit/>
          </a:bodyPr>
          <a:lstStyle/>
          <a:p>
            <a:pPr marL="0" lvl="0" indent="0" algn="l" rtl="0">
              <a:spcBef>
                <a:spcPts val="930"/>
              </a:spcBef>
              <a:spcAft>
                <a:spcPts val="0"/>
              </a:spcAft>
              <a:buNone/>
            </a:pPr>
            <a:r>
              <a:rPr lang="en" u="sng">
                <a:solidFill>
                  <a:srgbClr val="0000FF"/>
                </a:solidFill>
                <a:hlinkClick r:id="rId3">
                  <a:extLst>
                    <a:ext uri="{A12FA001-AC4F-418D-AE19-62706E023703}">
                      <ahyp:hlinkClr xmlns:ahyp="http://schemas.microsoft.com/office/drawing/2018/hyperlinkcolor" val="tx"/>
                    </a:ext>
                  </a:extLst>
                </a:hlinkClick>
              </a:rPr>
              <a:t>https://colab.research.google.com/drive/1QJgWvOXCXQnIq_2YvkBtMy6SywtSbwci</a:t>
            </a:r>
            <a:endParaRPr>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2105025" y="310325"/>
            <a:ext cx="6673200" cy="1286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sz="3200"/>
              <a:t>HOW OUR PROJECT DIFFERS FROM PREVIOUS WORKS</a:t>
            </a:r>
            <a:endParaRPr sz="3200"/>
          </a:p>
        </p:txBody>
      </p:sp>
      <p:sp>
        <p:nvSpPr>
          <p:cNvPr id="282" name="Google Shape;282;p44"/>
          <p:cNvSpPr txBox="1">
            <a:spLocks noGrp="1"/>
          </p:cNvSpPr>
          <p:nvPr>
            <p:ph type="body" idx="1"/>
          </p:nvPr>
        </p:nvSpPr>
        <p:spPr>
          <a:xfrm>
            <a:off x="186200" y="1828800"/>
            <a:ext cx="8592000" cy="2738700"/>
          </a:xfrm>
          <a:prstGeom prst="rect">
            <a:avLst/>
          </a:prstGeom>
        </p:spPr>
        <p:txBody>
          <a:bodyPr spcFirstLastPara="1" wrap="square" lIns="91425" tIns="45700" rIns="91425" bIns="45700" anchor="t" anchorCtr="0">
            <a:normAutofit/>
          </a:bodyPr>
          <a:lstStyle/>
          <a:p>
            <a:pPr marL="457200" lvl="0" indent="-342900" algn="l" rtl="0">
              <a:spcBef>
                <a:spcPts val="930"/>
              </a:spcBef>
              <a:spcAft>
                <a:spcPts val="0"/>
              </a:spcAft>
              <a:buSzPts val="1800"/>
              <a:buChar char="–"/>
            </a:pPr>
            <a:r>
              <a:rPr lang="en-US" dirty="0"/>
              <a:t>We took both the pooled output and sequence outputs and we observed more efficiency in pooled outputs.</a:t>
            </a:r>
          </a:p>
          <a:p>
            <a:pPr marL="457200" lvl="0" indent="-342900" algn="l" rtl="0">
              <a:spcBef>
                <a:spcPts val="930"/>
              </a:spcBef>
              <a:spcAft>
                <a:spcPts val="0"/>
              </a:spcAft>
              <a:buSzPts val="1800"/>
              <a:buChar char="–"/>
            </a:pPr>
            <a:r>
              <a:rPr lang="en-US" dirty="0"/>
              <a:t>We did comparison between MLP and clustering and found more accurate results in MLP.</a:t>
            </a:r>
          </a:p>
          <a:p>
            <a:pPr marL="457200" lvl="0" indent="-342900" algn="l" rtl="0">
              <a:spcBef>
                <a:spcPts val="930"/>
              </a:spcBef>
              <a:spcAft>
                <a:spcPts val="0"/>
              </a:spcAft>
              <a:buSzPts val="1800"/>
              <a:buChar char="–"/>
            </a:pPr>
            <a:r>
              <a:rPr lang="en-US" dirty="0"/>
              <a:t>We added some dense layers with RELU gradient and our accuracy was enhanced.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5"/>
          <p:cNvSpPr txBox="1">
            <a:spLocks noGrp="1"/>
          </p:cNvSpPr>
          <p:nvPr>
            <p:ph type="title" idx="4294967295"/>
          </p:nvPr>
        </p:nvSpPr>
        <p:spPr>
          <a:xfrm>
            <a:off x="0" y="-103188"/>
            <a:ext cx="8682038" cy="776288"/>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 dirty="0"/>
              <a:t>CONCLUSION</a:t>
            </a:r>
            <a:endParaRPr dirty="0"/>
          </a:p>
        </p:txBody>
      </p:sp>
      <p:sp>
        <p:nvSpPr>
          <p:cNvPr id="288" name="Google Shape;288;p45"/>
          <p:cNvSpPr txBox="1">
            <a:spLocks noGrp="1"/>
          </p:cNvSpPr>
          <p:nvPr>
            <p:ph type="body" idx="4294967295"/>
          </p:nvPr>
        </p:nvSpPr>
        <p:spPr>
          <a:xfrm>
            <a:off x="0" y="673100"/>
            <a:ext cx="8928100" cy="4281488"/>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 sz="1600" dirty="0">
                <a:solidFill>
                  <a:schemeClr val="dk1"/>
                </a:solidFill>
              </a:rPr>
              <a:t>A movie/series recommendation system using BERT and MLP offers significant advantages over traditional methods. By combining the power of natural language understanding with user preference learning, it delivers a more accurate, personalized, and scalable recommendation experience.</a:t>
            </a:r>
            <a:endParaRPr sz="1600" dirty="0">
              <a:solidFill>
                <a:schemeClr val="dk1"/>
              </a:solidFill>
            </a:endParaRPr>
          </a:p>
          <a:p>
            <a:pPr marL="0" lvl="0" indent="0" algn="l" rtl="0">
              <a:lnSpc>
                <a:spcPct val="115000"/>
              </a:lnSpc>
              <a:spcBef>
                <a:spcPts val="0"/>
              </a:spcBef>
              <a:spcAft>
                <a:spcPts val="0"/>
              </a:spcAft>
              <a:buNone/>
            </a:pPr>
            <a:r>
              <a:rPr lang="en" sz="1600" dirty="0">
                <a:solidFill>
                  <a:schemeClr val="dk1"/>
                </a:solidFill>
              </a:rPr>
              <a:t>Overall, a BERT+MLP recommendation system provides:</a:t>
            </a:r>
            <a:endParaRPr sz="1600" dirty="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dirty="0">
                <a:solidFill>
                  <a:schemeClr val="dk1"/>
                </a:solidFill>
              </a:rPr>
              <a:t>A deeper understanding of content and user preferences.</a:t>
            </a:r>
            <a:endParaRPr sz="1600" dirty="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dirty="0">
                <a:solidFill>
                  <a:schemeClr val="dk1"/>
                </a:solidFill>
              </a:rPr>
              <a:t>Recommendations that are truly relevant and enjoyable for each individual.</a:t>
            </a:r>
            <a:endParaRPr sz="1600" dirty="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dirty="0">
                <a:solidFill>
                  <a:schemeClr val="dk1"/>
                </a:solidFill>
              </a:rPr>
              <a:t>A more engaging and satisfying movie/series exploration journey.</a:t>
            </a:r>
            <a:endParaRPr sz="1600" dirty="0">
              <a:solidFill>
                <a:schemeClr val="dk1"/>
              </a:solidFill>
            </a:endParaRPr>
          </a:p>
          <a:p>
            <a:pPr marL="0" lvl="0" indent="0" algn="l" rtl="0">
              <a:lnSpc>
                <a:spcPct val="115000"/>
              </a:lnSpc>
              <a:spcBef>
                <a:spcPts val="1200"/>
              </a:spcBef>
              <a:spcAft>
                <a:spcPts val="0"/>
              </a:spcAft>
              <a:buNone/>
            </a:pPr>
            <a:r>
              <a:rPr lang="en" sz="1600" dirty="0">
                <a:solidFill>
                  <a:schemeClr val="dk1"/>
                </a:solidFill>
              </a:rPr>
              <a:t>Looking ahead:</a:t>
            </a:r>
            <a:endParaRPr sz="1600" dirty="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dirty="0">
                <a:solidFill>
                  <a:schemeClr val="dk1"/>
                </a:solidFill>
              </a:rPr>
              <a:t>Further research and development are expected to improve the accuracy, personalization, and efficiency of these systems.</a:t>
            </a:r>
            <a:endParaRPr sz="1600" dirty="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dirty="0">
                <a:solidFill>
                  <a:schemeClr val="dk1"/>
                </a:solidFill>
              </a:rPr>
              <a:t>Integration with other AI technologies like image recognition and sentiment analysis can further enhance the recommendation experience.</a:t>
            </a:r>
            <a:endParaRPr sz="1600" dirty="0">
              <a:solidFill>
                <a:schemeClr val="dk1"/>
              </a:solidFill>
            </a:endParaRPr>
          </a:p>
          <a:p>
            <a:pPr marL="457200" lvl="0" indent="-330200" algn="l" rtl="0">
              <a:lnSpc>
                <a:spcPct val="115000"/>
              </a:lnSpc>
              <a:spcBef>
                <a:spcPts val="0"/>
              </a:spcBef>
              <a:spcAft>
                <a:spcPts val="0"/>
              </a:spcAft>
              <a:buClr>
                <a:schemeClr val="dk1"/>
              </a:buClr>
              <a:buSzPts val="1600"/>
              <a:buFont typeface="Calibri"/>
              <a:buChar char="●"/>
            </a:pPr>
            <a:r>
              <a:rPr lang="en" sz="1600" dirty="0">
                <a:solidFill>
                  <a:schemeClr val="dk1"/>
                </a:solidFill>
              </a:rPr>
              <a:t>The future of movie/series recommendations lies in personalized, intelligent systems that understand users and their preferences on a deeper level.</a:t>
            </a:r>
            <a:endParaRPr sz="1600" dirty="0">
              <a:solidFill>
                <a:schemeClr val="dk1"/>
              </a:solidFill>
            </a:endParaRPr>
          </a:p>
          <a:p>
            <a:pPr marL="457200" lvl="0" indent="-330200" algn="l" rtl="0">
              <a:spcBef>
                <a:spcPts val="0"/>
              </a:spcBef>
              <a:spcAft>
                <a:spcPts val="0"/>
              </a:spcAft>
              <a:buSzPts val="1600"/>
              <a:buFont typeface="Calibri"/>
              <a:buChar char="–"/>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2105030" y="426259"/>
            <a:ext cx="6673200" cy="1170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INTRODUCTION</a:t>
            </a:r>
            <a:endParaRPr/>
          </a:p>
        </p:txBody>
      </p:sp>
      <p:sp>
        <p:nvSpPr>
          <p:cNvPr id="174" name="Google Shape;174;p27"/>
          <p:cNvSpPr txBox="1">
            <a:spLocks noGrp="1"/>
          </p:cNvSpPr>
          <p:nvPr>
            <p:ph type="body" idx="1"/>
          </p:nvPr>
        </p:nvSpPr>
        <p:spPr>
          <a:xfrm>
            <a:off x="1923975" y="1828800"/>
            <a:ext cx="6854100" cy="2738700"/>
          </a:xfrm>
          <a:prstGeom prst="rect">
            <a:avLst/>
          </a:prstGeom>
        </p:spPr>
        <p:txBody>
          <a:bodyPr spcFirstLastPara="1" wrap="square" lIns="91425" tIns="45700" rIns="91425" bIns="45700" anchor="t" anchorCtr="0">
            <a:normAutofit/>
          </a:bodyPr>
          <a:lstStyle/>
          <a:p>
            <a:pPr marL="0" lvl="0" indent="0" algn="l" rtl="0">
              <a:spcBef>
                <a:spcPts val="930"/>
              </a:spcBef>
              <a:spcAft>
                <a:spcPts val="0"/>
              </a:spcAft>
              <a:buNone/>
            </a:pPr>
            <a:r>
              <a:rPr lang="en">
                <a:solidFill>
                  <a:schemeClr val="dk1"/>
                </a:solidFill>
              </a:rPr>
              <a:t>Netflix Inc. is an American media company based in Los Gatos, California. Founded in 1997 by Reed Hastings and Marc Randolph in Scotts Valley, California, it operates the over-the-top subscription video on-demand service Netflix brand, which includes original films and television series commissioned or acquired by the company, and third-party content licensed from other distributors.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2105030" y="426259"/>
            <a:ext cx="6673200" cy="1170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ABOUT DATASET</a:t>
            </a:r>
            <a:endParaRPr/>
          </a:p>
        </p:txBody>
      </p:sp>
      <p:sp>
        <p:nvSpPr>
          <p:cNvPr id="180" name="Google Shape;180;p28"/>
          <p:cNvSpPr txBox="1">
            <a:spLocks noGrp="1"/>
          </p:cNvSpPr>
          <p:nvPr>
            <p:ph type="body" idx="1"/>
          </p:nvPr>
        </p:nvSpPr>
        <p:spPr>
          <a:xfrm>
            <a:off x="1907925" y="1665375"/>
            <a:ext cx="6864600" cy="31860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uFill>
                  <a:noFill/>
                </a:uFill>
                <a:hlinkClick r:id="rId3">
                  <a:extLst>
                    <a:ext uri="{A12FA001-AC4F-418D-AE19-62706E023703}">
                      <ahyp:hlinkClr xmlns:ahyp="http://schemas.microsoft.com/office/drawing/2018/hyperlinkcolor" val="tx"/>
                    </a:ext>
                  </a:extLst>
                </a:hlinkClick>
              </a:rPr>
              <a:t>Netflix</a:t>
            </a:r>
            <a:r>
              <a:rPr lang="en">
                <a:solidFill>
                  <a:schemeClr val="dk1"/>
                </a:solidFill>
              </a:rPr>
              <a:t> is one of the most popular media and video streaming platforms. They have over 8000 movies and TV shows available on their platform, as of mid-2021, they have over 200M subscribers globally. This tabular dataset consists of listings of all the movies and tv shows available on Netflix, along with details such as - cast, directors, ratings, release year, duration, etc.</a:t>
            </a:r>
            <a:endParaRPr>
              <a:solidFill>
                <a:schemeClr val="dk1"/>
              </a:solidFill>
            </a:endParaRPr>
          </a:p>
          <a:p>
            <a:pPr marL="0" lvl="0" indent="0" algn="l" rtl="0">
              <a:lnSpc>
                <a:spcPct val="115000"/>
              </a:lnSpc>
              <a:spcBef>
                <a:spcPts val="0"/>
              </a:spcBef>
              <a:spcAft>
                <a:spcPts val="0"/>
              </a:spcAft>
              <a:buNone/>
            </a:pPr>
            <a:endParaRPr>
              <a:solidFill>
                <a:srgbClr val="3C4043"/>
              </a:solidFill>
            </a:endParaRPr>
          </a:p>
          <a:p>
            <a:pPr marL="0" lvl="0" indent="0" algn="l" rtl="0">
              <a:lnSpc>
                <a:spcPct val="115000"/>
              </a:lnSpc>
              <a:spcBef>
                <a:spcPts val="0"/>
              </a:spcBef>
              <a:spcAft>
                <a:spcPts val="0"/>
              </a:spcAft>
              <a:buClr>
                <a:schemeClr val="dk1"/>
              </a:buClr>
              <a:buSzPts val="1100"/>
              <a:buFont typeface="Arial"/>
              <a:buNone/>
            </a:pPr>
            <a:r>
              <a:rPr lang="en">
                <a:solidFill>
                  <a:srgbClr val="3C4043"/>
                </a:solidFill>
              </a:rPr>
              <a:t>Link of the dataset: </a:t>
            </a:r>
            <a:r>
              <a:rPr lang="en" u="sng">
                <a:solidFill>
                  <a:schemeClr val="hlink"/>
                </a:solidFill>
                <a:hlinkClick r:id="rId4"/>
              </a:rPr>
              <a:t>https://www.kaggle.com/datasets/shivamb/netflix-shows</a:t>
            </a:r>
            <a:endParaRPr>
              <a:solidFill>
                <a:srgbClr val="3C4043"/>
              </a:solidFill>
            </a:endParaRPr>
          </a:p>
          <a:p>
            <a:pPr marL="0" lvl="0" indent="0" algn="l" rtl="0">
              <a:spcBef>
                <a:spcPts val="93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2105025" y="426253"/>
            <a:ext cx="6673200" cy="773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DATA ATTRIBUTES</a:t>
            </a:r>
            <a:endParaRPr/>
          </a:p>
        </p:txBody>
      </p:sp>
      <p:sp>
        <p:nvSpPr>
          <p:cNvPr id="186" name="Google Shape;186;p29"/>
          <p:cNvSpPr txBox="1">
            <a:spLocks noGrp="1"/>
          </p:cNvSpPr>
          <p:nvPr>
            <p:ph type="body" idx="1"/>
          </p:nvPr>
        </p:nvSpPr>
        <p:spPr>
          <a:xfrm>
            <a:off x="2200276" y="1828800"/>
            <a:ext cx="6577800" cy="2738700"/>
          </a:xfrm>
          <a:prstGeom prst="rect">
            <a:avLst/>
          </a:prstGeom>
        </p:spPr>
        <p:txBody>
          <a:bodyPr spcFirstLastPara="1" wrap="square" lIns="91425" tIns="45700" rIns="91425" bIns="45700" anchor="t" anchorCtr="0">
            <a:noAutofit/>
          </a:bodyPr>
          <a:lstStyle/>
          <a:p>
            <a:pPr marL="457200" lvl="0" indent="-323850" algn="l" rtl="0">
              <a:lnSpc>
                <a:spcPct val="115000"/>
              </a:lnSpc>
              <a:spcBef>
                <a:spcPts val="1100"/>
              </a:spcBef>
              <a:spcAft>
                <a:spcPts val="0"/>
              </a:spcAft>
              <a:buClr>
                <a:schemeClr val="dk1"/>
              </a:buClr>
              <a:buSzPts val="1500"/>
              <a:buFont typeface="Arial"/>
              <a:buChar char="●"/>
            </a:pPr>
            <a:r>
              <a:rPr lang="en" sz="1500" b="1">
                <a:solidFill>
                  <a:schemeClr val="dk1"/>
                </a:solidFill>
              </a:rPr>
              <a:t>show_id :</a:t>
            </a:r>
            <a:r>
              <a:rPr lang="en" sz="1500">
                <a:solidFill>
                  <a:schemeClr val="dk1"/>
                </a:solidFill>
              </a:rPr>
              <a:t> Unique ID for every Movie / Tv Show</a:t>
            </a:r>
            <a:endParaRPr sz="1500">
              <a:solidFill>
                <a:schemeClr val="dk1"/>
              </a:solidFill>
            </a:endParaRPr>
          </a:p>
          <a:p>
            <a:pPr marL="457200" lvl="0" indent="-323850" algn="l" rtl="0">
              <a:lnSpc>
                <a:spcPct val="115000"/>
              </a:lnSpc>
              <a:spcBef>
                <a:spcPts val="0"/>
              </a:spcBef>
              <a:spcAft>
                <a:spcPts val="0"/>
              </a:spcAft>
              <a:buClr>
                <a:schemeClr val="dk1"/>
              </a:buClr>
              <a:buSzPts val="1500"/>
              <a:buFont typeface="Arial"/>
              <a:buChar char="●"/>
            </a:pPr>
            <a:r>
              <a:rPr lang="en" sz="1500" b="1">
                <a:solidFill>
                  <a:schemeClr val="dk1"/>
                </a:solidFill>
              </a:rPr>
              <a:t>type :</a:t>
            </a:r>
            <a:r>
              <a:rPr lang="en" sz="1500">
                <a:solidFill>
                  <a:schemeClr val="dk1"/>
                </a:solidFill>
              </a:rPr>
              <a:t> Identifier - A Movie or TV Show</a:t>
            </a:r>
            <a:endParaRPr sz="1500">
              <a:solidFill>
                <a:schemeClr val="dk1"/>
              </a:solidFill>
            </a:endParaRPr>
          </a:p>
          <a:p>
            <a:pPr marL="457200" lvl="0" indent="-323850" algn="l" rtl="0">
              <a:lnSpc>
                <a:spcPct val="115000"/>
              </a:lnSpc>
              <a:spcBef>
                <a:spcPts val="0"/>
              </a:spcBef>
              <a:spcAft>
                <a:spcPts val="0"/>
              </a:spcAft>
              <a:buClr>
                <a:schemeClr val="dk1"/>
              </a:buClr>
              <a:buSzPts val="1500"/>
              <a:buFont typeface="Arial"/>
              <a:buChar char="●"/>
            </a:pPr>
            <a:r>
              <a:rPr lang="en" sz="1500" b="1">
                <a:solidFill>
                  <a:schemeClr val="dk1"/>
                </a:solidFill>
              </a:rPr>
              <a:t>title :</a:t>
            </a:r>
            <a:r>
              <a:rPr lang="en" sz="1500">
                <a:solidFill>
                  <a:schemeClr val="dk1"/>
                </a:solidFill>
              </a:rPr>
              <a:t> Title of the Movie / Tv Show</a:t>
            </a:r>
            <a:endParaRPr sz="1500">
              <a:solidFill>
                <a:schemeClr val="dk1"/>
              </a:solidFill>
            </a:endParaRPr>
          </a:p>
          <a:p>
            <a:pPr marL="457200" lvl="0" indent="-323850" algn="l" rtl="0">
              <a:lnSpc>
                <a:spcPct val="115000"/>
              </a:lnSpc>
              <a:spcBef>
                <a:spcPts val="0"/>
              </a:spcBef>
              <a:spcAft>
                <a:spcPts val="0"/>
              </a:spcAft>
              <a:buClr>
                <a:schemeClr val="dk1"/>
              </a:buClr>
              <a:buSzPts val="1500"/>
              <a:buFont typeface="Arial"/>
              <a:buChar char="●"/>
            </a:pPr>
            <a:r>
              <a:rPr lang="en" sz="1500" b="1">
                <a:solidFill>
                  <a:schemeClr val="dk1"/>
                </a:solidFill>
              </a:rPr>
              <a:t>director :</a:t>
            </a:r>
            <a:r>
              <a:rPr lang="en" sz="1500">
                <a:solidFill>
                  <a:schemeClr val="dk1"/>
                </a:solidFill>
              </a:rPr>
              <a:t> Director of the Movie / TV Show</a:t>
            </a:r>
            <a:endParaRPr sz="1500">
              <a:solidFill>
                <a:schemeClr val="dk1"/>
              </a:solidFill>
            </a:endParaRPr>
          </a:p>
          <a:p>
            <a:pPr marL="457200" lvl="0" indent="-323850" algn="l" rtl="0">
              <a:lnSpc>
                <a:spcPct val="115000"/>
              </a:lnSpc>
              <a:spcBef>
                <a:spcPts val="0"/>
              </a:spcBef>
              <a:spcAft>
                <a:spcPts val="0"/>
              </a:spcAft>
              <a:buClr>
                <a:schemeClr val="dk1"/>
              </a:buClr>
              <a:buSzPts val="1500"/>
              <a:buFont typeface="Arial"/>
              <a:buChar char="●"/>
            </a:pPr>
            <a:r>
              <a:rPr lang="en" sz="1500" b="1">
                <a:solidFill>
                  <a:schemeClr val="dk1"/>
                </a:solidFill>
              </a:rPr>
              <a:t>cast :</a:t>
            </a:r>
            <a:r>
              <a:rPr lang="en" sz="1500">
                <a:solidFill>
                  <a:schemeClr val="dk1"/>
                </a:solidFill>
              </a:rPr>
              <a:t> Actors involved</a:t>
            </a:r>
            <a:endParaRPr sz="1500">
              <a:solidFill>
                <a:schemeClr val="dk1"/>
              </a:solidFill>
            </a:endParaRPr>
          </a:p>
          <a:p>
            <a:pPr marL="457200" lvl="0" indent="-323850" algn="l" rtl="0">
              <a:lnSpc>
                <a:spcPct val="115000"/>
              </a:lnSpc>
              <a:spcBef>
                <a:spcPts val="0"/>
              </a:spcBef>
              <a:spcAft>
                <a:spcPts val="0"/>
              </a:spcAft>
              <a:buClr>
                <a:schemeClr val="dk1"/>
              </a:buClr>
              <a:buSzPts val="1500"/>
              <a:buFont typeface="Arial"/>
              <a:buChar char="●"/>
            </a:pPr>
            <a:r>
              <a:rPr lang="en" sz="1500" b="1">
                <a:solidFill>
                  <a:schemeClr val="dk1"/>
                </a:solidFill>
              </a:rPr>
              <a:t>country :</a:t>
            </a:r>
            <a:r>
              <a:rPr lang="en" sz="1500">
                <a:solidFill>
                  <a:schemeClr val="dk1"/>
                </a:solidFill>
              </a:rPr>
              <a:t> Country of production</a:t>
            </a:r>
            <a:endParaRPr sz="1500">
              <a:solidFill>
                <a:schemeClr val="dk1"/>
              </a:solidFill>
            </a:endParaRPr>
          </a:p>
          <a:p>
            <a:pPr marL="457200" lvl="0" indent="-323850" algn="l" rtl="0">
              <a:lnSpc>
                <a:spcPct val="115000"/>
              </a:lnSpc>
              <a:spcBef>
                <a:spcPts val="0"/>
              </a:spcBef>
              <a:spcAft>
                <a:spcPts val="0"/>
              </a:spcAft>
              <a:buClr>
                <a:schemeClr val="dk1"/>
              </a:buClr>
              <a:buSzPts val="1500"/>
              <a:buFont typeface="Arial"/>
              <a:buChar char="●"/>
            </a:pPr>
            <a:r>
              <a:rPr lang="en" sz="1500" b="1">
                <a:solidFill>
                  <a:schemeClr val="dk1"/>
                </a:solidFill>
              </a:rPr>
              <a:t>date_added :</a:t>
            </a:r>
            <a:r>
              <a:rPr lang="en" sz="1500">
                <a:solidFill>
                  <a:schemeClr val="dk1"/>
                </a:solidFill>
              </a:rPr>
              <a:t> Date it was added on Netflix</a:t>
            </a:r>
            <a:endParaRPr sz="1500">
              <a:solidFill>
                <a:schemeClr val="dk1"/>
              </a:solidFill>
            </a:endParaRPr>
          </a:p>
          <a:p>
            <a:pPr marL="457200" lvl="0" indent="-323850" algn="l" rtl="0">
              <a:lnSpc>
                <a:spcPct val="115000"/>
              </a:lnSpc>
              <a:spcBef>
                <a:spcPts val="0"/>
              </a:spcBef>
              <a:spcAft>
                <a:spcPts val="0"/>
              </a:spcAft>
              <a:buClr>
                <a:schemeClr val="dk1"/>
              </a:buClr>
              <a:buSzPts val="1500"/>
              <a:buFont typeface="Arial"/>
              <a:buChar char="●"/>
            </a:pPr>
            <a:r>
              <a:rPr lang="en" sz="1500" b="1">
                <a:solidFill>
                  <a:schemeClr val="dk1"/>
                </a:solidFill>
              </a:rPr>
              <a:t>release_year :</a:t>
            </a:r>
            <a:r>
              <a:rPr lang="en" sz="1500">
                <a:solidFill>
                  <a:schemeClr val="dk1"/>
                </a:solidFill>
              </a:rPr>
              <a:t> Actual Release year of the movie / TV show</a:t>
            </a:r>
            <a:endParaRPr sz="1500">
              <a:solidFill>
                <a:schemeClr val="dk1"/>
              </a:solidFill>
            </a:endParaRPr>
          </a:p>
          <a:p>
            <a:pPr marL="457200" lvl="0" indent="-323850" algn="l" rtl="0">
              <a:lnSpc>
                <a:spcPct val="115000"/>
              </a:lnSpc>
              <a:spcBef>
                <a:spcPts val="0"/>
              </a:spcBef>
              <a:spcAft>
                <a:spcPts val="0"/>
              </a:spcAft>
              <a:buClr>
                <a:schemeClr val="dk1"/>
              </a:buClr>
              <a:buSzPts val="1500"/>
              <a:buFont typeface="Arial"/>
              <a:buChar char="●"/>
            </a:pPr>
            <a:r>
              <a:rPr lang="en" sz="1500" b="1">
                <a:solidFill>
                  <a:schemeClr val="dk1"/>
                </a:solidFill>
              </a:rPr>
              <a:t>rating :</a:t>
            </a:r>
            <a:r>
              <a:rPr lang="en" sz="1500">
                <a:solidFill>
                  <a:schemeClr val="dk1"/>
                </a:solidFill>
              </a:rPr>
              <a:t> TV Rating of the movie / TV show</a:t>
            </a:r>
            <a:endParaRPr sz="1500">
              <a:solidFill>
                <a:schemeClr val="dk1"/>
              </a:solidFill>
            </a:endParaRPr>
          </a:p>
          <a:p>
            <a:pPr marL="457200" lvl="0" indent="-323850" algn="l" rtl="0">
              <a:lnSpc>
                <a:spcPct val="115000"/>
              </a:lnSpc>
              <a:spcBef>
                <a:spcPts val="0"/>
              </a:spcBef>
              <a:spcAft>
                <a:spcPts val="0"/>
              </a:spcAft>
              <a:buClr>
                <a:schemeClr val="dk1"/>
              </a:buClr>
              <a:buSzPts val="1500"/>
              <a:buFont typeface="Arial"/>
              <a:buChar char="●"/>
            </a:pPr>
            <a:r>
              <a:rPr lang="en" sz="1500" b="1">
                <a:solidFill>
                  <a:schemeClr val="dk1"/>
                </a:solidFill>
              </a:rPr>
              <a:t>duration :</a:t>
            </a:r>
            <a:r>
              <a:rPr lang="en" sz="1500">
                <a:solidFill>
                  <a:schemeClr val="dk1"/>
                </a:solidFill>
              </a:rPr>
              <a:t> Total Duration in minutes or number of seasons</a:t>
            </a:r>
            <a:endParaRPr sz="1500">
              <a:solidFill>
                <a:schemeClr val="dk1"/>
              </a:solidFill>
            </a:endParaRPr>
          </a:p>
          <a:p>
            <a:pPr marL="457200" lvl="0" indent="-323850" algn="l" rtl="0">
              <a:lnSpc>
                <a:spcPct val="115000"/>
              </a:lnSpc>
              <a:spcBef>
                <a:spcPts val="0"/>
              </a:spcBef>
              <a:spcAft>
                <a:spcPts val="0"/>
              </a:spcAft>
              <a:buClr>
                <a:schemeClr val="dk1"/>
              </a:buClr>
              <a:buSzPts val="1500"/>
              <a:buFont typeface="Arial"/>
              <a:buChar char="●"/>
            </a:pPr>
            <a:r>
              <a:rPr lang="en" sz="1500" b="1">
                <a:solidFill>
                  <a:schemeClr val="dk1"/>
                </a:solidFill>
              </a:rPr>
              <a:t>listed_in :</a:t>
            </a:r>
            <a:r>
              <a:rPr lang="en" sz="1500">
                <a:solidFill>
                  <a:schemeClr val="dk1"/>
                </a:solidFill>
              </a:rPr>
              <a:t> Genres</a:t>
            </a:r>
            <a:endParaRPr sz="1500">
              <a:solidFill>
                <a:schemeClr val="dk1"/>
              </a:solidFill>
            </a:endParaRPr>
          </a:p>
          <a:p>
            <a:pPr marL="457200" lvl="0" indent="-323850" algn="l" rtl="0">
              <a:lnSpc>
                <a:spcPct val="115000"/>
              </a:lnSpc>
              <a:spcBef>
                <a:spcPts val="0"/>
              </a:spcBef>
              <a:spcAft>
                <a:spcPts val="0"/>
              </a:spcAft>
              <a:buClr>
                <a:schemeClr val="dk1"/>
              </a:buClr>
              <a:buSzPts val="1500"/>
              <a:buFont typeface="Arial"/>
              <a:buChar char="●"/>
            </a:pPr>
            <a:r>
              <a:rPr lang="en" sz="1500" b="1">
                <a:solidFill>
                  <a:schemeClr val="dk1"/>
                </a:solidFill>
              </a:rPr>
              <a:t>description :</a:t>
            </a:r>
            <a:r>
              <a:rPr lang="en" sz="1500">
                <a:solidFill>
                  <a:schemeClr val="dk1"/>
                </a:solidFill>
              </a:rPr>
              <a:t> The Summary description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2105030" y="426259"/>
            <a:ext cx="6673200" cy="1170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sz="3400"/>
              <a:t>DESCRIPTION OF ATTRIBUTES</a:t>
            </a:r>
            <a:endParaRPr sz="3400"/>
          </a:p>
        </p:txBody>
      </p:sp>
      <p:sp>
        <p:nvSpPr>
          <p:cNvPr id="192" name="Google Shape;192;p30"/>
          <p:cNvSpPr txBox="1">
            <a:spLocks noGrp="1"/>
          </p:cNvSpPr>
          <p:nvPr>
            <p:ph type="body" idx="1"/>
          </p:nvPr>
        </p:nvSpPr>
        <p:spPr>
          <a:xfrm>
            <a:off x="196525" y="1706750"/>
            <a:ext cx="8854500" cy="3351300"/>
          </a:xfrm>
          <a:prstGeom prst="rect">
            <a:avLst/>
          </a:prstGeom>
        </p:spPr>
        <p:txBody>
          <a:bodyPr spcFirstLastPara="1" wrap="square" lIns="91425" tIns="45700" rIns="91425" bIns="45700" anchor="t" anchorCtr="0">
            <a:noAutofit/>
          </a:bodyPr>
          <a:lstStyle/>
          <a:p>
            <a:pPr marL="457200" lvl="0" indent="-330200" algn="l" rtl="0">
              <a:lnSpc>
                <a:spcPct val="115000"/>
              </a:lnSpc>
              <a:spcBef>
                <a:spcPts val="1200"/>
              </a:spcBef>
              <a:spcAft>
                <a:spcPts val="0"/>
              </a:spcAft>
              <a:buClr>
                <a:schemeClr val="dk1"/>
              </a:buClr>
              <a:buSzPts val="1600"/>
              <a:buFont typeface="Arial"/>
              <a:buChar char="●"/>
            </a:pPr>
            <a:r>
              <a:rPr lang="en" sz="1600" b="1">
                <a:solidFill>
                  <a:schemeClr val="dk1"/>
                </a:solidFill>
              </a:rPr>
              <a:t>show_id:</a:t>
            </a:r>
            <a:r>
              <a:rPr lang="en" sz="1600">
                <a:solidFill>
                  <a:schemeClr val="dk1"/>
                </a:solidFill>
              </a:rPr>
              <a:t>Unique identifier for each Movie/TV Show. It's a distinct number or code assigned to every entry in the dataset, helping to distinguish between different shows or movies.</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Arial"/>
              <a:buChar char="●"/>
            </a:pPr>
            <a:r>
              <a:rPr lang="en" sz="1600" b="1">
                <a:solidFill>
                  <a:schemeClr val="dk1"/>
                </a:solidFill>
              </a:rPr>
              <a:t>type:</a:t>
            </a:r>
            <a:r>
              <a:rPr lang="en" sz="1600">
                <a:solidFill>
                  <a:schemeClr val="dk1"/>
                </a:solidFill>
              </a:rPr>
              <a:t>Identifies whether the entry is a Movie or a TV Show. It's a categorical variable indicating the format of the content.</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Arial"/>
              <a:buChar char="●"/>
            </a:pPr>
            <a:r>
              <a:rPr lang="en" sz="1600" b="1">
                <a:solidFill>
                  <a:schemeClr val="dk1"/>
                </a:solidFill>
              </a:rPr>
              <a:t>title:</a:t>
            </a:r>
            <a:r>
              <a:rPr lang="en" sz="1600">
                <a:solidFill>
                  <a:schemeClr val="dk1"/>
                </a:solidFill>
              </a:rPr>
              <a:t>The name of the Movie or TV Show, serving as a human-readable identifier for the content.</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Arial"/>
              <a:buChar char="●"/>
            </a:pPr>
            <a:r>
              <a:rPr lang="en" sz="1600" b="1">
                <a:solidFill>
                  <a:schemeClr val="dk1"/>
                </a:solidFill>
              </a:rPr>
              <a:t>director:</a:t>
            </a:r>
            <a:r>
              <a:rPr lang="en" sz="1600">
                <a:solidFill>
                  <a:schemeClr val="dk1"/>
                </a:solidFill>
              </a:rPr>
              <a:t>The person responsible for directing the movie or TV show. This attribute identifies the individual leading the creative and artistic aspects of the production.</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Arial"/>
              <a:buChar char="●"/>
            </a:pPr>
            <a:r>
              <a:rPr lang="en" sz="1600" b="1">
                <a:solidFill>
                  <a:schemeClr val="dk1"/>
                </a:solidFill>
              </a:rPr>
              <a:t>cast:</a:t>
            </a:r>
            <a:r>
              <a:rPr lang="en" sz="1600">
                <a:solidFill>
                  <a:schemeClr val="dk1"/>
                </a:solidFill>
              </a:rPr>
              <a:t>Lists the actors involved in the movie or TV show. It provides information about the key performers in the production.</a:t>
            </a:r>
            <a:endParaRPr sz="1600">
              <a:solidFill>
                <a:schemeClr val="dk1"/>
              </a:solidFill>
            </a:endParaRPr>
          </a:p>
          <a:p>
            <a:pPr marL="457200" lvl="0" indent="-330200" algn="l" rtl="0">
              <a:lnSpc>
                <a:spcPct val="115000"/>
              </a:lnSpc>
              <a:spcBef>
                <a:spcPts val="0"/>
              </a:spcBef>
              <a:spcAft>
                <a:spcPts val="0"/>
              </a:spcAft>
              <a:buClr>
                <a:schemeClr val="dk1"/>
              </a:buClr>
              <a:buSzPts val="1600"/>
              <a:buFont typeface="Arial"/>
              <a:buChar char="●"/>
            </a:pPr>
            <a:r>
              <a:rPr lang="en" sz="1600" b="1">
                <a:solidFill>
                  <a:schemeClr val="dk1"/>
                </a:solidFill>
              </a:rPr>
              <a:t>country:</a:t>
            </a:r>
            <a:r>
              <a:rPr lang="en" sz="1600">
                <a:solidFill>
                  <a:schemeClr val="dk1"/>
                </a:solidFill>
              </a:rPr>
              <a:t>Specifies the country where the movie or show was produced. It indicates the origin or location of the production.</a:t>
            </a:r>
            <a:endParaRPr sz="1600">
              <a:solidFill>
                <a:schemeClr val="dk1"/>
              </a:solidFill>
            </a:endParaRPr>
          </a:p>
          <a:p>
            <a:pPr marL="457200" lvl="0" indent="0" algn="l" rtl="0">
              <a:lnSpc>
                <a:spcPct val="115000"/>
              </a:lnSpc>
              <a:spcBef>
                <a:spcPts val="1200"/>
              </a:spcBef>
              <a:spcAft>
                <a:spcPts val="0"/>
              </a:spcAft>
              <a:buNone/>
            </a:pPr>
            <a:endParaRPr sz="1600">
              <a:solidFill>
                <a:schemeClr val="dk1"/>
              </a:solidFill>
            </a:endParaRPr>
          </a:p>
          <a:p>
            <a:pPr marL="0" lvl="0" indent="0" algn="l" rtl="0">
              <a:spcBef>
                <a:spcPts val="1200"/>
              </a:spcBef>
              <a:spcAft>
                <a:spcPts val="0"/>
              </a:spcAft>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1985212" y="293829"/>
            <a:ext cx="6673200" cy="11706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 dirty="0"/>
              <a:t>DESCRIPTION OF ATTRIBUTES</a:t>
            </a:r>
            <a:endParaRPr dirty="0"/>
          </a:p>
        </p:txBody>
      </p:sp>
      <p:sp>
        <p:nvSpPr>
          <p:cNvPr id="198" name="Google Shape;198;p31"/>
          <p:cNvSpPr txBox="1">
            <a:spLocks noGrp="1"/>
          </p:cNvSpPr>
          <p:nvPr>
            <p:ph type="body" idx="1"/>
          </p:nvPr>
        </p:nvSpPr>
        <p:spPr>
          <a:xfrm>
            <a:off x="124050" y="1616176"/>
            <a:ext cx="8895900" cy="3330600"/>
          </a:xfrm>
          <a:prstGeom prst="rect">
            <a:avLst/>
          </a:prstGeom>
        </p:spPr>
        <p:txBody>
          <a:bodyPr spcFirstLastPara="1" wrap="square" lIns="91425" tIns="45700" rIns="91425" bIns="45700" anchor="t" anchorCtr="0">
            <a:noAutofit/>
          </a:bodyPr>
          <a:lstStyle/>
          <a:p>
            <a:pPr marL="457200" lvl="0" indent="-330200" algn="l" rtl="0">
              <a:lnSpc>
                <a:spcPct val="115000"/>
              </a:lnSpc>
              <a:spcBef>
                <a:spcPts val="1200"/>
              </a:spcBef>
              <a:spcAft>
                <a:spcPts val="0"/>
              </a:spcAft>
              <a:buClr>
                <a:schemeClr val="dk1"/>
              </a:buClr>
              <a:buSzPts val="1600"/>
              <a:buFont typeface="Arial"/>
              <a:buChar char="●"/>
            </a:pPr>
            <a:r>
              <a:rPr lang="en" sz="1400" b="1" dirty="0">
                <a:solidFill>
                  <a:schemeClr val="dk1"/>
                </a:solidFill>
              </a:rPr>
              <a:t>date_added:</a:t>
            </a:r>
            <a:r>
              <a:rPr lang="en" sz="1400" dirty="0">
                <a:solidFill>
                  <a:schemeClr val="dk1"/>
                </a:solidFill>
              </a:rPr>
              <a:t>The date when the content was added to Netflix. This attribute helps in understanding the timeline of when the content became available on the platform.</a:t>
            </a:r>
            <a:endParaRPr sz="1400" b="1" dirty="0">
              <a:solidFill>
                <a:schemeClr val="dk1"/>
              </a:solidFill>
            </a:endParaRPr>
          </a:p>
          <a:p>
            <a:pPr marL="457200" lvl="0" indent="-330200" algn="l" rtl="0">
              <a:lnSpc>
                <a:spcPct val="115000"/>
              </a:lnSpc>
              <a:spcBef>
                <a:spcPts val="0"/>
              </a:spcBef>
              <a:spcAft>
                <a:spcPts val="0"/>
              </a:spcAft>
              <a:buClr>
                <a:schemeClr val="dk1"/>
              </a:buClr>
              <a:buSzPts val="1600"/>
              <a:buFont typeface="Arial"/>
              <a:buChar char="●"/>
            </a:pPr>
            <a:r>
              <a:rPr lang="en" sz="1400" b="1" dirty="0">
                <a:solidFill>
                  <a:schemeClr val="dk1"/>
                </a:solidFill>
              </a:rPr>
              <a:t>release_year:</a:t>
            </a:r>
            <a:r>
              <a:rPr lang="en" sz="1400" dirty="0">
                <a:solidFill>
                  <a:schemeClr val="dk1"/>
                </a:solidFill>
              </a:rPr>
              <a:t>Represents the actual release year of the movie or TV show. It indicates when the content was originally released to the public.</a:t>
            </a:r>
            <a:endParaRPr sz="1400" dirty="0">
              <a:solidFill>
                <a:schemeClr val="dk1"/>
              </a:solidFill>
            </a:endParaRPr>
          </a:p>
          <a:p>
            <a:pPr marL="457200" lvl="0" indent="-330200" algn="l" rtl="0">
              <a:lnSpc>
                <a:spcPct val="115000"/>
              </a:lnSpc>
              <a:spcBef>
                <a:spcPts val="0"/>
              </a:spcBef>
              <a:spcAft>
                <a:spcPts val="0"/>
              </a:spcAft>
              <a:buClr>
                <a:schemeClr val="dk1"/>
              </a:buClr>
              <a:buSzPts val="1600"/>
              <a:buFont typeface="Arial"/>
              <a:buChar char="●"/>
            </a:pPr>
            <a:r>
              <a:rPr lang="en" sz="1400" b="1" dirty="0">
                <a:solidFill>
                  <a:schemeClr val="dk1"/>
                </a:solidFill>
              </a:rPr>
              <a:t>rating:</a:t>
            </a:r>
            <a:r>
              <a:rPr lang="en" sz="1400" dirty="0">
                <a:solidFill>
                  <a:schemeClr val="dk1"/>
                </a:solidFill>
              </a:rPr>
              <a:t>TV rating assigned to the movie or show. It provides information about the target audience age group and suitability.</a:t>
            </a:r>
            <a:endParaRPr sz="1400" dirty="0">
              <a:solidFill>
                <a:schemeClr val="dk1"/>
              </a:solidFill>
            </a:endParaRPr>
          </a:p>
          <a:p>
            <a:pPr marL="457200" lvl="0" indent="-330200" algn="l" rtl="0">
              <a:lnSpc>
                <a:spcPct val="115000"/>
              </a:lnSpc>
              <a:spcBef>
                <a:spcPts val="0"/>
              </a:spcBef>
              <a:spcAft>
                <a:spcPts val="0"/>
              </a:spcAft>
              <a:buClr>
                <a:schemeClr val="dk1"/>
              </a:buClr>
              <a:buSzPts val="1600"/>
              <a:buFont typeface="Arial"/>
              <a:buChar char="●"/>
            </a:pPr>
            <a:r>
              <a:rPr lang="en" sz="1400" b="1" dirty="0">
                <a:solidFill>
                  <a:schemeClr val="dk1"/>
                </a:solidFill>
              </a:rPr>
              <a:t>duration:</a:t>
            </a:r>
            <a:r>
              <a:rPr lang="en" sz="1400" dirty="0">
                <a:solidFill>
                  <a:schemeClr val="dk1"/>
                </a:solidFill>
              </a:rPr>
              <a:t>Specifies the total duration of the content, either in minutes (for movies) or the number of seasons (for TV shows). It gives an idea of the time investment required to watch the content.</a:t>
            </a:r>
            <a:endParaRPr sz="1400" dirty="0">
              <a:solidFill>
                <a:schemeClr val="dk1"/>
              </a:solidFill>
            </a:endParaRPr>
          </a:p>
          <a:p>
            <a:pPr marL="457200" lvl="0" indent="-330200" algn="l" rtl="0">
              <a:lnSpc>
                <a:spcPct val="115000"/>
              </a:lnSpc>
              <a:spcBef>
                <a:spcPts val="0"/>
              </a:spcBef>
              <a:spcAft>
                <a:spcPts val="0"/>
              </a:spcAft>
              <a:buClr>
                <a:schemeClr val="dk1"/>
              </a:buClr>
              <a:buSzPts val="1600"/>
              <a:buFont typeface="Arial"/>
              <a:buChar char="●"/>
            </a:pPr>
            <a:r>
              <a:rPr lang="en" sz="1400" b="1" dirty="0">
                <a:solidFill>
                  <a:schemeClr val="dk1"/>
                </a:solidFill>
              </a:rPr>
              <a:t>listed_in:</a:t>
            </a:r>
            <a:r>
              <a:rPr lang="en" sz="1400" dirty="0">
                <a:solidFill>
                  <a:schemeClr val="dk1"/>
                </a:solidFill>
              </a:rPr>
              <a:t>Describes the genre or genres to which the movie or show belongs. It categorizes the content based on its thematic elements.</a:t>
            </a:r>
            <a:endParaRPr sz="1400" dirty="0">
              <a:solidFill>
                <a:schemeClr val="dk1"/>
              </a:solidFill>
            </a:endParaRPr>
          </a:p>
          <a:p>
            <a:pPr marL="457200" lvl="0" indent="-330200" algn="l" rtl="0">
              <a:lnSpc>
                <a:spcPct val="115000"/>
              </a:lnSpc>
              <a:spcBef>
                <a:spcPts val="0"/>
              </a:spcBef>
              <a:spcAft>
                <a:spcPts val="0"/>
              </a:spcAft>
              <a:buClr>
                <a:schemeClr val="dk1"/>
              </a:buClr>
              <a:buSzPts val="1600"/>
              <a:buFont typeface="Arial"/>
              <a:buChar char="●"/>
            </a:pPr>
            <a:r>
              <a:rPr lang="en" sz="1400" b="1" dirty="0">
                <a:solidFill>
                  <a:schemeClr val="dk1"/>
                </a:solidFill>
              </a:rPr>
              <a:t>description:</a:t>
            </a:r>
            <a:r>
              <a:rPr lang="en" sz="1400" dirty="0">
                <a:solidFill>
                  <a:schemeClr val="dk1"/>
                </a:solidFill>
              </a:rPr>
              <a:t>A brief summary or description of the movie or TV show. It provides a concise overview of the content's plot or theme.</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2105030" y="426259"/>
            <a:ext cx="6673200" cy="1170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sz="3200"/>
              <a:t>WHAT IS RECOMMENDATION SYSTEM</a:t>
            </a:r>
            <a:endParaRPr sz="3200"/>
          </a:p>
        </p:txBody>
      </p:sp>
      <p:sp>
        <p:nvSpPr>
          <p:cNvPr id="204" name="Google Shape;204;p32"/>
          <p:cNvSpPr txBox="1">
            <a:spLocks noGrp="1"/>
          </p:cNvSpPr>
          <p:nvPr>
            <p:ph type="body" idx="1"/>
          </p:nvPr>
        </p:nvSpPr>
        <p:spPr>
          <a:xfrm>
            <a:off x="175850" y="1748125"/>
            <a:ext cx="8802600" cy="32274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A movie/series recommendation system using BERT and MLP is a type of recommendation system that utilizes two powerful artificial intelligence techniques:</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BERT:</a:t>
            </a:r>
            <a:endParaRPr sz="1600">
              <a:solidFill>
                <a:schemeClr val="dk1"/>
              </a:solidFill>
            </a:endParaRPr>
          </a:p>
          <a:p>
            <a:pPr marL="457200" lvl="0" indent="-330200" algn="l" rtl="0">
              <a:lnSpc>
                <a:spcPct val="115000"/>
              </a:lnSpc>
              <a:spcBef>
                <a:spcPts val="1200"/>
              </a:spcBef>
              <a:spcAft>
                <a:spcPts val="0"/>
              </a:spcAft>
              <a:buClr>
                <a:schemeClr val="dk1"/>
              </a:buClr>
              <a:buSzPts val="1600"/>
              <a:buFont typeface="Calibri"/>
              <a:buChar char="●"/>
            </a:pPr>
            <a:r>
              <a:rPr lang="en" sz="1600">
                <a:solidFill>
                  <a:schemeClr val="dk1"/>
                </a:solidFill>
              </a:rPr>
              <a:t>Bidirectional Encoder Representations from Transformers (BERT) is a pre-trained deep learning model that excels at understanding the nuances of natural language. In the context of movie/series recommendations, BERT can process and extract meaningful features from text data such as reviews, descriptions, and dialogue. This allows the model to better understand the content and themes of each movie/series, and consequently, make more accurate recommendations.</a:t>
            </a:r>
            <a:endParaRPr sz="1600">
              <a:solidFill>
                <a:schemeClr val="dk1"/>
              </a:solidFill>
            </a:endParaRPr>
          </a:p>
          <a:p>
            <a:pPr marL="457200" lvl="0" indent="0" algn="l" rtl="0">
              <a:lnSpc>
                <a:spcPct val="115000"/>
              </a:lnSpc>
              <a:spcBef>
                <a:spcPts val="1200"/>
              </a:spcBef>
              <a:spcAft>
                <a:spcPts val="0"/>
              </a:spcAft>
              <a:buNone/>
            </a:pPr>
            <a:endParaRPr sz="1600">
              <a:solidFill>
                <a:schemeClr val="dk1"/>
              </a:solidFill>
            </a:endParaRPr>
          </a:p>
          <a:p>
            <a:pPr marL="457200" lvl="0" indent="0" algn="l" rtl="0">
              <a:lnSpc>
                <a:spcPct val="115000"/>
              </a:lnSpc>
              <a:spcBef>
                <a:spcPts val="1200"/>
              </a:spcBef>
              <a:spcAft>
                <a:spcPts val="1200"/>
              </a:spcAft>
              <a:buNone/>
            </a:pP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2105030" y="426259"/>
            <a:ext cx="6673200" cy="1170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ct val="34375"/>
              <a:buFont typeface="Arial"/>
              <a:buNone/>
            </a:pPr>
            <a:r>
              <a:rPr lang="en" sz="3200"/>
              <a:t>WHAT IS RECOMMENDATION SYSTEM</a:t>
            </a:r>
            <a:endParaRPr sz="3200"/>
          </a:p>
          <a:p>
            <a:pPr marL="0" lvl="0" indent="0" algn="l" rtl="0">
              <a:spcBef>
                <a:spcPts val="0"/>
              </a:spcBef>
              <a:spcAft>
                <a:spcPts val="0"/>
              </a:spcAft>
              <a:buNone/>
            </a:pPr>
            <a:endParaRPr/>
          </a:p>
        </p:txBody>
      </p:sp>
      <p:sp>
        <p:nvSpPr>
          <p:cNvPr id="210" name="Google Shape;210;p33"/>
          <p:cNvSpPr txBox="1">
            <a:spLocks noGrp="1"/>
          </p:cNvSpPr>
          <p:nvPr>
            <p:ph type="body" idx="1"/>
          </p:nvPr>
        </p:nvSpPr>
        <p:spPr>
          <a:xfrm>
            <a:off x="285750" y="1758450"/>
            <a:ext cx="8492400" cy="28092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rPr>
              <a:t>MLP:</a:t>
            </a:r>
            <a:endParaRPr sz="1800">
              <a:solidFill>
                <a:schemeClr val="dk1"/>
              </a:solidFill>
            </a:endParaRPr>
          </a:p>
          <a:p>
            <a:pPr marL="457200" lvl="0" indent="-342900" algn="l" rtl="0">
              <a:lnSpc>
                <a:spcPct val="115000"/>
              </a:lnSpc>
              <a:spcBef>
                <a:spcPts val="1200"/>
              </a:spcBef>
              <a:spcAft>
                <a:spcPts val="0"/>
              </a:spcAft>
              <a:buClr>
                <a:schemeClr val="dk1"/>
              </a:buClr>
              <a:buSzPts val="1800"/>
              <a:buFont typeface="Calibri"/>
              <a:buChar char="●"/>
            </a:pPr>
            <a:r>
              <a:rPr lang="en" sz="1800">
                <a:solidFill>
                  <a:schemeClr val="dk1"/>
                </a:solidFill>
              </a:rPr>
              <a:t>Multilayer Perceptron (MLP) is a type of artificial neural network with multiple layers of interconnected nodes. MLPs are adept at learning complex relationships between features and can be trained to predict specific outcomes. In a recommendation system, an MLP can learn the relationship between user preferences (e.g., past watch history, ratings) and movie/series features extracted by BERT. This allows the system to predict which movies/series a particular user is likely to enjoy.</a:t>
            </a:r>
            <a:endParaRPr sz="1800">
              <a:solidFill>
                <a:schemeClr val="dk1"/>
              </a:solidFill>
            </a:endParaRPr>
          </a:p>
          <a:p>
            <a:pPr marL="0" lvl="0" indent="0" algn="l" rtl="0">
              <a:spcBef>
                <a:spcPts val="1200"/>
              </a:spcBef>
              <a:spcAft>
                <a:spcPts val="0"/>
              </a:spcAft>
              <a:buNone/>
            </a:pPr>
            <a:endParaRPr sz="1800"/>
          </a:p>
        </p:txBody>
      </p:sp>
    </p:spTree>
  </p:cSld>
  <p:clrMapOvr>
    <a:masterClrMapping/>
  </p:clrMapOvr>
</p:sld>
</file>

<file path=ppt/theme/theme1.xml><?xml version="1.0" encoding="utf-8"?>
<a:theme xmlns:a="http://schemas.openxmlformats.org/drawingml/2006/main" name="Feathered">
  <a:themeElements>
    <a:clrScheme name="Feathered">
      <a:dk1>
        <a:srgbClr val="000000"/>
      </a:dk1>
      <a:lt1>
        <a:srgbClr val="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2464</Words>
  <Application>Microsoft Office PowerPoint</Application>
  <PresentationFormat>On-screen Show (16:9)</PresentationFormat>
  <Paragraphs>140</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Corbel</vt:lpstr>
      <vt:lpstr>Century Schoolbook</vt:lpstr>
      <vt:lpstr>Calibri</vt:lpstr>
      <vt:lpstr>Arial</vt:lpstr>
      <vt:lpstr>Feathered</vt:lpstr>
      <vt:lpstr>NETFLIX RECOMMENDATION SYSTEM USING BERT</vt:lpstr>
      <vt:lpstr>CONTENT</vt:lpstr>
      <vt:lpstr>INTRODUCTION</vt:lpstr>
      <vt:lpstr>ABOUT DATASET</vt:lpstr>
      <vt:lpstr>DATA ATTRIBUTES</vt:lpstr>
      <vt:lpstr>DESCRIPTION OF ATTRIBUTES</vt:lpstr>
      <vt:lpstr>DESCRIPTION OF ATTRIBUTES</vt:lpstr>
      <vt:lpstr>WHAT IS RECOMMENDATION SYSTEM</vt:lpstr>
      <vt:lpstr>WHAT IS RECOMMENDATION SYSTEM </vt:lpstr>
      <vt:lpstr>WHY RECOMMENDATION SYSTEM USING BERT+MLP</vt:lpstr>
      <vt:lpstr>PowerPoint Presentation</vt:lpstr>
      <vt:lpstr>PowerPoint Presentation</vt:lpstr>
      <vt:lpstr>HOW RECOMMENDATION SYSTEM USING BERT WORKS</vt:lpstr>
      <vt:lpstr>PowerPoint Presentation</vt:lpstr>
      <vt:lpstr>PowerPoint Presentation</vt:lpstr>
      <vt:lpstr>STEPS INVOLVED</vt:lpstr>
      <vt:lpstr>PowerPoint Presentation</vt:lpstr>
      <vt:lpstr>PowerPoint Presentation</vt:lpstr>
      <vt:lpstr>PowerPoint Presentation</vt:lpstr>
      <vt:lpstr>LINK FOR CODE</vt:lpstr>
      <vt:lpstr>HOW OUR PROJECT DIFFERS FROM PREVIOUS WORKS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RECOMMENDATION SYSTEM USING BERT</dc:title>
  <cp:lastModifiedBy>Harshith Gade</cp:lastModifiedBy>
  <cp:revision>2</cp:revision>
  <dcterms:modified xsi:type="dcterms:W3CDTF">2023-12-11T02:35:37Z</dcterms:modified>
</cp:coreProperties>
</file>