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75" r:id="rId10"/>
    <p:sldId id="276" r:id="rId11"/>
    <p:sldId id="271" r:id="rId12"/>
    <p:sldId id="267" r:id="rId13"/>
    <p:sldId id="269" r:id="rId14"/>
    <p:sldId id="277" r:id="rId15"/>
    <p:sldId id="270" r:id="rId16"/>
  </p:sldIdLst>
  <p:sldSz cx="9144000" cy="5143500" type="screen16x9"/>
  <p:notesSz cx="6858000" cy="9144000"/>
  <p:embeddedFontLst>
    <p:embeddedFont>
      <p:font typeface="Nunito" pitchFamily="2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41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965f83060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965f83060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965f8306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965f8306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965f8306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965f8306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965f8306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965f8306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965f8306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965f8306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965f8306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965f8306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965f8306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965f8306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965f8306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965f8306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965f8306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965f83060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965f8306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965f8306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Human Genomics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250175" y="291293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Scraping,Extracting and Analyzing Using 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4960620" y="3795395"/>
            <a:ext cx="304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Team: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G Durgaprasad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G Harshith 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D Sai Nikhil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88925"/>
            <a:ext cx="7505700" cy="587375"/>
          </a:xfrm>
        </p:spPr>
        <p:txBody>
          <a:bodyPr>
            <a:normAutofit fontScale="90000"/>
          </a:bodyPr>
          <a:lstStyle/>
          <a:p>
            <a:r>
              <a:rPr lang="en-GB">
                <a:sym typeface="+mn-ea"/>
              </a:rPr>
              <a:t>Plot Diagram</a:t>
            </a:r>
            <a:r>
              <a:rPr lang="en-US" altLang="en-GB">
                <a:sym typeface="+mn-ea"/>
              </a:rPr>
              <a:t> (C_Author VS No_Articles)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876935"/>
            <a:ext cx="7505700" cy="356171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" y="876300"/>
            <a:ext cx="80772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347345"/>
            <a:ext cx="7505700" cy="762635"/>
          </a:xfrm>
        </p:spPr>
        <p:txBody>
          <a:bodyPr/>
          <a:lstStyle/>
          <a:p>
            <a:r>
              <a:rPr lang="en-US"/>
              <a:t>Data after extraction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110615"/>
            <a:ext cx="7505700" cy="332803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110615"/>
            <a:ext cx="7505065" cy="3865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819150" y="280670"/>
            <a:ext cx="3196590" cy="56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Faced</a:t>
            </a:r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819150" y="845650"/>
            <a:ext cx="7505700" cy="3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We Have got many challenges while doing the project and now we  are going to point some important challenges like:</a:t>
            </a:r>
            <a:endParaRPr sz="20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</a:pPr>
            <a:r>
              <a:rPr lang="en-GB" sz="1600">
                <a:latin typeface="Calibri" panose="020F0502020204030204" charset="0"/>
                <a:cs typeface="Calibri" panose="020F0502020204030204" charset="0"/>
              </a:rPr>
              <a:t>During the web scraping we have faced issues in cleaning and getting the data in the particular fields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</a:pPr>
            <a:r>
              <a:rPr lang="en-GB" sz="1600">
                <a:latin typeface="Calibri" panose="020F0502020204030204" charset="0"/>
                <a:cs typeface="Calibri" panose="020F0502020204030204" charset="0"/>
              </a:rPr>
              <a:t>While filtering the data and understand the statistics we got a large size bar graph so we again sorted it and brought the top prioritized data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</a:pPr>
            <a:r>
              <a:rPr lang="en-GB" sz="1600">
                <a:latin typeface="Calibri" panose="020F0502020204030204" charset="0"/>
                <a:cs typeface="Calibri" panose="020F0502020204030204" charset="0"/>
              </a:rPr>
              <a:t>And some points we have seen no data so we need to initialize to 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“UNKNOWN”.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</a:pP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While extracting the data, we encountered Volumes 1 to 18 of articles, which significantly prolonged the runtime of our code (more than 10 minutes). Consequently, we have opted to reduce the scope to Volumes 1 through 5 to improve efficiency.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819150" y="1695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By this project we are able to scrap the data from on particular url and analyze it accordingly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And we are able to visualize the real time data upto date and we can relate it to the business needs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And we are able to see the importance of the web scraping and its usage in the real time business market 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5804-8DA2-1D19-E1BE-22F83544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31B7-4D1B-49D0-0B95-5A65FC39F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Sai Nikhil </a:t>
            </a:r>
            <a:r>
              <a:rPr lang="en-US" dirty="0" err="1"/>
              <a:t>Dunuka</a:t>
            </a:r>
            <a:r>
              <a:rPr lang="en-US" dirty="0"/>
              <a:t>- Data cleaning and Visualization</a:t>
            </a:r>
          </a:p>
          <a:p>
            <a:r>
              <a:rPr lang="en-US" dirty="0"/>
              <a:t>Harshith Gade – Data Visualization and helped with web scraping</a:t>
            </a:r>
          </a:p>
          <a:p>
            <a:r>
              <a:rPr lang="en-US" dirty="0" err="1"/>
              <a:t>Gudisinti</a:t>
            </a:r>
            <a:r>
              <a:rPr lang="en-US" dirty="0"/>
              <a:t> </a:t>
            </a:r>
            <a:r>
              <a:rPr lang="en-US" dirty="0" err="1"/>
              <a:t>Durgaprasad</a:t>
            </a:r>
            <a:r>
              <a:rPr lang="en-US" dirty="0"/>
              <a:t>-Web scraping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Most of the parts and documentation are done together.</a:t>
            </a:r>
          </a:p>
        </p:txBody>
      </p:sp>
    </p:spTree>
    <p:extLst>
      <p:ext uri="{BB962C8B-B14F-4D97-AF65-F5344CB8AC3E}">
        <p14:creationId xmlns:p14="http://schemas.microsoft.com/office/powerpoint/2010/main" val="160015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819150" y="628425"/>
            <a:ext cx="7505700" cy="3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8300" y="600075"/>
            <a:ext cx="8747676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The main content of the project is to make the web scraping and get the data and analyze the data and show how important scrapping and and analyzing it</a:t>
            </a:r>
            <a:r>
              <a:rPr lang="en-US" altLang="en-GB" sz="200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In this Project</a:t>
            </a:r>
            <a:r>
              <a:rPr lang="en-US" altLang="en-GB" sz="2000"/>
              <a:t>,</a:t>
            </a:r>
            <a:r>
              <a:rPr lang="en-GB" sz="2000"/>
              <a:t> we are scraping the data from </a:t>
            </a:r>
            <a:r>
              <a:rPr lang="en-US" altLang="en-GB" sz="2000"/>
              <a:t>the </a:t>
            </a:r>
            <a:r>
              <a:rPr lang="en-GB" sz="2000"/>
              <a:t>jour</a:t>
            </a:r>
            <a:r>
              <a:rPr lang="en-US" altLang="en-GB" sz="2000"/>
              <a:t>n</a:t>
            </a:r>
            <a:r>
              <a:rPr lang="en-GB" sz="2000"/>
              <a:t>al </a:t>
            </a:r>
            <a:r>
              <a:rPr lang="en-US" altLang="en-GB" sz="2000"/>
              <a:t>Human Genomics </a:t>
            </a:r>
            <a:r>
              <a:rPr lang="en-GB" sz="2000"/>
              <a:t>and analyzing the data in it Using R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6667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objective of the Project</a:t>
            </a: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In this project, we are going to scrap the data from one Journal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And segregate all the different field to its particular field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Now Storing all the data in one CSV file which is readable and simple to differentiate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Designing all the graphs by analyzing  the data </a:t>
            </a:r>
            <a:r>
              <a:rPr lang="en-US" altLang="en-GB" sz="2000"/>
              <a:t>that</a:t>
            </a:r>
            <a:r>
              <a:rPr lang="en-GB" sz="2000"/>
              <a:t> we scrapped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Web scraping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646625"/>
            <a:ext cx="75057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  <a:highlight>
                  <a:srgbClr val="F7F7F8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Real-time Data Retrieval:</a:t>
            </a:r>
            <a:endParaRPr sz="1500" b="1">
              <a:solidFill>
                <a:srgbClr val="0000FF"/>
              </a:solidFill>
              <a:highlight>
                <a:srgbClr val="F7F7F8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rgbClr val="374151"/>
                </a:solidFill>
                <a:highlight>
                  <a:srgbClr val="F7F7F8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 scraping enables the retrieval of real-time data from websites, ensuring that the information fetched is up-to-date.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  <a:highlight>
                  <a:srgbClr val="F7F7F8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Market Research:</a:t>
            </a:r>
            <a:endParaRPr sz="1500" b="1">
              <a:solidFill>
                <a:srgbClr val="0000FF"/>
              </a:solidFill>
              <a:highlight>
                <a:srgbClr val="F7F7F8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Analyzing this data helps businesses make strategic decisions and identify new opportunities.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  <a:highlight>
                  <a:srgbClr val="F7F7F8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Automated Data Collection:</a:t>
            </a:r>
            <a:endParaRPr sz="1500" b="1">
              <a:solidFill>
                <a:srgbClr val="0000FF"/>
              </a:solidFill>
              <a:highlight>
                <a:srgbClr val="F7F7F8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 scraping allows for the automation of data collection processes, by reducing the need for manual data entry and saving time and resources.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                                                                                                                                                              And  Many……….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936150" y="3080850"/>
            <a:ext cx="3227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85825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R Environment</a:t>
            </a: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909375"/>
            <a:ext cx="75057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Installing R  and R-studio in the Local System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Install R Packages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Specifying the file path inside the R-studio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Making Use of “RVST” ,”</a:t>
            </a:r>
            <a:r>
              <a:rPr lang="en-US" altLang="en-GB" sz="1700"/>
              <a:t> GGPLOT</a:t>
            </a:r>
            <a:r>
              <a:rPr lang="en-GB" sz="1700"/>
              <a:t>”</a:t>
            </a:r>
            <a:r>
              <a:rPr lang="en-US" altLang="en-GB" sz="1700"/>
              <a:t>,” LUBRIDATE”</a:t>
            </a:r>
            <a:r>
              <a:rPr lang="en-GB" sz="1700"/>
              <a:t> packages in the proje</a:t>
            </a:r>
            <a:r>
              <a:rPr lang="en-US" altLang="en-GB" sz="1700"/>
              <a:t>c</a:t>
            </a:r>
            <a:r>
              <a:rPr lang="en-GB" sz="1700"/>
              <a:t>t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Using Dpylr to clean and structure the data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487680" y="503555"/>
            <a:ext cx="4556125" cy="598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Scraping the Data Using R</a:t>
            </a: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854650"/>
            <a:ext cx="7505700" cy="25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By providing the Url and and getting the content in the url we can get all the data from that  url as an web page/Html Page and converting it into a text and then reading it using read_html </a:t>
            </a:r>
            <a:endParaRPr sz="2000"/>
          </a:p>
        </p:txBody>
      </p:sp>
      <p:pic>
        <p:nvPicPr>
          <p:cNvPr id="2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324610"/>
            <a:ext cx="8713470" cy="1675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819150" y="523020"/>
            <a:ext cx="75057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visualization,storing and analysis</a:t>
            </a:r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764425" y="1548075"/>
            <a:ext cx="75057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65"/>
              <a:t>First we are going to collect all the data and storing it to one data frame and then we are going to process it for the further use</a:t>
            </a:r>
            <a:endParaRPr sz="32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25"/>
              <a:t>Here we are getting all the data and storing it into the one Csv file in our local which is used to view and differentiate it easily in one sheet</a:t>
            </a:r>
            <a:endParaRPr sz="33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287780"/>
            <a:ext cx="549592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819150" y="367030"/>
            <a:ext cx="7249795" cy="56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 Diagram</a:t>
            </a:r>
            <a:r>
              <a:rPr lang="en-US" altLang="en-GB"/>
              <a:t> (No_Papers_Published VS Year)</a:t>
            </a:r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630555" y="932180"/>
            <a:ext cx="7694295" cy="350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" y="931545"/>
            <a:ext cx="8295640" cy="4035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334645"/>
            <a:ext cx="7647940" cy="660400"/>
          </a:xfrm>
        </p:spPr>
        <p:txBody>
          <a:bodyPr>
            <a:normAutofit fontScale="90000"/>
          </a:bodyPr>
          <a:lstStyle/>
          <a:p>
            <a:r>
              <a:rPr lang="en-GB">
                <a:sym typeface="+mn-ea"/>
              </a:rPr>
              <a:t>Plot Diagram</a:t>
            </a:r>
            <a:r>
              <a:rPr lang="en-US" altLang="en-GB">
                <a:sym typeface="+mn-ea"/>
              </a:rPr>
              <a:t> (C_Author VS No_Articles)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904240"/>
            <a:ext cx="7505700" cy="353441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904875"/>
            <a:ext cx="8001635" cy="4124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624</Words>
  <Application>Microsoft Office PowerPoint</Application>
  <PresentationFormat>On-screen Show (16:9)</PresentationFormat>
  <Paragraphs>61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Nunito</vt:lpstr>
      <vt:lpstr>Roboto</vt:lpstr>
      <vt:lpstr>Calibri</vt:lpstr>
      <vt:lpstr>Shift</vt:lpstr>
      <vt:lpstr>Human Genomics</vt:lpstr>
      <vt:lpstr>Introduction</vt:lpstr>
      <vt:lpstr>Key objective of the Project</vt:lpstr>
      <vt:lpstr>Importance Web scraping</vt:lpstr>
      <vt:lpstr>Setting Up R Environment</vt:lpstr>
      <vt:lpstr>Scraping the Data Using R</vt:lpstr>
      <vt:lpstr>Data visualization,storing and analysis</vt:lpstr>
      <vt:lpstr>Plot Diagram (No_Papers_Published VS Year)</vt:lpstr>
      <vt:lpstr>Plot Diagram (C_Author VS No_Articles)</vt:lpstr>
      <vt:lpstr>Plot Diagram (C_Author VS No_Articles)</vt:lpstr>
      <vt:lpstr>Data after extraction</vt:lpstr>
      <vt:lpstr>Challenges Faced</vt:lpstr>
      <vt:lpstr>Conclusion</vt:lpstr>
      <vt:lpstr>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Genomics</dc:title>
  <dc:creator/>
  <cp:lastModifiedBy>Harshith Gade</cp:lastModifiedBy>
  <cp:revision>7</cp:revision>
  <dcterms:created xsi:type="dcterms:W3CDTF">2024-03-21T19:59:00Z</dcterms:created>
  <dcterms:modified xsi:type="dcterms:W3CDTF">2024-03-28T20:49:25Z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76E17E961A6345EDBBDB85D62BE0002C_13</vt:lpwstr>
  </property>
  <property fmtid="{D5CDD505-2E9C-101B-9397-08002B2CF9AE}" pid="3" name="KSOProductBuildVer">
    <vt:lpwstr>1033-12.2.0.13472</vt:lpwstr>
  </property>
</Properties>
</file>