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7"/>
  </p:notesMasterIdLst>
  <p:handoutMasterIdLst>
    <p:handoutMasterId r:id="rId18"/>
  </p:handoutMasterIdLst>
  <p:sldIdLst>
    <p:sldId id="267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68" d="100"/>
          <a:sy n="68" d="100"/>
        </p:scale>
        <p:origin x="96" y="21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05-Feb-25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05-Feb-25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05-Feb-25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Theory Of Computation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 BATCH-</a:t>
            </a:r>
            <a:r>
              <a:rPr lang="en-US" sz="2800" dirty="0" smtClean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609600"/>
            <a:ext cx="9751060" cy="546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sz="2300" dirty="0" smtClean="0"/>
              <a:t>C)import </a:t>
            </a:r>
            <a:r>
              <a:rPr lang="en-US" sz="2300" dirty="0" err="1"/>
              <a:t>itertools</a:t>
            </a:r>
            <a:endParaRPr lang="en-US" sz="2300" dirty="0"/>
          </a:p>
          <a:p>
            <a:r>
              <a:rPr lang="en-US" sz="2300" dirty="0" err="1"/>
              <a:t>def</a:t>
            </a:r>
            <a:r>
              <a:rPr lang="en-US" sz="2300" dirty="0"/>
              <a:t> </a:t>
            </a:r>
            <a:r>
              <a:rPr lang="en-US" sz="2300" dirty="0" err="1"/>
              <a:t>generate_valid_passwords</a:t>
            </a:r>
            <a:r>
              <a:rPr lang="en-US" sz="2300" dirty="0"/>
              <a:t>(length):</a:t>
            </a:r>
          </a:p>
          <a:p>
            <a:r>
              <a:rPr lang="en-US" sz="2300" dirty="0"/>
              <a:t>    digits = '0123456789'</a:t>
            </a:r>
          </a:p>
          <a:p>
            <a:r>
              <a:rPr lang="en-US" sz="2300" dirty="0"/>
              <a:t>    specials = '@#$'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accepted_passwords</a:t>
            </a:r>
            <a:r>
              <a:rPr lang="en-US" sz="2300" dirty="0"/>
              <a:t> = set()</a:t>
            </a:r>
          </a:p>
          <a:p>
            <a:r>
              <a:rPr lang="en-US" sz="2300" dirty="0"/>
              <a:t>    for password in </a:t>
            </a:r>
            <a:r>
              <a:rPr lang="en-US" sz="2300" dirty="0" err="1"/>
              <a:t>itertools.product</a:t>
            </a:r>
            <a:r>
              <a:rPr lang="en-US" sz="2300" dirty="0"/>
              <a:t>('</a:t>
            </a:r>
            <a:r>
              <a:rPr lang="en-US" sz="2300" dirty="0" err="1"/>
              <a:t>abcdefghijklmnopqrstuvwxyz</a:t>
            </a:r>
            <a:r>
              <a:rPr lang="en-US" sz="2300" dirty="0"/>
              <a:t>' + digits + specials, repeat=length):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password_str</a:t>
            </a:r>
            <a:r>
              <a:rPr lang="en-US" sz="2300" dirty="0"/>
              <a:t> = ''.join(password)</a:t>
            </a:r>
          </a:p>
          <a:p>
            <a:r>
              <a:rPr lang="en-US" sz="2300" dirty="0"/>
              <a:t>        if any(char in digits for char in </a:t>
            </a:r>
            <a:r>
              <a:rPr lang="en-US" sz="2300" dirty="0" err="1"/>
              <a:t>password_str</a:t>
            </a:r>
            <a:r>
              <a:rPr lang="en-US" sz="2300" dirty="0"/>
              <a:t>) and any(char in specials for char in </a:t>
            </a:r>
            <a:r>
              <a:rPr lang="en-US" sz="2300" dirty="0" err="1"/>
              <a:t>password_str</a:t>
            </a:r>
            <a:r>
              <a:rPr lang="en-US" sz="2300" dirty="0"/>
              <a:t>):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accepted_passwords.add</a:t>
            </a:r>
            <a:r>
              <a:rPr lang="en-US" sz="2300" dirty="0"/>
              <a:t>(</a:t>
            </a:r>
            <a:r>
              <a:rPr lang="en-US" sz="2300" dirty="0" err="1"/>
              <a:t>password_str</a:t>
            </a:r>
            <a:r>
              <a:rPr lang="en-US" sz="2300" dirty="0"/>
              <a:t>) </a:t>
            </a:r>
          </a:p>
          <a:p>
            <a:r>
              <a:rPr lang="en-US" sz="2300" dirty="0"/>
              <a:t>    return list(</a:t>
            </a:r>
            <a:r>
              <a:rPr lang="en-US" sz="2300" dirty="0" err="1"/>
              <a:t>accepted_passwords</a:t>
            </a:r>
            <a:r>
              <a:rPr lang="en-US" sz="2300" dirty="0"/>
              <a:t>) </a:t>
            </a:r>
          </a:p>
          <a:p>
            <a:r>
              <a:rPr lang="en-US" sz="2300" dirty="0"/>
              <a:t>length = 6  </a:t>
            </a:r>
          </a:p>
          <a:p>
            <a:r>
              <a:rPr lang="en-US" sz="2300" dirty="0" err="1"/>
              <a:t>accepted_passwords</a:t>
            </a:r>
            <a:r>
              <a:rPr lang="en-US" sz="2300" dirty="0"/>
              <a:t> = </a:t>
            </a:r>
            <a:r>
              <a:rPr lang="en-US" sz="2300" dirty="0" err="1"/>
              <a:t>generate_valid_passwords</a:t>
            </a:r>
            <a:r>
              <a:rPr lang="en-US" sz="2300" dirty="0"/>
              <a:t>(length)</a:t>
            </a:r>
          </a:p>
          <a:p>
            <a:r>
              <a:rPr lang="en-US" sz="2300" dirty="0"/>
              <a:t>print(</a:t>
            </a:r>
            <a:r>
              <a:rPr lang="en-US" sz="2300" dirty="0" err="1"/>
              <a:t>f"Accepted</a:t>
            </a:r>
            <a:r>
              <a:rPr lang="en-US" sz="2300" dirty="0"/>
              <a:t> passwords of length {length}: {</a:t>
            </a:r>
            <a:r>
              <a:rPr lang="en-US" sz="2300" dirty="0" err="1"/>
              <a:t>accepted_passwords</a:t>
            </a:r>
            <a:r>
              <a:rPr lang="en-US" sz="2300" dirty="0"/>
              <a:t>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</a:t>
            </a:r>
            <a:r>
              <a:rPr lang="en-US" sz="3600" dirty="0" smtClean="0"/>
              <a:t>BATCH-</a:t>
            </a:r>
            <a:r>
              <a:rPr lang="en-US" sz="4400" dirty="0" smtClean="0"/>
              <a:t>12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aur" panose="02030504050205020304" pitchFamily="18" charset="0"/>
              </a:rPr>
              <a:t>231fa04897              -                 </a:t>
            </a:r>
            <a:r>
              <a:rPr lang="en-US" dirty="0" err="1" smtClean="0">
                <a:latin typeface="Centaur" panose="02030504050205020304" pitchFamily="18" charset="0"/>
              </a:rPr>
              <a:t>P.Yasaswi</a:t>
            </a:r>
            <a:endParaRPr lang="en-US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entaur" panose="02030504050205020304" pitchFamily="18" charset="0"/>
              </a:rPr>
              <a:t>231fa04929              -                 </a:t>
            </a:r>
            <a:r>
              <a:rPr lang="en-US" dirty="0" err="1" smtClean="0">
                <a:latin typeface="Centaur" panose="02030504050205020304" pitchFamily="18" charset="0"/>
              </a:rPr>
              <a:t>B.Rajesh</a:t>
            </a:r>
            <a:endParaRPr lang="en-US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entaur" panose="02030504050205020304" pitchFamily="18" charset="0"/>
              </a:rPr>
              <a:t>231fa04988              -                 </a:t>
            </a:r>
            <a:r>
              <a:rPr lang="en-US" dirty="0" err="1" smtClean="0">
                <a:latin typeface="Centaur" panose="02030504050205020304" pitchFamily="18" charset="0"/>
              </a:rPr>
              <a:t>T.Vineela</a:t>
            </a:r>
            <a:endParaRPr lang="en-US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entaur" panose="02030504050205020304" pitchFamily="18" charset="0"/>
              </a:rPr>
              <a:t>231fa04A03              -                 </a:t>
            </a:r>
            <a:r>
              <a:rPr lang="en-US" dirty="0" err="1" smtClean="0">
                <a:latin typeface="Centaur" panose="02030504050205020304" pitchFamily="18" charset="0"/>
              </a:rPr>
              <a:t>K.V.Sadwik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446212" y="1803400"/>
            <a:ext cx="9523730" cy="4267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Consider the following languages over the alphabet {</a:t>
            </a:r>
            <a:r>
              <a:rPr lang="en-US" dirty="0" err="1"/>
              <a:t>a,b</a:t>
            </a:r>
            <a:r>
              <a:rPr lang="en-US" dirty="0"/>
              <a:t>}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) </a:t>
            </a:r>
            <a:r>
              <a:rPr lang="en-US" dirty="0" smtClean="0"/>
              <a:t>𝐿 </a:t>
            </a:r>
            <a:r>
              <a:rPr lang="en-US" dirty="0"/>
              <a:t>= {𝑤∣𝑤 contains exactly two occurrences of 𝑎 over {𝑎, 𝑏}} </a:t>
            </a:r>
            <a:endParaRPr lang="en-US" dirty="0" smtClean="0"/>
          </a:p>
          <a:p>
            <a:r>
              <a:rPr lang="en-US" dirty="0" smtClean="0"/>
              <a:t>b)L</a:t>
            </a:r>
            <a:r>
              <a:rPr lang="en-US" dirty="0"/>
              <a:t>= {</a:t>
            </a:r>
            <a:r>
              <a:rPr lang="en-US" dirty="0" err="1"/>
              <a:t>w∣w</a:t>
            </a:r>
            <a:r>
              <a:rPr lang="en-US" dirty="0"/>
              <a:t> is a palindrome of even length over {</a:t>
            </a:r>
            <a:r>
              <a:rPr lang="en-US" dirty="0" err="1"/>
              <a:t>a,b</a:t>
            </a:r>
            <a:r>
              <a:rPr lang="en-US" dirty="0"/>
              <a:t>}}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) Validate a password containing at least one digit and one special character from {@,#,$}\{@, \#, \$\}{@,#,$}. 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the set of strings accepted by the above Construct DFA for the above Construct NFA for the above Construct e-NFA for the language defined in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AIM:</a:t>
            </a:r>
            <a:endParaRPr lang="en-US" sz="4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8882" y="1803400"/>
            <a:ext cx="10209530" cy="4267200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The languages defined over the alphabet ({a, b}) include three cases: Language ( </a:t>
            </a:r>
            <a:r>
              <a:rPr lang="en-US" dirty="0" err="1">
                <a:latin typeface="Bodoni MT" panose="02070603080606020203" pitchFamily="18" charset="0"/>
              </a:rPr>
              <a:t>L_a</a:t>
            </a:r>
            <a:r>
              <a:rPr lang="en-US" dirty="0">
                <a:latin typeface="Bodoni MT" panose="02070603080606020203" pitchFamily="18" charset="0"/>
              </a:rPr>
              <a:t> = { w \mid w \text{ contains exactly two occurrences of } a } ) consists of strings like "</a:t>
            </a:r>
            <a:r>
              <a:rPr lang="en-US" dirty="0" err="1">
                <a:latin typeface="Bodoni MT" panose="02070603080606020203" pitchFamily="18" charset="0"/>
              </a:rPr>
              <a:t>aab</a:t>
            </a:r>
            <a:r>
              <a:rPr lang="en-US" dirty="0">
                <a:latin typeface="Bodoni MT" panose="02070603080606020203" pitchFamily="18" charset="0"/>
              </a:rPr>
              <a:t>" and can be recognized by a DFA with four states</a:t>
            </a:r>
            <a:r>
              <a:rPr lang="en-US" dirty="0" smtClean="0">
                <a:latin typeface="Bodoni MT" panose="02070603080606020203" pitchFamily="18" charset="0"/>
              </a:rPr>
              <a:t>.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 </a:t>
            </a:r>
            <a:r>
              <a:rPr lang="en-US" dirty="0">
                <a:latin typeface="Bodoni MT" panose="02070603080606020203" pitchFamily="18" charset="0"/>
              </a:rPr>
              <a:t>Language ( </a:t>
            </a:r>
            <a:r>
              <a:rPr lang="en-US" dirty="0" err="1">
                <a:latin typeface="Bodoni MT" panose="02070603080606020203" pitchFamily="18" charset="0"/>
              </a:rPr>
              <a:t>L_b</a:t>
            </a:r>
            <a:r>
              <a:rPr lang="en-US" dirty="0">
                <a:latin typeface="Bodoni MT" panose="02070603080606020203" pitchFamily="18" charset="0"/>
              </a:rPr>
              <a:t> = { w \mid w \text{ is a palindrome of even length} } ) includes even-length palindromes such as "</a:t>
            </a:r>
            <a:r>
              <a:rPr lang="en-US" dirty="0" err="1">
                <a:latin typeface="Bodoni MT" panose="02070603080606020203" pitchFamily="18" charset="0"/>
              </a:rPr>
              <a:t>abba</a:t>
            </a:r>
            <a:r>
              <a:rPr lang="en-US" dirty="0">
                <a:latin typeface="Bodoni MT" panose="02070603080606020203" pitchFamily="18" charset="0"/>
              </a:rPr>
              <a:t>" and is best represented by an NFA. </a:t>
            </a:r>
            <a:endParaRPr lang="en-US" dirty="0" smtClean="0">
              <a:latin typeface="Bodoni MT" panose="02070603080606020203" pitchFamily="18" charset="0"/>
            </a:endParaRPr>
          </a:p>
          <a:p>
            <a:r>
              <a:rPr lang="en-US" dirty="0" smtClean="0">
                <a:latin typeface="Bodoni MT" panose="02070603080606020203" pitchFamily="18" charset="0"/>
              </a:rPr>
              <a:t>Lastly</a:t>
            </a:r>
            <a:r>
              <a:rPr lang="en-US" dirty="0">
                <a:latin typeface="Bodoni MT" panose="02070603080606020203" pitchFamily="18" charset="0"/>
              </a:rPr>
              <a:t>, Language ( </a:t>
            </a:r>
            <a:r>
              <a:rPr lang="en-US" dirty="0" err="1">
                <a:latin typeface="Bodoni MT" panose="02070603080606020203" pitchFamily="18" charset="0"/>
              </a:rPr>
              <a:t>L_c</a:t>
            </a:r>
            <a:r>
              <a:rPr lang="en-US" dirty="0">
                <a:latin typeface="Bodoni MT" panose="02070603080606020203" pitchFamily="18" charset="0"/>
              </a:rPr>
              <a:t> ) requires passwords to contain at least one digit and one special character from {@, #, $}, exemplified by "password1@," and can also be represented by a DFA. Together, these languages illustrate the application of finite automata in recognizing specific string patterns.</a:t>
            </a:r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NFA: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800" dirty="0"/>
              <a:t>A </a:t>
            </a:r>
            <a:r>
              <a:rPr lang="en-US" sz="1800" b="1" dirty="0"/>
              <a:t>Non-deterministic Finite Automaton (NFA)</a:t>
            </a:r>
            <a:r>
              <a:rPr lang="en-US" sz="1800" dirty="0"/>
              <a:t> is a computational model that allows for multiple transitions for a given state and input symbol, including epsilon (ε) transitions that enable state changes without consuming input. An NFA accepts a string if there exists at least one </a:t>
            </a:r>
            <a:r>
              <a:rPr lang="en-US" sz="1800" dirty="0" smtClean="0"/>
              <a:t>path </a:t>
            </a:r>
            <a:r>
              <a:rPr lang="en-US" sz="1800" dirty="0"/>
              <a:t>through the states that leads to an accepting state after processing the entire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DFA: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A</a:t>
            </a:r>
            <a:r>
              <a:rPr lang="en-US" sz="1800" dirty="0"/>
              <a:t> </a:t>
            </a:r>
            <a:r>
              <a:rPr lang="en-US" sz="1800" b="1" dirty="0"/>
              <a:t>Deterministic Finite Automaton (DFA)</a:t>
            </a:r>
            <a:r>
              <a:rPr lang="en-US" sz="1800" dirty="0"/>
              <a:t> is a computational model that consists of a finite set of states, one start state, and one or more accepting states. It processes input strings by transitioning between states based on a defined set of rules, with exactly one transition for each state and input symbol. A string is accepted if the DFA ends in an accepting state after processing the entire input.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039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convert NFA to DFA: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b="1" dirty="0"/>
              <a:t>Start State</a:t>
            </a:r>
            <a:r>
              <a:rPr lang="en-US" sz="2200" dirty="0"/>
              <a:t>: Begin with the start state of the NFA and compute its epsilon closure (if applicable).</a:t>
            </a:r>
          </a:p>
          <a:p>
            <a:r>
              <a:rPr lang="en-US" sz="2200" b="1" dirty="0"/>
              <a:t>State Creation</a:t>
            </a:r>
            <a:r>
              <a:rPr lang="en-US" sz="2200" dirty="0"/>
              <a:t>: Create a DFA state for each unique set of NFA states reachable from the current state on each input symbol.</a:t>
            </a:r>
          </a:p>
          <a:p>
            <a:r>
              <a:rPr lang="en-US" sz="2200" b="1" dirty="0"/>
              <a:t>Transitions</a:t>
            </a:r>
            <a:r>
              <a:rPr lang="en-US" sz="2200" dirty="0"/>
              <a:t>: For each DFA state, determine the next state by finding all NFA states reachable from the current set of states for each input symbol.</a:t>
            </a:r>
          </a:p>
          <a:p>
            <a:r>
              <a:rPr lang="en-US" sz="2200" b="1" dirty="0"/>
              <a:t>Accepting States</a:t>
            </a:r>
            <a:r>
              <a:rPr lang="en-US" sz="2200" dirty="0"/>
              <a:t>: Mark a DFA state as accepting if it includes any accepting state from the NFA.</a:t>
            </a:r>
          </a:p>
          <a:p>
            <a:r>
              <a:rPr lang="en-US" sz="2200" b="1" dirty="0"/>
              <a:t>Repeat</a:t>
            </a:r>
            <a:r>
              <a:rPr lang="en-US" sz="2200" dirty="0"/>
              <a:t>: Continue creating states and transitions until no new states are generated.</a:t>
            </a:r>
          </a:p>
          <a:p>
            <a:pPr marL="0" indent="0">
              <a:buNone/>
            </a:pPr>
            <a:r>
              <a:rPr lang="en-US" sz="2200" dirty="0" smtClean="0"/>
              <a:t>    By </a:t>
            </a:r>
            <a:r>
              <a:rPr lang="en-US" sz="2200" dirty="0"/>
              <a:t>following these steps, you can effectively convert an NFA into an equivalent DFA.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711200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295400"/>
            <a:ext cx="9751060" cy="4775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A)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/>
              <a:t>generate_strings_with_two_a</a:t>
            </a:r>
            <a:r>
              <a:rPr lang="en-US" sz="1600" dirty="0"/>
              <a:t>(length):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accepted_strings</a:t>
            </a:r>
            <a:r>
              <a:rPr lang="en-US" sz="1600" dirty="0"/>
              <a:t> = []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generate(current, </a:t>
            </a:r>
            <a:r>
              <a:rPr lang="en-US" sz="1600" dirty="0" err="1"/>
              <a:t>a_count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len</a:t>
            </a:r>
            <a:r>
              <a:rPr lang="en-US" sz="1600" dirty="0"/>
              <a:t>(current) == length:</a:t>
            </a:r>
          </a:p>
          <a:p>
            <a:r>
              <a:rPr lang="en-US" sz="1600" dirty="0"/>
              <a:t>            if </a:t>
            </a:r>
            <a:r>
              <a:rPr lang="en-US" sz="1600" dirty="0" err="1"/>
              <a:t>a_count</a:t>
            </a:r>
            <a:r>
              <a:rPr lang="en-US" sz="1600" dirty="0"/>
              <a:t> == 2: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accepted_strings.append</a:t>
            </a:r>
            <a:r>
              <a:rPr lang="en-US" sz="1600" dirty="0"/>
              <a:t>(current)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return</a:t>
            </a:r>
          </a:p>
          <a:p>
            <a:r>
              <a:rPr lang="en-US" sz="1600" dirty="0"/>
              <a:t> if </a:t>
            </a:r>
            <a:r>
              <a:rPr lang="en-US" sz="1600" dirty="0" err="1"/>
              <a:t>a_count</a:t>
            </a:r>
            <a:r>
              <a:rPr lang="en-US" sz="1600" dirty="0"/>
              <a:t> &lt; 2:</a:t>
            </a:r>
          </a:p>
          <a:p>
            <a:r>
              <a:rPr lang="en-US" sz="1600" dirty="0"/>
              <a:t>            generate(current + 'a', </a:t>
            </a:r>
            <a:r>
              <a:rPr lang="en-US" sz="1600" dirty="0" err="1"/>
              <a:t>a_count</a:t>
            </a:r>
            <a:r>
              <a:rPr lang="en-US" sz="1600" dirty="0"/>
              <a:t> + 1)</a:t>
            </a:r>
          </a:p>
          <a:p>
            <a:r>
              <a:rPr lang="en-US" sz="1600" dirty="0"/>
              <a:t>        generate(current + 'b', </a:t>
            </a:r>
            <a:r>
              <a:rPr lang="en-US" sz="1600" dirty="0" err="1"/>
              <a:t>a_count</a:t>
            </a:r>
            <a:r>
              <a:rPr lang="en-US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1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838200"/>
            <a:ext cx="9751060" cy="5232400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 generate("", 0)</a:t>
            </a:r>
          </a:p>
          <a:p>
            <a:r>
              <a:rPr lang="en-US" sz="1600" dirty="0"/>
              <a:t>    return </a:t>
            </a:r>
            <a:r>
              <a:rPr lang="en-US" sz="1600" dirty="0" err="1"/>
              <a:t>accepted_strings</a:t>
            </a:r>
            <a:endParaRPr lang="en-US" sz="1600" dirty="0"/>
          </a:p>
          <a:p>
            <a:r>
              <a:rPr lang="en-US" sz="1600" dirty="0"/>
              <a:t>length = 2  </a:t>
            </a:r>
          </a:p>
          <a:p>
            <a:r>
              <a:rPr lang="en-US" sz="1600" dirty="0" err="1"/>
              <a:t>accepted_strings</a:t>
            </a:r>
            <a:r>
              <a:rPr lang="en-US" sz="1600" dirty="0"/>
              <a:t> = </a:t>
            </a:r>
            <a:r>
              <a:rPr lang="en-US" sz="1600" dirty="0" err="1"/>
              <a:t>generate_strings_with_two_a</a:t>
            </a:r>
            <a:r>
              <a:rPr lang="en-US" sz="1600" dirty="0"/>
              <a:t>(length)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f"Accepted</a:t>
            </a:r>
            <a:r>
              <a:rPr lang="en-US" sz="1600" dirty="0"/>
              <a:t> strings of length {length}: {</a:t>
            </a:r>
            <a:r>
              <a:rPr lang="en-US" sz="1600" dirty="0" err="1"/>
              <a:t>accepted_strings</a:t>
            </a:r>
            <a:r>
              <a:rPr lang="en-US" sz="1600" dirty="0" smtClean="0"/>
              <a:t>}")</a:t>
            </a:r>
          </a:p>
          <a:p>
            <a:endParaRPr lang="en-US" sz="1600" dirty="0"/>
          </a:p>
          <a:p>
            <a:r>
              <a:rPr lang="en-US" sz="1600" dirty="0" smtClean="0"/>
              <a:t>B)</a:t>
            </a:r>
            <a:r>
              <a:rPr lang="en-US" dirty="0"/>
              <a:t> </a:t>
            </a:r>
            <a:r>
              <a:rPr lang="en-US" sz="1900" dirty="0" err="1"/>
              <a:t>def</a:t>
            </a:r>
            <a:r>
              <a:rPr lang="en-US" sz="1900" dirty="0"/>
              <a:t> </a:t>
            </a:r>
            <a:r>
              <a:rPr lang="en-US" sz="1900" dirty="0" err="1"/>
              <a:t>generate_even_length_palindromes</a:t>
            </a:r>
            <a:r>
              <a:rPr lang="en-US" sz="1900" dirty="0"/>
              <a:t>(length):</a:t>
            </a:r>
          </a:p>
          <a:p>
            <a:r>
              <a:rPr lang="en-US" sz="1900" dirty="0"/>
              <a:t>    if length % 2 != 0:</a:t>
            </a:r>
          </a:p>
          <a:p>
            <a:r>
              <a:rPr lang="en-US" sz="1900" dirty="0"/>
              <a:t>        return []  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accepted_strings</a:t>
            </a:r>
            <a:r>
              <a:rPr lang="en-US" sz="1900" dirty="0"/>
              <a:t> = []    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def</a:t>
            </a:r>
            <a:r>
              <a:rPr lang="en-US" sz="1900" dirty="0"/>
              <a:t> </a:t>
            </a:r>
            <a:r>
              <a:rPr lang="en-US" sz="1900" dirty="0" err="1"/>
              <a:t>generate_half</a:t>
            </a:r>
            <a:r>
              <a:rPr lang="en-US" sz="1900" dirty="0"/>
              <a:t>(current):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len</a:t>
            </a:r>
            <a:r>
              <a:rPr lang="en-US" sz="1900" dirty="0"/>
              <a:t>(current) == length // 2:</a:t>
            </a:r>
          </a:p>
          <a:p>
            <a:r>
              <a:rPr lang="en-US" sz="1900" dirty="0"/>
              <a:t>            palindrome = current + current[::-1]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79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90600"/>
            <a:ext cx="9751060" cy="5080000"/>
          </a:xfrm>
        </p:spPr>
        <p:txBody>
          <a:bodyPr/>
          <a:lstStyle/>
          <a:p>
            <a:r>
              <a:rPr lang="en-US" sz="1800" dirty="0" err="1"/>
              <a:t>accepted_strings.append</a:t>
            </a:r>
            <a:r>
              <a:rPr lang="en-US" sz="1800" dirty="0"/>
              <a:t>(palindrome)</a:t>
            </a:r>
          </a:p>
          <a:p>
            <a:r>
              <a:rPr lang="en-US" sz="1800" dirty="0"/>
              <a:t>            return 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generate_half</a:t>
            </a:r>
            <a:r>
              <a:rPr lang="en-US" sz="1800" dirty="0"/>
              <a:t>(current + 'a')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generate_half</a:t>
            </a:r>
            <a:r>
              <a:rPr lang="en-US" sz="1800" dirty="0"/>
              <a:t>(current + 'b')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generate_half</a:t>
            </a:r>
            <a:r>
              <a:rPr lang="en-US" sz="1800" dirty="0"/>
              <a:t>("")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accepted_strings</a:t>
            </a:r>
            <a:endParaRPr lang="en-US" sz="1800" dirty="0"/>
          </a:p>
          <a:p>
            <a:r>
              <a:rPr lang="en-US" sz="1800" dirty="0"/>
              <a:t>length = 4  </a:t>
            </a:r>
          </a:p>
          <a:p>
            <a:r>
              <a:rPr lang="en-US" sz="1800" dirty="0" err="1"/>
              <a:t>accepted_strings</a:t>
            </a:r>
            <a:r>
              <a:rPr lang="en-US" sz="1800" dirty="0"/>
              <a:t> = </a:t>
            </a:r>
            <a:r>
              <a:rPr lang="en-US" sz="1800" dirty="0" err="1"/>
              <a:t>generate_even_length_palindromes</a:t>
            </a:r>
            <a:r>
              <a:rPr lang="en-US" sz="1800" dirty="0"/>
              <a:t>(length)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f"Accepted</a:t>
            </a:r>
            <a:r>
              <a:rPr lang="en-US" sz="1800" dirty="0"/>
              <a:t> even-length palindromes of length {length}: {</a:t>
            </a:r>
            <a:r>
              <a:rPr lang="en-US" sz="1800" dirty="0" err="1"/>
              <a:t>accepted_strings</a:t>
            </a:r>
            <a:r>
              <a:rPr lang="en-US" sz="1800" dirty="0"/>
              <a:t>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www.w3.org/XML/1998/namespace"/>
    <ds:schemaRef ds:uri="http://schemas.microsoft.com/office/2006/metadata/properties"/>
    <ds:schemaRef ds:uri="http://purl.org/dc/elements/1.1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56</TotalTime>
  <Words>640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Bell MT</vt:lpstr>
      <vt:lpstr>Bodoni MT</vt:lpstr>
      <vt:lpstr>Centaur</vt:lpstr>
      <vt:lpstr>Constantia</vt:lpstr>
      <vt:lpstr>Books Classic 16x9</vt:lpstr>
      <vt:lpstr>Theory Of Computation</vt:lpstr>
      <vt:lpstr>                                    BATCH-12</vt:lpstr>
      <vt:lpstr>Question</vt:lpstr>
      <vt:lpstr>AIM:</vt:lpstr>
      <vt:lpstr>                            ABOUT</vt:lpstr>
      <vt:lpstr>Steps to convert NFA to DFA:</vt:lpstr>
      <vt:lpstr>Code:</vt:lpstr>
      <vt:lpstr>PowerPoint Presentation</vt:lpstr>
      <vt:lpstr>PowerPoint Presentation</vt:lpstr>
      <vt:lpstr>PowerPoint Presentation</vt:lpstr>
      <vt:lpstr>                                      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user</dc:creator>
  <cp:lastModifiedBy>user</cp:lastModifiedBy>
  <cp:revision>7</cp:revision>
  <dcterms:created xsi:type="dcterms:W3CDTF">2025-02-05T03:48:07Z</dcterms:created>
  <dcterms:modified xsi:type="dcterms:W3CDTF">2025-02-05T04:44:43Z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