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0"/>
  </p:notesMasterIdLst>
  <p:sldIdLst>
    <p:sldId id="256" r:id="rId2"/>
    <p:sldId id="269" r:id="rId3"/>
    <p:sldId id="277" r:id="rId4"/>
    <p:sldId id="276" r:id="rId5"/>
    <p:sldId id="273" r:id="rId6"/>
    <p:sldId id="268" r:id="rId7"/>
    <p:sldId id="270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FC2EF-259A-277A-F2A3-E8E0934032CE}" v="217" dt="2025-08-20T05:00:41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ITHR0107/Capstone-Project-Management-Review-Syste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7926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TITLE: </a:t>
            </a:r>
            <a:r>
              <a:rPr lang="en-US" sz="2400" dirty="0"/>
              <a:t>Capstone Project Management &amp; Review System</a:t>
            </a:r>
            <a:endParaRPr lang="en-US" altLang="en-GB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/>
                <a:ea typeface="Cambria"/>
              </a:rPr>
              <a:t>Batch Number:CIT_29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153910" y="2513330"/>
            <a:ext cx="4840605" cy="163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r>
              <a:rPr lang="en-GB" b="1" dirty="0"/>
              <a:t>Dr. Sampath A.K. </a:t>
            </a:r>
            <a:endParaRPr lang="en-GB" dirty="0">
              <a:ea typeface="Cambria"/>
            </a:endParaRPr>
          </a:p>
          <a:p>
            <a:pPr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Professor </a:t>
            </a:r>
            <a:endParaRPr lang="en-GB" dirty="0">
              <a:latin typeface="Cambria"/>
              <a:ea typeface="Cambria"/>
              <a:sym typeface="Verdana" panose="020B0604030504040204"/>
            </a:endParaRPr>
          </a:p>
          <a:p>
            <a:pPr marL="0" marR="0" lvl="0" indent="0" algn="l">
              <a:spcBef>
                <a:spcPts val="340"/>
              </a:spcBef>
              <a:spcAft>
                <a:spcPts val="0"/>
              </a:spcAft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/>
              <a:ea typeface="Cambri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89" name="Google Shape;89;p1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5914647"/>
              </p:ext>
            </p:extLst>
          </p:nvPr>
        </p:nvGraphicFramePr>
        <p:xfrm>
          <a:off x="553085" y="2721610"/>
          <a:ext cx="5418455" cy="246894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en-GB" sz="1800" u="none" strike="noStrike" cap="none" dirty="0"/>
                        <a:t>Manideep Chilukuri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20221CIT0091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Harshith R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20221CIT0107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 Neha Shree 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20221CIT0083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1800" b="1" err="1">
                <a:solidFill>
                  <a:schemeClr val="tx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B.Tech</a:t>
            </a:r>
            <a:r>
              <a:rPr lang="en-US" sz="1800" b="1" dirty="0">
                <a:solidFill>
                  <a:schemeClr val="tx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(Computer Science and Engineering)(IOT)</a:t>
            </a:r>
            <a:endParaRPr lang="en-US" sz="1800" b="1" i="0" u="none" strike="noStrike" cap="none" dirty="0">
              <a:solidFill>
                <a:schemeClr val="tx1"/>
              </a:solidFill>
              <a:latin typeface="Cambria"/>
              <a:ea typeface="Cambria"/>
              <a:cs typeface="Verdana" panose="020B0604030504040204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1800" b="1" dirty="0" err="1">
                <a:solidFill>
                  <a:schemeClr val="accent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HoD</a:t>
            </a:r>
            <a:r>
              <a:rPr lang="en-US" sz="1800" b="1" dirty="0">
                <a:solidFill>
                  <a:schemeClr val="accent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:</a:t>
            </a:r>
            <a:r>
              <a:rPr lang="en-US" sz="1800" b="1" dirty="0">
                <a:solidFill>
                  <a:schemeClr val="bg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Dr. </a:t>
            </a:r>
            <a:r>
              <a:rPr lang="en-US" sz="1800" b="1" dirty="0" err="1">
                <a:solidFill>
                  <a:schemeClr val="tx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Anandraj</a:t>
            </a:r>
            <a:r>
              <a:rPr lang="en-US" sz="1800" b="1" dirty="0">
                <a:solidFill>
                  <a:schemeClr val="tx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 </a:t>
            </a:r>
            <a:r>
              <a:rPr lang="en-US" sz="1800" b="1" dirty="0" err="1">
                <a:solidFill>
                  <a:schemeClr val="tx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S.p</a:t>
            </a:r>
            <a:endParaRPr lang="en-US" sz="1800" b="1" dirty="0" err="1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Name of the Program Project Coordinator: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Dr.Sharmasth</a:t>
            </a:r>
            <a:r>
              <a:rPr lang="en-US" sz="1800" b="1" dirty="0">
                <a:solidFill>
                  <a:schemeClr val="tx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 Vali</a:t>
            </a:r>
            <a:endParaRPr 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Dr. Sampath A K , Dr. Geetha A </a:t>
            </a:r>
            <a:endParaRPr sz="1800" b="1" i="0" u="none" strike="noStrike" cap="none" dirty="0">
              <a:solidFill>
                <a:schemeClr val="tx1"/>
              </a:solidFill>
              <a:latin typeface="Cambria"/>
              <a:ea typeface="Cambria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440180"/>
            <a:ext cx="10668000" cy="434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Colleges face challenges in managing capstone projects:</a:t>
            </a:r>
          </a:p>
          <a:p>
            <a:pPr lvl="1"/>
            <a:r>
              <a:rPr lang="en-US" dirty="0"/>
              <a:t>Manual guide &amp; reviewer assignment.</a:t>
            </a:r>
          </a:p>
          <a:p>
            <a:pPr lvl="1"/>
            <a:r>
              <a:rPr lang="en-US" dirty="0"/>
              <a:t>Lack of centralized project title allocation.</a:t>
            </a:r>
          </a:p>
          <a:p>
            <a:pPr lvl="1"/>
            <a:r>
              <a:rPr lang="en-US" dirty="0"/>
              <a:t>Poor communication between students, guides, and reviewers.</a:t>
            </a:r>
          </a:p>
          <a:p>
            <a:pPr lvl="1"/>
            <a:r>
              <a:rPr lang="en-US" dirty="0"/>
              <a:t>No structured review scheduling and feedback mechanism.</a:t>
            </a:r>
          </a:p>
          <a:p>
            <a:pPr marL="558800" lvl="1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Need:</a:t>
            </a:r>
            <a:r>
              <a:rPr lang="en-US" dirty="0"/>
              <a:t> A </a:t>
            </a:r>
            <a:r>
              <a:rPr lang="en-US" b="1" dirty="0"/>
              <a:t>role-based system</a:t>
            </a:r>
            <a:r>
              <a:rPr lang="en-US" dirty="0"/>
              <a:t> to automate assignments, streamline collaboration, and ensure transparency in project evaluation.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altLang="en-GB" sz="257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dirty="0"/>
              <a:t>Objectives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2F972E-FD60-2B5D-AB56-4275B7166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799" y="1172678"/>
            <a:ext cx="1026815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student–guide–reviewer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assignments from uploaded JSON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students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groups, select project titles, and upload documents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dashboards for each role (Admin, Student, Guide, Reviewer).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reviewers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availability slots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manage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feedback, scoring, and progress tracking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 &amp; evaluation reports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admin.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  <a:endParaRPr lang="en-US" alt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Existing Systems:</a:t>
            </a:r>
            <a:r>
              <a:rPr lang="en-US" dirty="0"/>
              <a:t> Generic tools like Moodle, Trello, or MS Teams exist but lack capstone-specific workflows.</a:t>
            </a:r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b="1" dirty="0"/>
              <a:t>Gap:</a:t>
            </a:r>
            <a:r>
              <a:rPr lang="en-US" dirty="0"/>
              <a:t> No dedicated platform for automatic guide/reviewer assignment, student group management, and structured review cycles.</a:t>
            </a:r>
          </a:p>
          <a:p>
            <a:pPr marL="76200" indent="0">
              <a:buNone/>
            </a:pPr>
            <a:endParaRPr lang="en-US" dirty="0"/>
          </a:p>
          <a:p>
            <a:r>
              <a:rPr lang="en-US" b="1" dirty="0"/>
              <a:t>Solution:</a:t>
            </a:r>
            <a:r>
              <a:rPr lang="en-US" dirty="0"/>
              <a:t> A </a:t>
            </a:r>
            <a:r>
              <a:rPr lang="en-US" b="1" dirty="0"/>
              <a:t>custom web application</a:t>
            </a:r>
            <a:r>
              <a:rPr lang="en-US" dirty="0"/>
              <a:t> designed specifically for academic project workflows.</a:t>
            </a:r>
          </a:p>
          <a:p>
            <a:endParaRPr lang="en-US" altLang="en-GB" dirty="0"/>
          </a:p>
          <a:p>
            <a:endParaRPr lang="en-US" altLang="en-GB" dirty="0"/>
          </a:p>
          <a:p>
            <a:pPr marL="76200" indent="0">
              <a:buNone/>
            </a:pPr>
            <a:endParaRPr lang="en-US" alt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Technology Stack Components: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7500" lnSpcReduction="10000"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     </a:t>
            </a:r>
          </a:p>
          <a:p>
            <a:r>
              <a:rPr lang="en-US" b="1" dirty="0"/>
              <a:t>Frontend:</a:t>
            </a:r>
            <a:r>
              <a:rPr lang="en-US" dirty="0"/>
              <a:t> React.js, HTML5, CSS3, Tailwind CSS</a:t>
            </a:r>
          </a:p>
          <a:p>
            <a:endParaRPr lang="en-US" dirty="0"/>
          </a:p>
          <a:p>
            <a:r>
              <a:rPr lang="en-US" b="1" dirty="0"/>
              <a:t>Backend:</a:t>
            </a:r>
            <a:r>
              <a:rPr lang="en-US" dirty="0"/>
              <a:t> Python</a:t>
            </a:r>
          </a:p>
          <a:p>
            <a:endParaRPr lang="en-US" dirty="0"/>
          </a:p>
          <a:p>
            <a:r>
              <a:rPr lang="en-US" b="1" dirty="0"/>
              <a:t>Database:</a:t>
            </a:r>
            <a:r>
              <a:rPr lang="en-US" dirty="0"/>
              <a:t> Firebase</a:t>
            </a:r>
          </a:p>
          <a:p>
            <a:endParaRPr lang="en-US" dirty="0"/>
          </a:p>
          <a:p>
            <a:r>
              <a:rPr lang="en-US" b="1" dirty="0"/>
              <a:t>Authentication:</a:t>
            </a:r>
            <a:r>
              <a:rPr lang="en-US" dirty="0"/>
              <a:t>  Firebase Auth (Role-based login)</a:t>
            </a:r>
          </a:p>
          <a:p>
            <a:endParaRPr lang="en-US" dirty="0"/>
          </a:p>
          <a:p>
            <a:r>
              <a:rPr lang="en-US" b="1" dirty="0"/>
              <a:t>File Storage:</a:t>
            </a:r>
            <a:r>
              <a:rPr lang="en-US" dirty="0"/>
              <a:t> Firebase Storage </a:t>
            </a:r>
          </a:p>
          <a:p>
            <a:endParaRPr lang="en-US" dirty="0"/>
          </a:p>
          <a:p>
            <a:r>
              <a:rPr lang="en-US" b="1" dirty="0"/>
              <a:t>Notifications:</a:t>
            </a:r>
            <a:r>
              <a:rPr lang="en-US" dirty="0"/>
              <a:t> Email</a:t>
            </a:r>
            <a:endParaRPr lang="en-GB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812800" y="1926590"/>
            <a:ext cx="10668000" cy="1770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   :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Capstone-Project-Management-Review-System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available files : ppt 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377" b="2377"/>
          <a:stretch/>
        </p:blipFill>
        <p:spPr>
          <a:xfrm>
            <a:off x="1493377" y="1028649"/>
            <a:ext cx="8397240" cy="48007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6*28"/>
  <p:tag name="TABLE_ENDDRAG_RECT" val="43*214*426*28"/>
</p:tagLst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339</Words>
  <Application>Microsoft Office PowerPoint</Application>
  <PresentationFormat>Widescreen</PresentationFormat>
  <Paragraphs>76</Paragraphs>
  <Slides>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Bioinformatics</vt:lpstr>
      <vt:lpstr>PROJECT TITLE: Capstone Project Management &amp; Review System</vt:lpstr>
      <vt:lpstr>Problem Statement </vt:lpstr>
      <vt:lpstr>Objectives</vt:lpstr>
      <vt:lpstr>Analysis of Problem Statement</vt:lpstr>
      <vt:lpstr>Technology Stack Components:</vt:lpstr>
      <vt:lpstr>Github Link</vt:lpstr>
      <vt:lpstr>Timeline of the Project (Gantt Chart)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harshith r</cp:lastModifiedBy>
  <cp:revision>81</cp:revision>
  <dcterms:created xsi:type="dcterms:W3CDTF">2025-08-08T07:37:39Z</dcterms:created>
  <dcterms:modified xsi:type="dcterms:W3CDTF">2025-08-20T05:01:02Z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08338837DA0B4E7AA07957FB7587B61B_13</vt:lpwstr>
  </property>
  <property fmtid="{D5CDD505-2E9C-101B-9397-08002B2CF9AE}" pid="3" name="KSOProductBuildVer">
    <vt:lpwstr>2057-12.2.0.21936</vt:lpwstr>
  </property>
</Properties>
</file>