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72" d="100"/>
          <a:sy n="72" d="100"/>
        </p:scale>
        <p:origin x="-1104" y="-4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FA260CE-5411-6737-D67D-E5C6377C91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13E130C7-8780-B516-497C-D19438BA29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9534DE6-2CD7-15E3-BAFE-34AC141F8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2A00D-48D4-4A77-9210-CD4D8438D6C6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600C6C6-84EE-8A64-BE3C-7F6AE910F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1534BDE-714C-3457-62DD-D371B45DA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767BC-A054-4D89-9259-BB6A160346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4995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55E8BEC-CD9A-5A28-875A-FCDA23E77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773BD634-3B8B-A244-8963-E2127970E9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6364E67-7B4C-4B9D-9CCD-4D8C5F126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2A00D-48D4-4A77-9210-CD4D8438D6C6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B1F1E7D-0476-5A99-1349-9EF226CF9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8523C04-5BD3-7FFB-DD7F-0DE6E6711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767BC-A054-4D89-9259-BB6A160346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4239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F5AB077C-8101-D599-1A5A-AD2332BC69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E081F8AC-7707-E584-4783-13744FF57C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2F641CA-1981-8B4B-DC24-ACD295F8B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2A00D-48D4-4A77-9210-CD4D8438D6C6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F164CFD-7E12-02F7-5956-571A571B2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07F85E2-060E-E6E5-6043-5A797555C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767BC-A054-4D89-9259-BB6A160346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825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92581AF-69BA-33B8-E9A6-1A69E322A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7E1A98C-CCE5-6C92-E2D1-E941A8998D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065E5AD-EE38-15D8-60BF-C43F3708C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2A00D-48D4-4A77-9210-CD4D8438D6C6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A11333B-7DB4-16BC-6122-34480D7B6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12E8A99-5EE9-0187-AB76-ACBBD5D81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767BC-A054-4D89-9259-BB6A160346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413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0457EA4-8A43-3DEF-A9E9-749695E45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C10A9A7-1A98-44E0-B8BF-A595F2DBA6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C11DD9B-EFC8-B061-540E-C4207BE3E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2A00D-48D4-4A77-9210-CD4D8438D6C6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DCE62CB-4573-E150-B86F-95419BD63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49F73FC-93A6-F8B6-CBAA-AAC2EE88E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767BC-A054-4D89-9259-BB6A160346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4854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D51E252-580C-EE66-81BD-DE1F322A2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85BDA84-2D90-A8D5-684F-EF72541D2E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11BF15F7-B9DB-DF94-4519-4592E45D1F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4628EA7-FC46-C4DA-1B71-DD6929149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2A00D-48D4-4A77-9210-CD4D8438D6C6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4B0F11F-9CD4-37A8-42BB-4CAB4A3F0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E417191-6791-000C-E074-BC41B0EB0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767BC-A054-4D89-9259-BB6A160346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8439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BBDE208-80BE-FA35-EA9E-9801A3740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1688F33-DDEA-E7BC-04A8-29AD7C53B8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277D5341-4BE7-3D25-2FA1-882F576CA2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16314B04-1C62-FCED-78E0-FCE01845EA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17EE706B-8A32-2680-960E-77729E25A2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80001739-A9F7-7962-4169-A0510C887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2A00D-48D4-4A77-9210-CD4D8438D6C6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267B950F-9FC4-EBD4-8D3E-64C4A85C2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F0854A96-5FE6-73AA-1B35-3BCE8DB85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767BC-A054-4D89-9259-BB6A160346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2909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E2819DB-3179-46E8-4CF5-C040BA1D1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61E5FB5-0BB0-F633-7C74-54100A180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2A00D-48D4-4A77-9210-CD4D8438D6C6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67EE24A-0FDB-4BC6-512F-8C7F441B4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A6F4A63-BE9E-0885-428A-0292BF45B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767BC-A054-4D89-9259-BB6A160346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3640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C72F0C45-8B49-7215-5C82-834DA3960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2A00D-48D4-4A77-9210-CD4D8438D6C6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37B17BDE-BB2A-0DFE-6306-261996C6B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E1A3FEB-40D1-907F-A173-D40C6140A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767BC-A054-4D89-9259-BB6A160346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3660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2C96FDF-6D59-FF67-920A-F3CB8C564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A20BADA-C37F-4B86-98F0-1431838D4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B33A5B32-3F73-FCD9-9C46-87FC0714E5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B5BF199-F99B-F7EF-EF14-7E6F4C213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2A00D-48D4-4A77-9210-CD4D8438D6C6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3DB4742-78C9-8B2A-33B1-16DBFA1E7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8ED73EA-F7DB-D7AD-9EBF-81CAA1AA2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767BC-A054-4D89-9259-BB6A160346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9428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523C81-FB5E-A94B-3C77-39F307746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73DF6B50-5D10-E925-8A35-9E5C392A41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F22C7975-5CE3-3195-A38D-2FBBF310D7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0BAA8C7-DCBF-F389-A4F4-B039F02A0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2A00D-48D4-4A77-9210-CD4D8438D6C6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752AB1C-022F-6658-BC70-9DA73104D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14E7A47-0BB6-1F73-B637-F4DA57483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767BC-A054-4D89-9259-BB6A160346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5316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B4DA5D96-F990-B64F-D0EA-E0D9A0757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191F286-03AC-1410-56E7-C61359DD15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07E2C05-EECF-BAD8-7755-B396A951B2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52A00D-48D4-4A77-9210-CD4D8438D6C6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B1A57EE-FDBC-654C-A51F-E6CFBAE3F4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5E4840B-02B3-3BC0-4724-8E1111AD5F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C767BC-A054-4D89-9259-BB6A160346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4152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BED95F9A-7655-30B8-435E-C7549C8BBD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558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3303841C-51AA-181E-5921-18E0B9C9CD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555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171B7EE6-EF2C-5EAA-AEBA-EF6D05B171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1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52E1019E-EFDD-12CB-AE55-EAC0B5E82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630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BA003F47-5806-B1D4-9BC1-E9BA1F3637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557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31A4309A-6E85-C824-35C6-0055A3D739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363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B1F079F0-8126-FCDD-402D-C801B56FE5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120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7E7B58B5-A812-3D5D-43CB-1C1F0212EE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403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47204106-1604-4719-91A9-032A11603B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746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B6573F7B-759D-E2C3-518A-8092C5AF0E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362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4E023B81-7042-F80B-E7AA-26C32AA2EA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658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F9F49AF3-D96B-C253-CA18-EF50F47EDB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179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85346A2B-67AD-3FC2-DDD0-AC7B7ED7F1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343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9993C3C0-C791-F786-635C-D2D0358D49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477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A3522B20-F0D2-13F6-F8BE-5D9798B648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257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4A283A4C-56D1-F579-7986-E2D970BD8C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198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15926CEF-DCE7-2DAF-9D25-D4685CD536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419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Custom</PresentationFormat>
  <Paragraphs>0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HARSH KUMAR THAKUR</dc:creator>
  <cp:lastModifiedBy>Lenovo</cp:lastModifiedBy>
  <cp:revision>1</cp:revision>
  <dcterms:created xsi:type="dcterms:W3CDTF">2025-06-20T11:43:43Z</dcterms:created>
  <dcterms:modified xsi:type="dcterms:W3CDTF">2025-06-20T11:49:05Z</dcterms:modified>
</cp:coreProperties>
</file>