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 LABS Technical Test</a:t>
            </a:r>
            <a:br>
              <a:rPr lang="en-IN" dirty="0" smtClean="0"/>
            </a:br>
            <a:r>
              <a:rPr lang="en-IN" dirty="0"/>
              <a:t/>
            </a:r>
            <a:br>
              <a:rPr lang="en-IN" dirty="0"/>
            </a:br>
            <a:endParaRPr lang="en-IN" dirty="0"/>
          </a:p>
        </p:txBody>
      </p:sp>
      <p:sp>
        <p:nvSpPr>
          <p:cNvPr id="3" name="Subtitle 2"/>
          <p:cNvSpPr>
            <a:spLocks noGrp="1"/>
          </p:cNvSpPr>
          <p:nvPr>
            <p:ph type="subTitle" idx="1"/>
          </p:nvPr>
        </p:nvSpPr>
        <p:spPr/>
        <p:txBody>
          <a:bodyPr/>
          <a:lstStyle/>
          <a:p>
            <a:r>
              <a:rPr lang="en-IN" dirty="0" smtClean="0"/>
              <a:t>Name: Harsh Kumar</a:t>
            </a:r>
          </a:p>
          <a:p>
            <a:r>
              <a:rPr lang="en-IN" dirty="0" smtClean="0"/>
              <a:t>Email: </a:t>
            </a:r>
            <a:r>
              <a:rPr lang="en-IN" cap="none" dirty="0" smtClean="0"/>
              <a:t>harshkumar672001@gmail.com</a:t>
            </a:r>
            <a:endParaRPr lang="en-IN" cap="none" dirty="0"/>
          </a:p>
        </p:txBody>
      </p:sp>
    </p:spTree>
    <p:extLst>
      <p:ext uri="{BB962C8B-B14F-4D97-AF65-F5344CB8AC3E}">
        <p14:creationId xmlns:p14="http://schemas.microsoft.com/office/powerpoint/2010/main" val="72231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24954"/>
            <a:ext cx="12192000" cy="6808091"/>
          </a:xfrm>
          <a:prstGeom prst="rect">
            <a:avLst/>
          </a:prstGeom>
        </p:spPr>
      </p:pic>
    </p:spTree>
    <p:extLst>
      <p:ext uri="{BB962C8B-B14F-4D97-AF65-F5344CB8AC3E}">
        <p14:creationId xmlns:p14="http://schemas.microsoft.com/office/powerpoint/2010/main" val="275743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High-level metrics are key performance indicators (KPIs) that provide a broad overview of a business's performance and growth. These metrics help measure the success of various aspects of the business, such as revenue generation, product performance, and market reach.</a:t>
            </a:r>
            <a:endParaRPr lang="en-IN" sz="1200" dirty="0"/>
          </a:p>
        </p:txBody>
      </p:sp>
      <p:sp>
        <p:nvSpPr>
          <p:cNvPr id="3" name="Content Placeholder 2"/>
          <p:cNvSpPr>
            <a:spLocks noGrp="1"/>
          </p:cNvSpPr>
          <p:nvPr>
            <p:ph idx="1"/>
          </p:nvPr>
        </p:nvSpPr>
        <p:spPr/>
        <p:txBody>
          <a:bodyPr>
            <a:normAutofit fontScale="92500" lnSpcReduction="10000"/>
          </a:bodyPr>
          <a:lstStyle/>
          <a:p>
            <a:r>
              <a:rPr lang="en-US" dirty="0" smtClean="0"/>
              <a:t>Revenue</a:t>
            </a:r>
          </a:p>
          <a:p>
            <a:r>
              <a:rPr lang="en-US" dirty="0" smtClean="0"/>
              <a:t>Definition</a:t>
            </a:r>
            <a:r>
              <a:rPr lang="en-US" dirty="0"/>
              <a:t>: Total income generated from sales of products</a:t>
            </a:r>
          </a:p>
          <a:p>
            <a:r>
              <a:rPr lang="en-US" dirty="0"/>
              <a:t>Calculation: Sum of all sales transactions within a specific period (month, quarter, year).</a:t>
            </a:r>
          </a:p>
          <a:p>
            <a:endParaRPr lang="en-US" dirty="0"/>
          </a:p>
          <a:p>
            <a:r>
              <a:rPr lang="en-US" dirty="0"/>
              <a:t>Potential Revenue</a:t>
            </a:r>
            <a:r>
              <a:rPr lang="en-US" dirty="0" smtClean="0"/>
              <a:t>:</a:t>
            </a:r>
            <a:endParaRPr lang="en-US" dirty="0"/>
          </a:p>
          <a:p>
            <a:r>
              <a:rPr lang="en-US" dirty="0"/>
              <a:t>Definition: Estimated maximum achievable revenue based on market demand and ideal conversion rates.</a:t>
            </a:r>
          </a:p>
          <a:p>
            <a:r>
              <a:rPr lang="en-US" dirty="0"/>
              <a:t>Calculation: Potential Revenue = Total Addressable Market (TAM) * Conversion Rate.</a:t>
            </a:r>
            <a:endParaRPr lang="en-IN" dirty="0"/>
          </a:p>
        </p:txBody>
      </p:sp>
    </p:spTree>
    <p:extLst>
      <p:ext uri="{BB962C8B-B14F-4D97-AF65-F5344CB8AC3E}">
        <p14:creationId xmlns:p14="http://schemas.microsoft.com/office/powerpoint/2010/main" val="18036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r>
              <a:rPr lang="en-US" dirty="0"/>
              <a:t>Activity by brand or category is  the level of engagement, interactions, or transactions related to specific brands or product categories within a given timeframe. It involves measuring and analyzing customer actions, such as purchases, clicks, likes, shares, and comments, to understand the popularity and performance of different brands or </a:t>
            </a:r>
            <a:r>
              <a:rPr lang="en-US" dirty="0" smtClean="0"/>
              <a:t>categories as mention in Dashboard </a:t>
            </a:r>
            <a:endParaRPr lang="en-IN" dirty="0"/>
          </a:p>
        </p:txBody>
      </p:sp>
    </p:spTree>
    <p:extLst>
      <p:ext uri="{BB962C8B-B14F-4D97-AF65-F5344CB8AC3E}">
        <p14:creationId xmlns:p14="http://schemas.microsoft.com/office/powerpoint/2010/main" val="3865811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29099"/>
            <a:ext cx="12192000" cy="6599802"/>
          </a:xfrm>
          <a:prstGeom prst="rect">
            <a:avLst/>
          </a:prstGeom>
        </p:spPr>
      </p:pic>
    </p:spTree>
    <p:extLst>
      <p:ext uri="{BB962C8B-B14F-4D97-AF65-F5344CB8AC3E}">
        <p14:creationId xmlns:p14="http://schemas.microsoft.com/office/powerpoint/2010/main" val="385989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Search behavior refers to the way users search for information, products in our case  two specific search behaviors stand out: brand search by category and category search by brand.</a:t>
            </a:r>
          </a:p>
          <a:p>
            <a:r>
              <a:rPr lang="en-US" dirty="0"/>
              <a:t>Brand Search by Category:</a:t>
            </a:r>
          </a:p>
          <a:p>
            <a:r>
              <a:rPr lang="en-US" dirty="0"/>
              <a:t>This search behavior occurs for products  offered by a particular brand within a certain category  like apple or </a:t>
            </a:r>
            <a:r>
              <a:rPr lang="en-US" dirty="0" smtClean="0"/>
              <a:t>Samsung</a:t>
            </a:r>
            <a:endParaRPr lang="en-US" dirty="0"/>
          </a:p>
          <a:p>
            <a:r>
              <a:rPr lang="en-US" dirty="0"/>
              <a:t>Category Search by Brand:</a:t>
            </a:r>
          </a:p>
          <a:p>
            <a:r>
              <a:rPr lang="en-US" dirty="0"/>
              <a:t>category search by brand happens with product category and want to explore different brands that offer products within that category. </a:t>
            </a:r>
            <a:r>
              <a:rPr lang="en-US" dirty="0" smtClean="0"/>
              <a:t>just like  </a:t>
            </a:r>
            <a:r>
              <a:rPr lang="en-US" dirty="0" err="1"/>
              <a:t>i</a:t>
            </a:r>
            <a:r>
              <a:rPr lang="en-US" dirty="0"/>
              <a:t> our case many user want only smartphones they see  all smartphones with </a:t>
            </a:r>
            <a:r>
              <a:rPr lang="en-US" dirty="0" smtClean="0"/>
              <a:t>differ </a:t>
            </a:r>
            <a:r>
              <a:rPr lang="en-US" dirty="0"/>
              <a:t>brands </a:t>
            </a:r>
            <a:endParaRPr lang="en-IN" dirty="0"/>
          </a:p>
        </p:txBody>
      </p:sp>
    </p:spTree>
    <p:extLst>
      <p:ext uri="{BB962C8B-B14F-4D97-AF65-F5344CB8AC3E}">
        <p14:creationId xmlns:p14="http://schemas.microsoft.com/office/powerpoint/2010/main" val="426969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24" y="0"/>
            <a:ext cx="12167152" cy="6858000"/>
          </a:xfrm>
          <a:prstGeom prst="rect">
            <a:avLst/>
          </a:prstGeom>
        </p:spPr>
      </p:pic>
    </p:spTree>
    <p:extLst>
      <p:ext uri="{BB962C8B-B14F-4D97-AF65-F5344CB8AC3E}">
        <p14:creationId xmlns:p14="http://schemas.microsoft.com/office/powerpoint/2010/main" val="414114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274072"/>
            <a:ext cx="8825659" cy="3745727"/>
          </a:xfrm>
        </p:spPr>
        <p:txBody>
          <a:bodyPr/>
          <a:lstStyle/>
          <a:p>
            <a:r>
              <a:rPr lang="en-US" dirty="0"/>
              <a:t>The effects of special promotions  covers the positive and potential challenges associated with special promotions</a:t>
            </a:r>
          </a:p>
          <a:p>
            <a:r>
              <a:rPr lang="en-US" dirty="0"/>
              <a:t>as we seen in our data  when we give discounts promotion   so it effect the  sale   and increase the sale by good </a:t>
            </a:r>
            <a:r>
              <a:rPr lang="en-US" dirty="0" smtClean="0"/>
              <a:t>results</a:t>
            </a:r>
          </a:p>
          <a:p>
            <a:r>
              <a:rPr lang="en-US" dirty="0"/>
              <a:t>pricing fluctuations can impact customer acquisition and retention efforts as we see in our </a:t>
            </a:r>
            <a:r>
              <a:rPr lang="en-US" dirty="0" smtClean="0"/>
              <a:t>case</a:t>
            </a:r>
            <a:endParaRPr lang="en-US" dirty="0"/>
          </a:p>
          <a:p>
            <a:r>
              <a:rPr lang="en-US" dirty="0"/>
              <a:t>Lower prices might attract new customers, but if not managed well, these customers may leave once prices return to normal.</a:t>
            </a:r>
          </a:p>
          <a:p>
            <a:r>
              <a:rPr lang="en-US" dirty="0"/>
              <a:t>Fluctuating prices can lead to higher customer churn rates as customers seek out better deals. </a:t>
            </a:r>
            <a:endParaRPr lang="en-IN" dirty="0"/>
          </a:p>
        </p:txBody>
      </p:sp>
    </p:spTree>
    <p:extLst>
      <p:ext uri="{BB962C8B-B14F-4D97-AF65-F5344CB8AC3E}">
        <p14:creationId xmlns:p14="http://schemas.microsoft.com/office/powerpoint/2010/main" val="282126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322" y="-39757"/>
            <a:ext cx="12045355" cy="6858000"/>
          </a:xfrm>
          <a:prstGeom prst="rect">
            <a:avLst/>
          </a:prstGeom>
        </p:spPr>
      </p:pic>
    </p:spTree>
    <p:extLst>
      <p:ext uri="{BB962C8B-B14F-4D97-AF65-F5344CB8AC3E}">
        <p14:creationId xmlns:p14="http://schemas.microsoft.com/office/powerpoint/2010/main" val="1794700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541"/>
            <a:ext cx="12192000" cy="6830918"/>
          </a:xfrm>
          <a:prstGeom prst="rect">
            <a:avLst/>
          </a:prstGeom>
        </p:spPr>
      </p:pic>
    </p:spTree>
    <p:extLst>
      <p:ext uri="{BB962C8B-B14F-4D97-AF65-F5344CB8AC3E}">
        <p14:creationId xmlns:p14="http://schemas.microsoft.com/office/powerpoint/2010/main" val="338774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102402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 </a:t>
            </a:r>
            <a:endParaRPr lang="en-IN"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objective of this case study is to work </a:t>
            </a:r>
            <a:r>
              <a:rPr lang="en-US" dirty="0" smtClean="0"/>
              <a:t>e-commerce </a:t>
            </a:r>
            <a:r>
              <a:rPr lang="en-US" dirty="0"/>
              <a:t>data sets and use data analysis tools such as </a:t>
            </a:r>
            <a:r>
              <a:rPr lang="en-US" dirty="0" smtClean="0"/>
              <a:t>Power </a:t>
            </a:r>
            <a:r>
              <a:rPr lang="en-US" dirty="0"/>
              <a:t>BI, or other Business Intelligence (BI) tools to </a:t>
            </a:r>
            <a:r>
              <a:rPr lang="en-US" dirty="0" smtClean="0"/>
              <a:t>derive </a:t>
            </a:r>
            <a:r>
              <a:rPr lang="en-US" dirty="0"/>
              <a:t>valuable </a:t>
            </a:r>
            <a:r>
              <a:rPr lang="en-US" dirty="0" smtClean="0"/>
              <a:t>insights And  </a:t>
            </a:r>
            <a:r>
              <a:rPr lang="en-US" dirty="0"/>
              <a:t>create informative </a:t>
            </a:r>
            <a:r>
              <a:rPr lang="en-US" dirty="0" smtClean="0"/>
              <a:t>dashboards.</a:t>
            </a:r>
            <a:endParaRPr lang="en-IN" dirty="0"/>
          </a:p>
          <a:p>
            <a:endParaRPr lang="en-US" dirty="0" smtClean="0"/>
          </a:p>
        </p:txBody>
      </p:sp>
    </p:spTree>
    <p:extLst>
      <p:ext uri="{BB962C8B-B14F-4D97-AF65-F5344CB8AC3E}">
        <p14:creationId xmlns:p14="http://schemas.microsoft.com/office/powerpoint/2010/main" val="186190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a:t>
            </a:r>
            <a:r>
              <a:rPr lang="en-US" dirty="0" smtClean="0">
                <a:sym typeface="Wingdings" panose="05000000000000000000" pitchFamily="2" charset="2"/>
              </a:rPr>
              <a:t></a:t>
            </a:r>
            <a:r>
              <a:rPr lang="en-US" dirty="0" smtClean="0"/>
              <a:t> </a:t>
            </a:r>
            <a:r>
              <a:rPr lang="en-US" dirty="0"/>
              <a:t>What variables can be derived out of the data which can be helpful?</a:t>
            </a:r>
          </a:p>
          <a:p>
            <a:pPr marL="0" indent="0">
              <a:buNone/>
            </a:pPr>
            <a:r>
              <a:rPr lang="en-US" dirty="0" smtClean="0"/>
              <a:t>Here </a:t>
            </a:r>
            <a:r>
              <a:rPr lang="en-US" dirty="0"/>
              <a:t>We derive variables such as average, median, mode, standard deviation, variance, correlation coefficient And  </a:t>
            </a:r>
            <a:r>
              <a:rPr lang="en-US" dirty="0" smtClean="0"/>
              <a:t>	more </a:t>
            </a:r>
            <a:r>
              <a:rPr lang="en-US" dirty="0"/>
              <a:t>depending on data </a:t>
            </a:r>
          </a:p>
          <a:p>
            <a:pPr marL="0" indent="0">
              <a:buNone/>
            </a:pPr>
            <a:r>
              <a:rPr lang="en-US" dirty="0" smtClean="0"/>
              <a:t>2</a:t>
            </a:r>
            <a:r>
              <a:rPr lang="en-US" dirty="0" smtClean="0">
                <a:sym typeface="Wingdings" panose="05000000000000000000" pitchFamily="2" charset="2"/>
              </a:rPr>
              <a:t></a:t>
            </a:r>
            <a:r>
              <a:rPr lang="en-US" dirty="0" smtClean="0"/>
              <a:t>. </a:t>
            </a:r>
            <a:r>
              <a:rPr lang="en-US" dirty="0"/>
              <a:t>Who can use this dashboard?</a:t>
            </a:r>
          </a:p>
          <a:p>
            <a:pPr marL="0" indent="0">
              <a:buNone/>
            </a:pPr>
            <a:r>
              <a:rPr lang="en-US" dirty="0" smtClean="0"/>
              <a:t>this </a:t>
            </a:r>
            <a:r>
              <a:rPr lang="en-US" dirty="0"/>
              <a:t>Dashboard </a:t>
            </a:r>
            <a:r>
              <a:rPr lang="en-US" dirty="0" smtClean="0"/>
              <a:t>is used by   </a:t>
            </a:r>
            <a:r>
              <a:rPr lang="en-US" dirty="0"/>
              <a:t>team members or stakeholders who interested in the insights that </a:t>
            </a:r>
            <a:r>
              <a:rPr lang="en-US" dirty="0" err="1"/>
              <a:t>i</a:t>
            </a:r>
            <a:r>
              <a:rPr lang="en-US" dirty="0"/>
              <a:t>  have derived from the </a:t>
            </a:r>
            <a:r>
              <a:rPr lang="en-US" dirty="0" smtClean="0"/>
              <a:t>data.</a:t>
            </a:r>
            <a:endParaRPr lang="en-US" dirty="0"/>
          </a:p>
          <a:p>
            <a:pPr marL="0" indent="0">
              <a:buNone/>
            </a:pPr>
            <a:r>
              <a:rPr lang="en-US" dirty="0" smtClean="0"/>
              <a:t>3</a:t>
            </a:r>
            <a:r>
              <a:rPr lang="en-US" dirty="0" smtClean="0">
                <a:sym typeface="Wingdings" panose="05000000000000000000" pitchFamily="2" charset="2"/>
              </a:rPr>
              <a:t></a:t>
            </a:r>
            <a:r>
              <a:rPr lang="en-US" dirty="0" smtClean="0"/>
              <a:t> </a:t>
            </a:r>
            <a:r>
              <a:rPr lang="en-US" dirty="0"/>
              <a:t>What value would be generated using this dashboard?</a:t>
            </a:r>
          </a:p>
          <a:p>
            <a:pPr marL="0" indent="0">
              <a:buNone/>
            </a:pPr>
            <a:r>
              <a:rPr lang="en-US" dirty="0" smtClean="0"/>
              <a:t>The </a:t>
            </a:r>
            <a:r>
              <a:rPr lang="en-US" dirty="0"/>
              <a:t>value generated using this dashboard would depend on the insights </a:t>
            </a:r>
            <a:r>
              <a:rPr lang="en-US" dirty="0" smtClean="0"/>
              <a:t>from </a:t>
            </a:r>
            <a:r>
              <a:rPr lang="en-US" dirty="0"/>
              <a:t>the data. It could be anything from identifying trends to making informed decisions.</a:t>
            </a:r>
          </a:p>
          <a:p>
            <a:pPr marL="0" indent="0">
              <a:buNone/>
            </a:pPr>
            <a:r>
              <a:rPr lang="en-US" dirty="0" smtClean="0"/>
              <a:t>4</a:t>
            </a:r>
            <a:r>
              <a:rPr lang="en-US" dirty="0" smtClean="0">
                <a:sym typeface="Wingdings" panose="05000000000000000000" pitchFamily="2" charset="2"/>
              </a:rPr>
              <a:t></a:t>
            </a:r>
            <a:r>
              <a:rPr lang="en-US" dirty="0" smtClean="0"/>
              <a:t> </a:t>
            </a:r>
            <a:r>
              <a:rPr lang="en-US" dirty="0"/>
              <a:t>What additional data can be helpful to add more insights &amp; value to the team</a:t>
            </a:r>
            <a:r>
              <a:rPr lang="en-US" dirty="0" smtClean="0"/>
              <a:t>?</a:t>
            </a:r>
            <a:endParaRPr lang="en-US" dirty="0"/>
          </a:p>
          <a:p>
            <a:pPr marL="0" indent="0">
              <a:buNone/>
            </a:pPr>
            <a:r>
              <a:rPr lang="en-US" dirty="0"/>
              <a:t>Additional data such as demographic data, geographic data, psychographic data` can be helpful in adding more insights and value to the team.</a:t>
            </a:r>
            <a:endParaRPr lang="en-IN" dirty="0"/>
          </a:p>
        </p:txBody>
      </p:sp>
    </p:spTree>
    <p:extLst>
      <p:ext uri="{BB962C8B-B14F-4D97-AF65-F5344CB8AC3E}">
        <p14:creationId xmlns:p14="http://schemas.microsoft.com/office/powerpoint/2010/main" val="36007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Data</a:t>
            </a:r>
            <a:endParaRPr lang="en-IN" dirty="0"/>
          </a:p>
        </p:txBody>
      </p:sp>
      <p:sp>
        <p:nvSpPr>
          <p:cNvPr id="3" name="Content Placeholder 2"/>
          <p:cNvSpPr>
            <a:spLocks noGrp="1"/>
          </p:cNvSpPr>
          <p:nvPr>
            <p:ph idx="1"/>
          </p:nvPr>
        </p:nvSpPr>
        <p:spPr/>
        <p:txBody>
          <a:bodyPr/>
          <a:lstStyle/>
          <a:p>
            <a:r>
              <a:rPr lang="en-US" dirty="0"/>
              <a:t>1. Sales_Data_Ecommerce : The entire customer behavior data </a:t>
            </a:r>
            <a:endParaRPr lang="en-US" dirty="0" smtClean="0"/>
          </a:p>
          <a:p>
            <a:r>
              <a:rPr lang="en-US" dirty="0" smtClean="0"/>
              <a:t>2</a:t>
            </a:r>
            <a:r>
              <a:rPr lang="en-US" dirty="0"/>
              <a:t>. Promotion: This is promotion data set of special promotions for that day. One product will be promoted in first page of app/website. In addition to that there are many promotions running however the data is limited special promotion.</a:t>
            </a:r>
            <a:endParaRPr lang="en-IN" dirty="0"/>
          </a:p>
        </p:txBody>
      </p:sp>
    </p:spTree>
    <p:extLst>
      <p:ext uri="{BB962C8B-B14F-4D97-AF65-F5344CB8AC3E}">
        <p14:creationId xmlns:p14="http://schemas.microsoft.com/office/powerpoint/2010/main" val="134963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Questions:</a:t>
            </a:r>
          </a:p>
        </p:txBody>
      </p:sp>
      <p:sp>
        <p:nvSpPr>
          <p:cNvPr id="3" name="Content Placeholder 2"/>
          <p:cNvSpPr>
            <a:spLocks noGrp="1"/>
          </p:cNvSpPr>
          <p:nvPr>
            <p:ph idx="1"/>
          </p:nvPr>
        </p:nvSpPr>
        <p:spPr>
          <a:xfrm>
            <a:off x="1154954" y="2603499"/>
            <a:ext cx="8825659" cy="3972229"/>
          </a:xfrm>
        </p:spPr>
        <p:txBody>
          <a:bodyPr>
            <a:normAutofit lnSpcReduction="10000"/>
          </a:bodyPr>
          <a:lstStyle/>
          <a:p>
            <a:r>
              <a:rPr lang="en-US" dirty="0"/>
              <a:t>1. How the price is varying by brand/category/time/channel</a:t>
            </a:r>
            <a:r>
              <a:rPr lang="en-US" dirty="0" smtClean="0"/>
              <a:t>?</a:t>
            </a:r>
          </a:p>
          <a:p>
            <a:r>
              <a:rPr lang="en-US" dirty="0" smtClean="0"/>
              <a:t> </a:t>
            </a:r>
            <a:r>
              <a:rPr lang="en-US" dirty="0"/>
              <a:t>2. Is traffic varied by day/time/channel? </a:t>
            </a:r>
            <a:endParaRPr lang="en-US" dirty="0" smtClean="0"/>
          </a:p>
          <a:p>
            <a:r>
              <a:rPr lang="en-US" dirty="0" smtClean="0"/>
              <a:t>3</a:t>
            </a:r>
            <a:r>
              <a:rPr lang="en-US" dirty="0"/>
              <a:t>. Define &amp; calculate high level metrics like (Revenue, potential revenue, products, categories </a:t>
            </a:r>
            <a:r>
              <a:rPr lang="en-US" dirty="0" smtClean="0"/>
              <a:t>etc.…) </a:t>
            </a:r>
            <a:r>
              <a:rPr lang="en-US" dirty="0"/>
              <a:t>by month, time, state, channel </a:t>
            </a:r>
            <a:r>
              <a:rPr lang="en-US" dirty="0" err="1"/>
              <a:t>etc</a:t>
            </a:r>
            <a:r>
              <a:rPr lang="en-US" dirty="0" smtClean="0"/>
              <a:t>…</a:t>
            </a:r>
          </a:p>
          <a:p>
            <a:r>
              <a:rPr lang="en-US" dirty="0" smtClean="0"/>
              <a:t> </a:t>
            </a:r>
            <a:r>
              <a:rPr lang="en-US" dirty="0"/>
              <a:t>4. What is Activity by Brand or category, brad preference, Brand activity by various parameters etc</a:t>
            </a:r>
            <a:r>
              <a:rPr lang="en-US" dirty="0" smtClean="0"/>
              <a:t>...?</a:t>
            </a:r>
          </a:p>
          <a:p>
            <a:r>
              <a:rPr lang="en-US" dirty="0" smtClean="0"/>
              <a:t> </a:t>
            </a:r>
            <a:r>
              <a:rPr lang="en-US" dirty="0"/>
              <a:t>5. How is the search behavior like Brand Search by Category/Category search by Brand? </a:t>
            </a:r>
            <a:endParaRPr lang="en-US" dirty="0" smtClean="0"/>
          </a:p>
          <a:p>
            <a:r>
              <a:rPr lang="en-US" dirty="0" smtClean="0"/>
              <a:t>6</a:t>
            </a:r>
            <a:r>
              <a:rPr lang="en-US" dirty="0"/>
              <a:t>. What is effect of Special Promotions? </a:t>
            </a:r>
            <a:endParaRPr lang="en-US" dirty="0" smtClean="0"/>
          </a:p>
          <a:p>
            <a:r>
              <a:rPr lang="en-US" dirty="0" smtClean="0"/>
              <a:t>7</a:t>
            </a:r>
            <a:r>
              <a:rPr lang="en-US" dirty="0"/>
              <a:t>. How Pricing fluctuations effecting sales</a:t>
            </a:r>
            <a:r>
              <a:rPr lang="en-US" dirty="0" smtClean="0"/>
              <a:t>?</a:t>
            </a:r>
          </a:p>
          <a:p>
            <a:r>
              <a:rPr lang="en-US" dirty="0" smtClean="0"/>
              <a:t>8. What is price vary </a:t>
            </a:r>
            <a:r>
              <a:rPr lang="en-US" dirty="0" err="1" smtClean="0"/>
              <a:t>statewise</a:t>
            </a:r>
            <a:r>
              <a:rPr lang="en-US" dirty="0"/>
              <a:t>?</a:t>
            </a:r>
            <a:endParaRPr lang="en-US" dirty="0" smtClean="0"/>
          </a:p>
          <a:p>
            <a:endParaRPr lang="en-IN" dirty="0"/>
          </a:p>
        </p:txBody>
      </p:sp>
    </p:spTree>
    <p:extLst>
      <p:ext uri="{BB962C8B-B14F-4D97-AF65-F5344CB8AC3E}">
        <p14:creationId xmlns:p14="http://schemas.microsoft.com/office/powerpoint/2010/main" val="371471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11489" y="0"/>
            <a:ext cx="12169021" cy="6858000"/>
          </a:xfrm>
          <a:prstGeom prst="rect">
            <a:avLst/>
          </a:prstGeom>
        </p:spPr>
      </p:pic>
    </p:spTree>
    <p:extLst>
      <p:ext uri="{BB962C8B-B14F-4D97-AF65-F5344CB8AC3E}">
        <p14:creationId xmlns:p14="http://schemas.microsoft.com/office/powerpoint/2010/main" val="298691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r>
              <a:rPr lang="en-US" sz="2400" dirty="0" smtClean="0"/>
              <a:t>Yes Price </a:t>
            </a:r>
            <a:r>
              <a:rPr lang="en-US" sz="2400" dirty="0"/>
              <a:t>variations over </a:t>
            </a:r>
            <a:r>
              <a:rPr lang="en-US" sz="2400" dirty="0" smtClean="0"/>
              <a:t>time brand category  but not channel</a:t>
            </a:r>
            <a:endParaRPr lang="en-IN" sz="2400" dirty="0"/>
          </a:p>
        </p:txBody>
      </p:sp>
      <p:sp>
        <p:nvSpPr>
          <p:cNvPr id="3" name="Content Placeholder 2"/>
          <p:cNvSpPr>
            <a:spLocks noGrp="1"/>
          </p:cNvSpPr>
          <p:nvPr>
            <p:ph idx="1"/>
          </p:nvPr>
        </p:nvSpPr>
        <p:spPr/>
        <p:txBody>
          <a:bodyPr>
            <a:normAutofit fontScale="62500" lnSpcReduction="20000"/>
          </a:bodyPr>
          <a:lstStyle/>
          <a:p>
            <a:r>
              <a:rPr lang="en-US" dirty="0"/>
              <a:t>1. Brand:</a:t>
            </a:r>
          </a:p>
          <a:p>
            <a:r>
              <a:rPr lang="en-US" dirty="0"/>
              <a:t>Different brands often have varying pricing strategies . Prices can vary widely between brands for similar products due to differences in quality, brand loyalty, and customer perception.</a:t>
            </a:r>
          </a:p>
          <a:p>
            <a:endParaRPr lang="en-US" dirty="0"/>
          </a:p>
          <a:p>
            <a:r>
              <a:rPr lang="en-US" dirty="0"/>
              <a:t>2. Category:</a:t>
            </a:r>
          </a:p>
          <a:p>
            <a:r>
              <a:rPr lang="en-US" dirty="0"/>
              <a:t>Prices can differ significantly across product categories due to factors such as production costs, supply and demand dynamics, and market competition. For example, electronic gadgets might have different price variations compared to groceries or fashion items.</a:t>
            </a:r>
          </a:p>
          <a:p>
            <a:endParaRPr lang="en-US" dirty="0"/>
          </a:p>
          <a:p>
            <a:r>
              <a:rPr lang="en-US" dirty="0"/>
              <a:t>3. Time:</a:t>
            </a:r>
          </a:p>
          <a:p>
            <a:r>
              <a:rPr lang="en-US" dirty="0"/>
              <a:t>Price variations over time can be influenced by factors. Prices might be higher during seasons or when a product is newly launched, and they may decrease as the product matures or during off-peak times.</a:t>
            </a:r>
          </a:p>
          <a:p>
            <a:endParaRPr lang="en-US" dirty="0"/>
          </a:p>
          <a:p>
            <a:r>
              <a:rPr lang="en-US" dirty="0"/>
              <a:t>4. Channel:</a:t>
            </a:r>
          </a:p>
          <a:p>
            <a:r>
              <a:rPr lang="en-US" dirty="0"/>
              <a:t>Price </a:t>
            </a:r>
            <a:r>
              <a:rPr lang="en-US" dirty="0" smtClean="0"/>
              <a:t>variations not  </a:t>
            </a:r>
            <a:r>
              <a:rPr lang="en-US" dirty="0"/>
              <a:t>over channel so it can not influenced by factors</a:t>
            </a:r>
            <a:endParaRPr lang="en-IN" dirty="0"/>
          </a:p>
        </p:txBody>
      </p:sp>
    </p:spTree>
    <p:extLst>
      <p:ext uri="{BB962C8B-B14F-4D97-AF65-F5344CB8AC3E}">
        <p14:creationId xmlns:p14="http://schemas.microsoft.com/office/powerpoint/2010/main" val="119670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0766" y="0"/>
            <a:ext cx="11770467" cy="6858000"/>
          </a:xfrm>
          <a:prstGeom prst="rect">
            <a:avLst/>
          </a:prstGeom>
        </p:spPr>
      </p:pic>
    </p:spTree>
    <p:extLst>
      <p:ext uri="{BB962C8B-B14F-4D97-AF65-F5344CB8AC3E}">
        <p14:creationId xmlns:p14="http://schemas.microsoft.com/office/powerpoint/2010/main" val="418852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          The </a:t>
            </a:r>
            <a:r>
              <a:rPr lang="en-US" sz="1800" dirty="0"/>
              <a:t>variation in web traffic based on day, time, and channel</a:t>
            </a:r>
            <a:endParaRPr lang="en-IN" sz="1800" dirty="0"/>
          </a:p>
        </p:txBody>
      </p:sp>
      <p:sp>
        <p:nvSpPr>
          <p:cNvPr id="3" name="Content Placeholder 2"/>
          <p:cNvSpPr>
            <a:spLocks noGrp="1"/>
          </p:cNvSpPr>
          <p:nvPr>
            <p:ph idx="1"/>
          </p:nvPr>
        </p:nvSpPr>
        <p:spPr/>
        <p:txBody>
          <a:bodyPr>
            <a:normAutofit fontScale="92500" lnSpcReduction="10000"/>
          </a:bodyPr>
          <a:lstStyle/>
          <a:p>
            <a:r>
              <a:rPr lang="en-US" dirty="0"/>
              <a:t>Traffic tends to be higher during weekdays (Monday to Friday) as people use the internet for work, education, and daily tasks. On weekends (Saturday and Sunday), traffic might decrease slightly as people engage in leisure activities.</a:t>
            </a:r>
          </a:p>
          <a:p>
            <a:endParaRPr lang="en-US" dirty="0"/>
          </a:p>
          <a:p>
            <a:r>
              <a:rPr lang="en-US" dirty="0"/>
              <a:t>Peak hours often coincide with regular daily routines, such as morning (8 AM to 10 AM) and late afternoon (2 PM to 4 PM) when people are more likely to be active online.</a:t>
            </a:r>
          </a:p>
          <a:p>
            <a:endParaRPr lang="en-US" dirty="0"/>
          </a:p>
          <a:p>
            <a:r>
              <a:rPr lang="en-US" dirty="0"/>
              <a:t>traffic might differ between browser and mobile devices. Mobile usage tends to peak during commuting hours and evenings, while browser usage might be higher during typical working hours.</a:t>
            </a:r>
            <a:endParaRPr lang="en-IN" dirty="0"/>
          </a:p>
        </p:txBody>
      </p:sp>
    </p:spTree>
    <p:extLst>
      <p:ext uri="{BB962C8B-B14F-4D97-AF65-F5344CB8AC3E}">
        <p14:creationId xmlns:p14="http://schemas.microsoft.com/office/powerpoint/2010/main" val="1430116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TotalTime>
  <Words>895</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Ion Boardroom</vt:lpstr>
      <vt:lpstr>A LABS Technical Test  </vt:lpstr>
      <vt:lpstr>Objective </vt:lpstr>
      <vt:lpstr>Questions</vt:lpstr>
      <vt:lpstr>About Data</vt:lpstr>
      <vt:lpstr>Business Questions:</vt:lpstr>
      <vt:lpstr>PowerPoint Presentation</vt:lpstr>
      <vt:lpstr>Yes Price variations over time brand category  but not channel</vt:lpstr>
      <vt:lpstr>PowerPoint Presentation</vt:lpstr>
      <vt:lpstr>          The variation in web traffic based on day, time, and channel</vt:lpstr>
      <vt:lpstr>PowerPoint Presentation</vt:lpstr>
      <vt:lpstr>High-level metrics are key performance indicators (KPIs) that provide a broad overview of a business's performance and growth. These metrics help measure the success of various aspects of the business, such as revenue generation, product performance, and market reach.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cp:revision>
  <dcterms:created xsi:type="dcterms:W3CDTF">2023-08-11T15:50:12Z</dcterms:created>
  <dcterms:modified xsi:type="dcterms:W3CDTF">2023-08-12T05:24:06Z</dcterms:modified>
</cp:coreProperties>
</file>