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8" r:id="rId10"/>
    <p:sldId id="265" r:id="rId11"/>
    <p:sldId id="266" r:id="rId12"/>
    <p:sldId id="267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A Labs Technical Test</a:t>
            </a: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Name : Harsh Kumar </a:t>
            </a:r>
          </a:p>
          <a:p>
            <a:r>
              <a:rPr lang="en-IN" dirty="0" smtClean="0"/>
              <a:t>Email : </a:t>
            </a:r>
            <a:r>
              <a:rPr lang="en-IN" cap="none" dirty="0" smtClean="0"/>
              <a:t>kabiryadav55555@gmail.com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162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users are dropping </a:t>
            </a:r>
            <a:r>
              <a:rPr lang="en-US" dirty="0" smtClean="0"/>
              <a:t>off?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295" y="2461791"/>
            <a:ext cx="8602275" cy="15051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70058" y="4182387"/>
            <a:ext cx="988347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H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ypotheses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to test in order to understand why users are dropping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Söhne"/>
              </a:rPr>
              <a:t>off</a:t>
            </a: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Changes in User Interface (UI) design are causing user drop-offs.</a:t>
            </a:r>
          </a:p>
          <a:p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The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recent changes in UI might have affected user experience and made it less intuitive, resulting in increased drop-offs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Longer loading times are contributing to user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drop-offs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Lack of personalized content is resulting in user disengagement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1422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077" y="886203"/>
            <a:ext cx="8761413" cy="706964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To improve conversion rates: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Streamline user journey, improve UI/UX.</a:t>
            </a:r>
          </a:p>
          <a:p>
            <a:r>
              <a:rPr lang="en-US" dirty="0" smtClean="0"/>
              <a:t>A/B </a:t>
            </a:r>
            <a:r>
              <a:rPr lang="en-US" dirty="0"/>
              <a:t>test changes, prioritize high-impact ones.</a:t>
            </a:r>
          </a:p>
          <a:p>
            <a:r>
              <a:rPr lang="en-US" dirty="0"/>
              <a:t>Personalize content and address objections.</a:t>
            </a:r>
          </a:p>
          <a:p>
            <a:r>
              <a:rPr lang="en-US" dirty="0"/>
              <a:t>Build trust with social proof and clear value proposition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Engage with users for feedback and insights.</a:t>
            </a:r>
          </a:p>
          <a:p>
            <a:r>
              <a:rPr lang="en-US" dirty="0"/>
              <a:t>Continuously refine strategies for sustained improvement.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89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</a:t>
            </a:r>
            <a:r>
              <a:rPr lang="en-US" sz="2800" dirty="0" smtClean="0"/>
              <a:t>ools </a:t>
            </a:r>
            <a:r>
              <a:rPr lang="en-US" sz="2800" dirty="0"/>
              <a:t>&amp; </a:t>
            </a:r>
            <a:r>
              <a:rPr lang="en-US" sz="2800" dirty="0" smtClean="0"/>
              <a:t>Frameworks </a:t>
            </a:r>
            <a:r>
              <a:rPr lang="en-US" sz="2800" dirty="0"/>
              <a:t>we can use for the same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Google Analytics:</a:t>
            </a:r>
            <a:r>
              <a:rPr lang="en-US" dirty="0"/>
              <a:t> Offers in-depth insights into user behavior, funnel analysis, and conversion tracking.</a:t>
            </a:r>
          </a:p>
          <a:p>
            <a:r>
              <a:rPr lang="en-US" b="1" dirty="0"/>
              <a:t>Hotjar:</a:t>
            </a:r>
            <a:r>
              <a:rPr lang="en-US" dirty="0"/>
              <a:t> Provides heatmaps, session recordings, and user surveys to understand how users interact </a:t>
            </a:r>
            <a:r>
              <a:rPr lang="en-US" dirty="0" smtClean="0"/>
              <a:t>with </a:t>
            </a:r>
            <a:r>
              <a:rPr lang="en-US" dirty="0"/>
              <a:t>site.</a:t>
            </a:r>
          </a:p>
          <a:p>
            <a:r>
              <a:rPr lang="en-US" b="1" dirty="0"/>
              <a:t>Optimizely:</a:t>
            </a:r>
            <a:r>
              <a:rPr lang="en-US" dirty="0"/>
              <a:t> Enables A/B testing and experimentation to test different variations of </a:t>
            </a:r>
            <a:r>
              <a:rPr lang="en-US" dirty="0" smtClean="0"/>
              <a:t> </a:t>
            </a:r>
            <a:r>
              <a:rPr lang="en-US" dirty="0"/>
              <a:t>site.</a:t>
            </a:r>
          </a:p>
          <a:p>
            <a:r>
              <a:rPr lang="en-US" b="1" dirty="0"/>
              <a:t>Unbounce:</a:t>
            </a:r>
            <a:r>
              <a:rPr lang="en-US" dirty="0"/>
              <a:t> Allows easy creation and testing of landing pages to improve conversion rates.</a:t>
            </a:r>
          </a:p>
          <a:p>
            <a:r>
              <a:rPr lang="en-US" b="1" dirty="0"/>
              <a:t>Crazy Egg:</a:t>
            </a:r>
            <a:r>
              <a:rPr lang="en-US" dirty="0"/>
              <a:t> Provides heatmaps, A/B testing, and user session recordings for UX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923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Blue Print Funnel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23" y="2251139"/>
            <a:ext cx="9240540" cy="41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7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7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objective is to provide </a:t>
            </a:r>
            <a:r>
              <a:rPr lang="en-US" dirty="0"/>
              <a:t>various aspects, including data collection, integration, analysis, reporting, and suggestions for improving conversion rates and retaining mobile app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124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</a:t>
            </a:r>
            <a:r>
              <a:rPr lang="en-IN" b="1" dirty="0"/>
              <a:t>End-to-End Analytics Framework: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Data Collection and Integration:</a:t>
            </a:r>
            <a:endParaRPr lang="en-US" dirty="0"/>
          </a:p>
          <a:p>
            <a:r>
              <a:rPr lang="en-US" dirty="0"/>
              <a:t>Utilize a combination of tracking tools, </a:t>
            </a:r>
            <a:r>
              <a:rPr lang="en-US" dirty="0" smtClean="0"/>
              <a:t>obtained </a:t>
            </a:r>
            <a:r>
              <a:rPr lang="en-US" dirty="0"/>
              <a:t>from </a:t>
            </a:r>
            <a:r>
              <a:rPr lang="en-US" dirty="0" err="1"/>
              <a:t>Kaggle</a:t>
            </a:r>
            <a:r>
              <a:rPr lang="en-US" dirty="0"/>
              <a:t>. Gather data from various touchpoints, including the website, mobile app, and other relevant sources.</a:t>
            </a:r>
          </a:p>
          <a:p>
            <a:r>
              <a:rPr lang="en-US" b="1" dirty="0"/>
              <a:t>2. Data Capturing:</a:t>
            </a:r>
            <a:endParaRPr lang="en-US" dirty="0"/>
          </a:p>
          <a:p>
            <a:r>
              <a:rPr lang="en-US" dirty="0"/>
              <a:t>Implement event tracking and tagging mechanisms that align with the data you've acquired. Capture user interactions, behaviors, and events across the product lifecycle as outlined in the provided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6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 from data sources, data capturing, data integration of various sources, downstream analytics including reports, insights-driven dashboards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81378" y="874644"/>
            <a:ext cx="83965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web-based dashboard that </a:t>
            </a:r>
            <a:r>
              <a:rPr lang="en-US" dirty="0" smtClean="0">
                <a:solidFill>
                  <a:schemeClr val="bg1"/>
                </a:solidFill>
              </a:rPr>
              <a:t>will track </a:t>
            </a:r>
            <a:r>
              <a:rPr lang="en-US" dirty="0">
                <a:solidFill>
                  <a:schemeClr val="bg1"/>
                </a:solidFill>
              </a:rPr>
              <a:t>the relevant metrics </a:t>
            </a:r>
            <a:r>
              <a:rPr lang="en-US" dirty="0" smtClean="0">
                <a:solidFill>
                  <a:schemeClr val="bg1"/>
                </a:solidFill>
              </a:rPr>
              <a:t>across the </a:t>
            </a:r>
            <a:r>
              <a:rPr lang="en-US" dirty="0">
                <a:solidFill>
                  <a:schemeClr val="bg1"/>
                </a:solidFill>
              </a:rPr>
              <a:t>lifecycle of the product.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56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57"/>
            <a:ext cx="12192000" cy="679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8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704"/>
            <a:ext cx="12192000" cy="677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53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9" y="0"/>
            <a:ext cx="12015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600" dirty="0"/>
              <a:t>One more observation </a:t>
            </a:r>
            <a:r>
              <a:rPr lang="en-US" sz="1600" dirty="0" smtClean="0"/>
              <a:t>is of losing </a:t>
            </a:r>
            <a:r>
              <a:rPr lang="en-US" sz="1600" dirty="0"/>
              <a:t>mobile app users app performance, and potential pain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User Experience Issues:</a:t>
            </a:r>
            <a:r>
              <a:rPr lang="en-US" dirty="0"/>
              <a:t> Mobile apps with poor user interfaces, slow load times, or frequent crashes can lead to user frustration and abandonment.</a:t>
            </a:r>
          </a:p>
          <a:p>
            <a:r>
              <a:rPr lang="en-US" b="1" dirty="0"/>
              <a:t>Lack of Value:</a:t>
            </a:r>
            <a:r>
              <a:rPr lang="en-US" dirty="0"/>
              <a:t> If users don't perceive significant value or benefits from the app, they may uninstall or stop using it.</a:t>
            </a:r>
          </a:p>
          <a:p>
            <a:r>
              <a:rPr lang="en-US" b="1" dirty="0"/>
              <a:t>Competitor Apps:</a:t>
            </a:r>
            <a:r>
              <a:rPr lang="en-US" dirty="0"/>
              <a:t> Users might switch to competitors' apps that offer better features or experiences.</a:t>
            </a:r>
          </a:p>
          <a:p>
            <a:r>
              <a:rPr lang="en-US" b="1" dirty="0"/>
              <a:t>Ineffective Onboarding:</a:t>
            </a:r>
            <a:r>
              <a:rPr lang="en-US" dirty="0"/>
              <a:t> If the onboarding process is confusing or lengthy, users may abandon the app before understanding its value.</a:t>
            </a:r>
          </a:p>
          <a:p>
            <a:r>
              <a:rPr lang="en-US" b="1" dirty="0"/>
              <a:t>Push Notifications:</a:t>
            </a:r>
            <a:r>
              <a:rPr lang="en-US" dirty="0"/>
              <a:t> Overwhelming or irrelevant push notifications can lead to app uninstalls.</a:t>
            </a:r>
          </a:p>
          <a:p>
            <a:r>
              <a:rPr lang="en-US" b="1" dirty="0"/>
              <a:t>Technical Glitches:</a:t>
            </a:r>
            <a:r>
              <a:rPr lang="en-US" dirty="0"/>
              <a:t> Frequent technical issues, such as login problems or payment failures, can deter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485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dirty="0"/>
              <a:t>Possible Suggestions for User Retention: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Personalization:</a:t>
            </a:r>
            <a:r>
              <a:rPr lang="en-US" dirty="0"/>
              <a:t> Customize content, recommendations, and offers based on user preferences.</a:t>
            </a:r>
          </a:p>
          <a:p>
            <a:r>
              <a:rPr lang="en-US" b="1" dirty="0"/>
              <a:t>Engaging Content:</a:t>
            </a:r>
            <a:r>
              <a:rPr lang="en-US" dirty="0"/>
              <a:t> Provide high-quality, relevant content that meets users' needs.</a:t>
            </a:r>
          </a:p>
          <a:p>
            <a:r>
              <a:rPr lang="en-US" b="1" dirty="0"/>
              <a:t>Easy Onboarding:</a:t>
            </a:r>
            <a:r>
              <a:rPr lang="en-US" dirty="0"/>
              <a:t> Simplify sign-up and initial use, guiding users through your platform's features.</a:t>
            </a:r>
          </a:p>
          <a:p>
            <a:r>
              <a:rPr lang="en-US" b="1" dirty="0"/>
              <a:t>Gamification:</a:t>
            </a:r>
            <a:r>
              <a:rPr lang="en-US" dirty="0"/>
              <a:t> Integrate gamified elements to enhance engagement and make interactions fun.</a:t>
            </a:r>
          </a:p>
          <a:p>
            <a:r>
              <a:rPr lang="en-US" b="1" dirty="0"/>
              <a:t>Email Campaigns:</a:t>
            </a:r>
            <a:r>
              <a:rPr lang="en-US" dirty="0"/>
              <a:t> Send personalized, timely emails with value-driven content and offers.</a:t>
            </a:r>
          </a:p>
          <a:p>
            <a:r>
              <a:rPr lang="en-US" b="1" dirty="0"/>
              <a:t>Community Building:</a:t>
            </a:r>
            <a:r>
              <a:rPr lang="en-US" dirty="0"/>
              <a:t> Foster user communities or forums for discussions and sharing.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697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108</TotalTime>
  <Words>546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Söhne</vt:lpstr>
      <vt:lpstr>Wingdings 3</vt:lpstr>
      <vt:lpstr>Ion Boardroom</vt:lpstr>
      <vt:lpstr> A Labs Technical Test  </vt:lpstr>
      <vt:lpstr>Objective</vt:lpstr>
      <vt:lpstr> End-to-End Analytics Framework:</vt:lpstr>
      <vt:lpstr>PowerPoint Presentation</vt:lpstr>
      <vt:lpstr>PowerPoint Presentation</vt:lpstr>
      <vt:lpstr>PowerPoint Presentation</vt:lpstr>
      <vt:lpstr>PowerPoint Presentation</vt:lpstr>
      <vt:lpstr>One more observation is of losing mobile app users app performance, and potential pain</vt:lpstr>
      <vt:lpstr>Possible Suggestions for User Retention:</vt:lpstr>
      <vt:lpstr>why users are dropping off?</vt:lpstr>
      <vt:lpstr> To improve conversion rates: </vt:lpstr>
      <vt:lpstr>Tools &amp; Frameworks we can use for the same</vt:lpstr>
      <vt:lpstr>Blue Print Funnel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</cp:revision>
  <dcterms:created xsi:type="dcterms:W3CDTF">2023-08-11T16:48:58Z</dcterms:created>
  <dcterms:modified xsi:type="dcterms:W3CDTF">2023-08-12T05:27:20Z</dcterms:modified>
</cp:coreProperties>
</file>