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gpurtoday.in/nagpur-district-records-70-polling-in-gram-panchayat-polls/11061141" TargetMode="External"/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sa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8ate.blogspot.com/2009/04/indian-election-manifestos-simplified.html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wmopen-introtosociology/chapter/types-of-government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/3.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FCC890-E8D5-41FF-8B04-8E5886A04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3E2B45-A5AE-42EA-847A-17835A3B4B7A}"/>
              </a:ext>
            </a:extLst>
          </p:cNvPr>
          <p:cNvSpPr txBox="1"/>
          <p:nvPr/>
        </p:nvSpPr>
        <p:spPr>
          <a:xfrm>
            <a:off x="0" y="68580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nagpurtoday.in/nagpur-district-records-70-polling-in-gram-panchayat-polls/11061141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sa/3.0/"/>
              </a:rPr>
              <a:t>CC BY-SA-NC</a:t>
            </a:r>
            <a:endParaRPr lang="en-IN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8FC4F3-F672-4769-8786-72FBFE04DAAA}"/>
              </a:ext>
            </a:extLst>
          </p:cNvPr>
          <p:cNvSpPr txBox="1"/>
          <p:nvPr/>
        </p:nvSpPr>
        <p:spPr>
          <a:xfrm>
            <a:off x="123093" y="1767253"/>
            <a:ext cx="6091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ON:</a:t>
            </a:r>
          </a:p>
          <a:p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VOTING SYSTEM</a:t>
            </a:r>
            <a:endParaRPr lang="en-IN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229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74C0E2-67C1-4684-9C5A-707CF52B84BF}"/>
              </a:ext>
            </a:extLst>
          </p:cNvPr>
          <p:cNvSpPr txBox="1"/>
          <p:nvPr/>
        </p:nvSpPr>
        <p:spPr>
          <a:xfrm>
            <a:off x="3261946" y="1767253"/>
            <a:ext cx="2122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 TO ALL </a:t>
            </a:r>
            <a:endParaRPr lang="en-IN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57FF99-9165-4042-929E-E7D37D339996}"/>
              </a:ext>
            </a:extLst>
          </p:cNvPr>
          <p:cNvSpPr txBox="1"/>
          <p:nvPr/>
        </p:nvSpPr>
        <p:spPr>
          <a:xfrm>
            <a:off x="2654152" y="4382862"/>
            <a:ext cx="7524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TODAY I AM GOING TO SHOWCASE MY PROJECT</a:t>
            </a:r>
            <a:endParaRPr lang="en-IN" sz="2400" b="1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981A90-B5C3-4E19-93C6-E31C22D1B0EB}"/>
              </a:ext>
            </a:extLst>
          </p:cNvPr>
          <p:cNvSpPr txBox="1"/>
          <p:nvPr/>
        </p:nvSpPr>
        <p:spPr>
          <a:xfrm>
            <a:off x="2883349" y="2736503"/>
            <a:ext cx="50016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I, HARSH MOHAN </a:t>
            </a:r>
          </a:p>
          <a:p>
            <a:r>
              <a:rPr lang="en-US" sz="2400" b="1" dirty="0"/>
              <a:t>BTECH 1</a:t>
            </a:r>
            <a:r>
              <a:rPr lang="en-US" sz="2400" b="1" baseline="30000" dirty="0"/>
              <a:t>ST</a:t>
            </a:r>
            <a:r>
              <a:rPr lang="en-US" sz="2400" b="1" dirty="0"/>
              <a:t> YEAR CSE STUDENT </a:t>
            </a:r>
          </a:p>
          <a:p>
            <a:r>
              <a:rPr lang="en-US" sz="2400" b="1" dirty="0"/>
              <a:t>RIT ROORKEE.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352320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63A03D-73FB-4A93-B346-4D55763AF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86000" y="988402"/>
            <a:ext cx="7620000" cy="4019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32BF72-E1ED-4417-A771-2640D7A01B3A}"/>
              </a:ext>
            </a:extLst>
          </p:cNvPr>
          <p:cNvSpPr txBox="1"/>
          <p:nvPr/>
        </p:nvSpPr>
        <p:spPr>
          <a:xfrm>
            <a:off x="2286000" y="5438775"/>
            <a:ext cx="762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8ate.blogspot.com/2009/04/indian-election-manifestos-simplified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6E439E-33B4-4259-96C5-21D614E89DF7}"/>
              </a:ext>
            </a:extLst>
          </p:cNvPr>
          <p:cNvSpPr txBox="1"/>
          <p:nvPr/>
        </p:nvSpPr>
        <p:spPr>
          <a:xfrm>
            <a:off x="1978269" y="5346378"/>
            <a:ext cx="4931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OVERALL PROGRAMMING </a:t>
            </a:r>
            <a:endParaRPr lang="en-IN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1998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D4D7E6-4D5F-451A-844F-227270FF3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69777" y="830873"/>
            <a:ext cx="8052446" cy="51962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D5E713-B2ED-47E1-A259-20293854CEC9}"/>
              </a:ext>
            </a:extLst>
          </p:cNvPr>
          <p:cNvSpPr txBox="1"/>
          <p:nvPr/>
        </p:nvSpPr>
        <p:spPr>
          <a:xfrm>
            <a:off x="2069777" y="6027127"/>
            <a:ext cx="80524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courses.lumenlearning.com/wmopen-introtosociology/chapter/types-of-government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/3.0/"/>
              </a:rPr>
              <a:t>CC BY</a:t>
            </a:r>
            <a:endParaRPr lang="en-IN" sz="9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59D77-3AF1-42F2-A8A3-F98FCFDB4377}"/>
              </a:ext>
            </a:extLst>
          </p:cNvPr>
          <p:cNvSpPr txBox="1"/>
          <p:nvPr/>
        </p:nvSpPr>
        <p:spPr>
          <a:xfrm>
            <a:off x="7394331" y="4545623"/>
            <a:ext cx="2488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VOTERS SLIP</a:t>
            </a:r>
            <a:endParaRPr lang="en-IN" sz="2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01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760D4C-8BE9-4379-BC26-9667F6442CB4}"/>
              </a:ext>
            </a:extLst>
          </p:cNvPr>
          <p:cNvSpPr txBox="1"/>
          <p:nvPr/>
        </p:nvSpPr>
        <p:spPr>
          <a:xfrm>
            <a:off x="3604846" y="1793631"/>
            <a:ext cx="36602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DEBE5-8180-48C5-AFBB-4633A2D4B27F}"/>
              </a:ext>
            </a:extLst>
          </p:cNvPr>
          <p:cNvSpPr txBox="1"/>
          <p:nvPr/>
        </p:nvSpPr>
        <p:spPr>
          <a:xfrm>
            <a:off x="641840" y="5525770"/>
            <a:ext cx="5178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LinkedIn: https://www.linkedin.com/in/harshmohan01/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742A2-C3FF-443D-AF55-8E1933AD0BA0}"/>
              </a:ext>
            </a:extLst>
          </p:cNvPr>
          <p:cNvSpPr txBox="1"/>
          <p:nvPr/>
        </p:nvSpPr>
        <p:spPr>
          <a:xfrm>
            <a:off x="6687670" y="5387271"/>
            <a:ext cx="4928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GitHub: https://github.com/HARSHMOHAN01/ONLINE-VOTING-SYSTEM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7677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</TotalTime>
  <Words>90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MOHAN</dc:creator>
  <cp:lastModifiedBy>HARSH MOHAN</cp:lastModifiedBy>
  <cp:revision>3</cp:revision>
  <dcterms:created xsi:type="dcterms:W3CDTF">2024-06-04T05:02:32Z</dcterms:created>
  <dcterms:modified xsi:type="dcterms:W3CDTF">2024-06-04T05:29:56Z</dcterms:modified>
</cp:coreProperties>
</file>