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gar"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94662" autoAdjust="0"/>
  </p:normalViewPr>
  <p:slideViewPr>
    <p:cSldViewPr>
      <p:cViewPr varScale="1">
        <p:scale>
          <a:sx n="70" d="100"/>
          <a:sy n="70" d="100"/>
        </p:scale>
        <p:origin x="-85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0.17647" units="1/cm"/>
          <inkml:channelProperty channel="Y" name="resolution" value="40.42105" units="1/cm"/>
        </inkml:channelProperties>
      </inkml:inkSource>
      <inkml:timestamp xml:id="ts0" timeString="2022-02-16T09:21:48.487"/>
    </inkml:context>
    <inkml:brush xml:id="br0">
      <inkml:brushProperty name="width" value="0.05292" units="cm"/>
      <inkml:brushProperty name="height" value="0.05292" units="cm"/>
      <inkml:brushProperty name="color" value="#FF0000"/>
    </inkml:brush>
  </inkml:definitions>
  <inkml:trace contextRef="#ctx0" brushRef="#br0">12055 10269</inkml:trace>
  <inkml:trace contextRef="#ctx0" brushRef="#br0" timeOffset="1427.4974">15875 8260</inkml:trace>
  <inkml:trace contextRef="#ctx0" brushRef="#br0" timeOffset="1505.455">15875 8260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609601"/>
            <a:ext cx="8676223" cy="32004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3" y="3886200"/>
            <a:ext cx="8676223" cy="190500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5889267"/>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488604"/>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312419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5793206"/>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745181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1141412" y="4777381"/>
            <a:ext cx="9906001" cy="8604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8842759"/>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6162763"/>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418891"/>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0682924"/>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7" y="609601"/>
            <a:ext cx="2210515"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8713308"/>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408475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751013" y="4777381"/>
            <a:ext cx="8686801" cy="8604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733758"/>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7001"/>
            <a:ext cx="4876800"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475483"/>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1" y="2658533"/>
            <a:ext cx="458893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41412" y="3243264"/>
            <a:ext cx="4876800" cy="254793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0613" y="3243264"/>
            <a:ext cx="4876801" cy="254793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075332"/>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512209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374446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3549121" cy="13716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03813" y="609601"/>
            <a:ext cx="5943601" cy="51816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3" y="2971800"/>
            <a:ext cx="3549121" cy="18288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1921095"/>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5334001" cy="13716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4"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41413" y="2971800"/>
            <a:ext cx="5334001" cy="18288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6399212" y="5883277"/>
            <a:ext cx="914400" cy="365125"/>
          </a:xfrm>
        </p:spPr>
        <p:txBody>
          <a:bodyPr/>
          <a:lstStyle/>
          <a:p>
            <a:fld id="{B61BEF0D-F0BB-DE4B-95CE-6DB70DBA9567}" type="datetimeFigureOut">
              <a:rPr lang="en-US" dirty="0"/>
              <a:pPr/>
              <a:t>2/17/2022</a:t>
            </a:fld>
            <a:endParaRPr lang="en-US" dirty="0"/>
          </a:p>
        </p:txBody>
      </p:sp>
      <p:sp>
        <p:nvSpPr>
          <p:cNvPr id="6" name="Footer Placeholder 5"/>
          <p:cNvSpPr>
            <a:spLocks noGrp="1"/>
          </p:cNvSpPr>
          <p:nvPr>
            <p:ph type="ftr" sz="quarter" idx="11"/>
          </p:nvPr>
        </p:nvSpPr>
        <p:spPr>
          <a:xfrm>
            <a:off x="1141412" y="5883277"/>
            <a:ext cx="5105400" cy="365125"/>
          </a:xfrm>
        </p:spPr>
        <p:txBody>
          <a:bodyPr/>
          <a:lstStyle/>
          <a:p>
            <a:endParaRPr lang="en-US" dirty="0"/>
          </a:p>
        </p:txBody>
      </p:sp>
      <p:sp>
        <p:nvSpPr>
          <p:cNvPr id="7" name="Slide Number Placeholder 6"/>
          <p:cNvSpPr>
            <a:spLocks noGrp="1"/>
          </p:cNvSpPr>
          <p:nvPr>
            <p:ph type="sldNum" sz="quarter" idx="12"/>
          </p:nvPr>
        </p:nvSpPr>
        <p:spPr>
          <a:xfrm>
            <a:off x="10742614" y="5883277"/>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4669982"/>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4" y="609600"/>
            <a:ext cx="9905999"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4" y="2667001"/>
            <a:ext cx="9905999"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7"/>
            <a:ext cx="1600200" cy="365125"/>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2/17/2022</a:t>
            </a:fld>
            <a:endParaRPr lang="en-US" dirty="0"/>
          </a:p>
        </p:txBody>
      </p:sp>
      <p:sp>
        <p:nvSpPr>
          <p:cNvPr id="5" name="Footer Placeholder 4"/>
          <p:cNvSpPr>
            <a:spLocks noGrp="1"/>
          </p:cNvSpPr>
          <p:nvPr>
            <p:ph type="ftr" sz="quarter" idx="3"/>
          </p:nvPr>
        </p:nvSpPr>
        <p:spPr>
          <a:xfrm>
            <a:off x="1141412" y="5883277"/>
            <a:ext cx="7543800" cy="365125"/>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4" y="5883277"/>
            <a:ext cx="551167" cy="365125"/>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4489899"/>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4FC51-69EA-864C-8BEA-38C2DBAD0D1D}"/>
              </a:ext>
            </a:extLst>
          </p:cNvPr>
          <p:cNvSpPr>
            <a:spLocks noGrp="1"/>
          </p:cNvSpPr>
          <p:nvPr>
            <p:ph type="ctrTitle"/>
          </p:nvPr>
        </p:nvSpPr>
        <p:spPr>
          <a:xfrm>
            <a:off x="4823899" y="834639"/>
            <a:ext cx="5082101" cy="1870301"/>
          </a:xfrm>
        </p:spPr>
        <p:txBody>
          <a:bodyPr>
            <a:noAutofit/>
          </a:bodyPr>
          <a:lstStyle/>
          <a:p>
            <a:pPr algn="ctr" rtl="1"/>
            <a:r>
              <a:rPr lang="en-IN" sz="6600" b="1" dirty="0" err="1" smtClean="0">
                <a:solidFill>
                  <a:schemeClr val="accent5"/>
                </a:solidFill>
              </a:rPr>
              <a:t>वि.स</a:t>
            </a:r>
            <a:r>
              <a:rPr lang="en-IN" sz="6600" b="1" dirty="0" smtClean="0">
                <a:solidFill>
                  <a:schemeClr val="accent5"/>
                </a:solidFill>
              </a:rPr>
              <a:t> </a:t>
            </a:r>
            <a:r>
              <a:rPr lang="en-IN" sz="6600" b="1" dirty="0" err="1" smtClean="0">
                <a:solidFill>
                  <a:schemeClr val="accent5"/>
                </a:solidFill>
              </a:rPr>
              <a:t>खांडेकर</a:t>
            </a:r>
            <a:endParaRPr lang="en-US" sz="6600" b="1" dirty="0">
              <a:solidFill>
                <a:schemeClr val="accent5"/>
              </a:solidFill>
            </a:endParaRPr>
          </a:p>
        </p:txBody>
      </p:sp>
      <p:sp>
        <p:nvSpPr>
          <p:cNvPr id="3" name="Subtitle 2">
            <a:extLst>
              <a:ext uri="{FF2B5EF4-FFF2-40B4-BE49-F238E27FC236}">
                <a16:creationId xmlns="" xmlns:a16="http://schemas.microsoft.com/office/drawing/2014/main" id="{D1D8AB0A-A191-C142-AA4A-B10D4CAA6DF1}"/>
              </a:ext>
            </a:extLst>
          </p:cNvPr>
          <p:cNvSpPr>
            <a:spLocks noGrp="1"/>
          </p:cNvSpPr>
          <p:nvPr>
            <p:ph type="subTitle" idx="1"/>
          </p:nvPr>
        </p:nvSpPr>
        <p:spPr>
          <a:xfrm>
            <a:off x="4823899" y="3292928"/>
            <a:ext cx="4660279" cy="1478575"/>
          </a:xfrm>
        </p:spPr>
        <p:txBody>
          <a:bodyPr anchor="ctr">
            <a:noAutofit/>
          </a:bodyPr>
          <a:lstStyle/>
          <a:p>
            <a:pPr algn="ctr"/>
            <a:r>
              <a:rPr lang="en-IN" sz="4400" b="1" dirty="0" err="1">
                <a:solidFill>
                  <a:schemeClr val="accent5">
                    <a:lumMod val="60000"/>
                    <a:lumOff val="40000"/>
                  </a:schemeClr>
                </a:solidFill>
              </a:rPr>
              <a:t>मराठी</a:t>
            </a:r>
            <a:r>
              <a:rPr lang="en-IN" sz="4400" b="1" dirty="0">
                <a:solidFill>
                  <a:schemeClr val="accent5">
                    <a:lumMod val="60000"/>
                    <a:lumOff val="40000"/>
                  </a:schemeClr>
                </a:solidFill>
              </a:rPr>
              <a:t> </a:t>
            </a:r>
            <a:r>
              <a:rPr lang="en-IN" sz="4400" b="1" dirty="0" err="1">
                <a:solidFill>
                  <a:schemeClr val="accent5">
                    <a:lumMod val="60000"/>
                    <a:lumOff val="40000"/>
                  </a:schemeClr>
                </a:solidFill>
              </a:rPr>
              <a:t>लेखक</a:t>
            </a:r>
            <a:r>
              <a:rPr lang="en-IN" sz="4400" b="1" dirty="0">
                <a:solidFill>
                  <a:schemeClr val="accent5">
                    <a:lumMod val="60000"/>
                    <a:lumOff val="40000"/>
                  </a:schemeClr>
                </a:solidFill>
              </a:rPr>
              <a:t> व </a:t>
            </a:r>
            <a:r>
              <a:rPr lang="en-IN" sz="4400" b="1" dirty="0" err="1">
                <a:solidFill>
                  <a:schemeClr val="accent5">
                    <a:lumMod val="60000"/>
                    <a:lumOff val="40000"/>
                  </a:schemeClr>
                </a:solidFill>
              </a:rPr>
              <a:t>कादंबरीकार</a:t>
            </a:r>
            <a:endParaRPr lang="en-US" sz="4400" b="1" dirty="0">
              <a:solidFill>
                <a:schemeClr val="accent5">
                  <a:lumMod val="60000"/>
                  <a:lumOff val="40000"/>
                </a:schemeClr>
              </a:solidFill>
            </a:endParaRPr>
          </a:p>
        </p:txBody>
      </p:sp>
      <p:pic>
        <p:nvPicPr>
          <p:cNvPr id="4" name="Picture 4">
            <a:extLst>
              <a:ext uri="{FF2B5EF4-FFF2-40B4-BE49-F238E27FC236}">
                <a16:creationId xmlns="" xmlns:a16="http://schemas.microsoft.com/office/drawing/2014/main" id="{AC3DA642-C664-6245-BB0C-278EA263F9E9}"/>
              </a:ext>
            </a:extLst>
          </p:cNvPr>
          <p:cNvPicPr>
            <a:picLocks noChangeAspect="1"/>
          </p:cNvPicPr>
          <p:nvPr/>
        </p:nvPicPr>
        <p:blipFill>
          <a:blip r:embed="rId3"/>
          <a:stretch>
            <a:fillRect/>
          </a:stretch>
        </p:blipFill>
        <p:spPr>
          <a:xfrm>
            <a:off x="1360716" y="681397"/>
            <a:ext cx="3003350" cy="4285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339800" y="2973600"/>
              <a:ext cx="1375560" cy="723600"/>
            </p14:xfrm>
          </p:contentPart>
        </mc:Choice>
        <mc:Fallback xmlns="">
          <p:pic>
            <p:nvPicPr>
              <p:cNvPr id="5" name="Ink 4"/>
              <p:cNvPicPr/>
              <p:nvPr/>
            </p:nvPicPr>
            <p:blipFill>
              <a:blip r:embed="rId5"/>
              <a:stretch>
                <a:fillRect/>
              </a:stretch>
            </p:blipFill>
            <p:spPr>
              <a:xfrm>
                <a:off x="4330440" y="2964240"/>
                <a:ext cx="1394280" cy="742320"/>
              </a:xfrm>
              <a:prstGeom prst="rect">
                <a:avLst/>
              </a:prstGeom>
            </p:spPr>
          </p:pic>
        </mc:Fallback>
      </mc:AlternateContent>
    </p:spTree>
    <p:custDataLst>
      <p:tags r:id="rId1"/>
    </p:custDataLst>
    <p:extLst>
      <p:ext uri="{BB962C8B-B14F-4D97-AF65-F5344CB8AC3E}">
        <p14:creationId xmlns:p14="http://schemas.microsoft.com/office/powerpoint/2010/main" val="113908012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6" presetClass="entr" presetSubtype="32" fill="hold" nodeType="afterEffect">
                                  <p:stCondLst>
                                    <p:cond delay="35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2000"/>
                                        <p:tgtEl>
                                          <p:spTgt spid="4"/>
                                        </p:tgtEl>
                                      </p:cBhvr>
                                    </p:animEffect>
                                  </p:childTnLst>
                                </p:cTn>
                              </p:par>
                            </p:childTnLst>
                          </p:cTn>
                        </p:par>
                        <p:par>
                          <p:cTn id="12" fill="hold">
                            <p:stCondLst>
                              <p:cond delay="3100"/>
                            </p:stCondLst>
                            <p:childTnLst>
                              <p:par>
                                <p:cTn id="13" presetID="53" presetClass="entr" presetSubtype="16"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58B6CE-B5E3-014F-92E3-2724A9F1246C}"/>
              </a:ext>
            </a:extLst>
          </p:cNvPr>
          <p:cNvSpPr>
            <a:spLocks noGrp="1"/>
          </p:cNvSpPr>
          <p:nvPr>
            <p:ph type="title"/>
          </p:nvPr>
        </p:nvSpPr>
        <p:spPr>
          <a:xfrm>
            <a:off x="2133600" y="2362200"/>
            <a:ext cx="7920036" cy="2408165"/>
          </a:xfrm>
        </p:spPr>
        <p:txBody>
          <a:bodyPr>
            <a:noAutofit/>
          </a:bodyPr>
          <a:lstStyle/>
          <a:p>
            <a:r>
              <a:rPr lang="en-IN" sz="2800" b="1" dirty="0" err="1">
                <a:solidFill>
                  <a:schemeClr val="accent5"/>
                </a:solidFill>
              </a:rPr>
              <a:t>जत्यांचे</a:t>
            </a:r>
            <a:r>
              <a:rPr lang="en-IN" sz="2800" b="1" dirty="0">
                <a:solidFill>
                  <a:schemeClr val="accent5"/>
                </a:solidFill>
              </a:rPr>
              <a:t> </a:t>
            </a:r>
            <a:r>
              <a:rPr lang="en-IN" sz="2800" b="1" dirty="0" err="1">
                <a:solidFill>
                  <a:schemeClr val="accent5"/>
                </a:solidFill>
              </a:rPr>
              <a:t>पुर्ण</a:t>
            </a:r>
            <a:r>
              <a:rPr lang="en-IN" sz="2800" b="1" dirty="0">
                <a:solidFill>
                  <a:schemeClr val="accent5"/>
                </a:solidFill>
              </a:rPr>
              <a:t> </a:t>
            </a:r>
            <a:r>
              <a:rPr lang="en-IN" sz="2800" b="1" dirty="0" err="1" smtClean="0">
                <a:solidFill>
                  <a:schemeClr val="accent5"/>
                </a:solidFill>
              </a:rPr>
              <a:t>नाव</a:t>
            </a:r>
            <a:r>
              <a:rPr lang="en-IN" sz="2800" b="1" dirty="0" smtClean="0">
                <a:solidFill>
                  <a:schemeClr val="accent5"/>
                </a:solidFill>
              </a:rPr>
              <a:t>  </a:t>
            </a:r>
            <a:r>
              <a:rPr lang="en-IN" sz="2800" b="1" dirty="0">
                <a:solidFill>
                  <a:schemeClr val="accent5"/>
                </a:solidFill>
              </a:rPr>
              <a:t>:-  </a:t>
            </a:r>
            <a:r>
              <a:rPr lang="en-IN" sz="2800" b="1" dirty="0" err="1">
                <a:solidFill>
                  <a:schemeClr val="accent5"/>
                </a:solidFill>
              </a:rPr>
              <a:t>विष्णू</a:t>
            </a:r>
            <a:r>
              <a:rPr lang="en-IN" sz="2800" b="1" dirty="0">
                <a:solidFill>
                  <a:schemeClr val="accent5"/>
                </a:solidFill>
              </a:rPr>
              <a:t> </a:t>
            </a:r>
            <a:r>
              <a:rPr lang="en-IN" sz="2800" b="1" dirty="0" err="1" smtClean="0">
                <a:solidFill>
                  <a:schemeClr val="accent5"/>
                </a:solidFill>
              </a:rPr>
              <a:t>सखाराम</a:t>
            </a:r>
            <a:r>
              <a:rPr lang="en-IN" sz="2800" b="1" dirty="0" smtClean="0">
                <a:solidFill>
                  <a:schemeClr val="accent5"/>
                </a:solidFill>
              </a:rPr>
              <a:t> </a:t>
            </a:r>
            <a:r>
              <a:rPr lang="en-IN" sz="2800" b="1" dirty="0" err="1" smtClean="0">
                <a:solidFill>
                  <a:schemeClr val="accent5"/>
                </a:solidFill>
              </a:rPr>
              <a:t>खांडेकर</a:t>
            </a:r>
            <a:r>
              <a:rPr lang="en-IN" sz="2800" b="1" dirty="0">
                <a:solidFill>
                  <a:schemeClr val="accent5"/>
                </a:solidFill>
              </a:rPr>
              <a:t/>
            </a:r>
            <a:br>
              <a:rPr lang="en-IN" sz="2800" b="1" dirty="0">
                <a:solidFill>
                  <a:schemeClr val="accent5"/>
                </a:solidFill>
              </a:rPr>
            </a:br>
            <a:r>
              <a:rPr lang="hi-IN" sz="2800" b="1" dirty="0" smtClean="0">
                <a:solidFill>
                  <a:schemeClr val="accent5"/>
                </a:solidFill>
              </a:rPr>
              <a:t>जन्म</a:t>
            </a:r>
            <a:r>
              <a:rPr lang="en-IN" sz="2800" b="1" dirty="0" smtClean="0">
                <a:solidFill>
                  <a:schemeClr val="accent5"/>
                </a:solidFill>
              </a:rPr>
              <a:t>                  </a:t>
            </a:r>
            <a:r>
              <a:rPr lang="en-IN" sz="2800" b="1" dirty="0">
                <a:solidFill>
                  <a:schemeClr val="accent5"/>
                </a:solidFill>
              </a:rPr>
              <a:t>:-  ११ </a:t>
            </a:r>
            <a:r>
              <a:rPr lang="en-IN" sz="2800" b="1" dirty="0" err="1">
                <a:solidFill>
                  <a:schemeClr val="accent5"/>
                </a:solidFill>
              </a:rPr>
              <a:t>जानेवारी</a:t>
            </a:r>
            <a:r>
              <a:rPr lang="en-IN" sz="2800" b="1" dirty="0">
                <a:solidFill>
                  <a:schemeClr val="accent5"/>
                </a:solidFill>
              </a:rPr>
              <a:t> १८९८</a:t>
            </a:r>
            <a:br>
              <a:rPr lang="en-IN" sz="2800" b="1" dirty="0">
                <a:solidFill>
                  <a:schemeClr val="accent5"/>
                </a:solidFill>
              </a:rPr>
            </a:br>
            <a:r>
              <a:rPr lang="en-IN" sz="2800" b="1" dirty="0" err="1">
                <a:solidFill>
                  <a:schemeClr val="accent5"/>
                </a:solidFill>
              </a:rPr>
              <a:t>मृत्यू</a:t>
            </a:r>
            <a:r>
              <a:rPr lang="en-IN" sz="2800" b="1" dirty="0">
                <a:solidFill>
                  <a:schemeClr val="accent5"/>
                </a:solidFill>
              </a:rPr>
              <a:t>               </a:t>
            </a:r>
            <a:r>
              <a:rPr lang="en-IN" sz="2800" b="1" dirty="0" smtClean="0">
                <a:solidFill>
                  <a:schemeClr val="accent5"/>
                </a:solidFill>
              </a:rPr>
              <a:t>   </a:t>
            </a:r>
            <a:r>
              <a:rPr lang="en-IN" sz="2800" b="1" dirty="0">
                <a:solidFill>
                  <a:schemeClr val="accent5"/>
                </a:solidFill>
              </a:rPr>
              <a:t>:-  ०२ </a:t>
            </a:r>
            <a:r>
              <a:rPr lang="en-IN" sz="2800" b="1" dirty="0" err="1">
                <a:solidFill>
                  <a:schemeClr val="accent5"/>
                </a:solidFill>
              </a:rPr>
              <a:t>सप्टेंबर</a:t>
            </a:r>
            <a:r>
              <a:rPr lang="en-IN" sz="2800" b="1" dirty="0">
                <a:solidFill>
                  <a:schemeClr val="accent5"/>
                </a:solidFill>
              </a:rPr>
              <a:t> १९७६</a:t>
            </a:r>
            <a:br>
              <a:rPr lang="en-IN" sz="2800" b="1" dirty="0">
                <a:solidFill>
                  <a:schemeClr val="accent5"/>
                </a:solidFill>
              </a:rPr>
            </a:br>
            <a:r>
              <a:rPr lang="en-IN" sz="2800" b="1" dirty="0" err="1">
                <a:solidFill>
                  <a:schemeClr val="accent5"/>
                </a:solidFill>
              </a:rPr>
              <a:t>कार्यक्षेत्र</a:t>
            </a:r>
            <a:r>
              <a:rPr lang="en-IN" sz="2800" b="1" dirty="0">
                <a:solidFill>
                  <a:schemeClr val="accent5"/>
                </a:solidFill>
              </a:rPr>
              <a:t>          </a:t>
            </a:r>
            <a:r>
              <a:rPr lang="en-IN" sz="2800" b="1" dirty="0" smtClean="0">
                <a:solidFill>
                  <a:schemeClr val="accent5"/>
                </a:solidFill>
              </a:rPr>
              <a:t>  </a:t>
            </a:r>
            <a:r>
              <a:rPr lang="en-IN" sz="2800" b="1" dirty="0">
                <a:solidFill>
                  <a:schemeClr val="accent5"/>
                </a:solidFill>
              </a:rPr>
              <a:t>:-  </a:t>
            </a:r>
            <a:r>
              <a:rPr lang="en-IN" sz="2800" b="1" dirty="0" err="1">
                <a:solidFill>
                  <a:schemeClr val="accent5"/>
                </a:solidFill>
              </a:rPr>
              <a:t>कादंबरीकार</a:t>
            </a:r>
            <a:r>
              <a:rPr lang="en-IN" sz="2800" b="1" dirty="0">
                <a:solidFill>
                  <a:schemeClr val="accent5"/>
                </a:solidFill>
              </a:rPr>
              <a:t> </a:t>
            </a:r>
            <a:br>
              <a:rPr lang="en-IN" sz="2800" b="1" dirty="0">
                <a:solidFill>
                  <a:schemeClr val="accent5"/>
                </a:solidFill>
              </a:rPr>
            </a:br>
            <a:r>
              <a:rPr lang="en-IN" sz="2800" b="1" dirty="0" err="1">
                <a:solidFill>
                  <a:schemeClr val="accent5"/>
                </a:solidFill>
              </a:rPr>
              <a:t>पुरस्कार</a:t>
            </a:r>
            <a:r>
              <a:rPr lang="en-IN" sz="2800" b="1" dirty="0">
                <a:solidFill>
                  <a:schemeClr val="accent5"/>
                </a:solidFill>
              </a:rPr>
              <a:t>         </a:t>
            </a:r>
            <a:r>
              <a:rPr lang="en-IN" sz="2800" b="1" dirty="0" smtClean="0">
                <a:solidFill>
                  <a:schemeClr val="accent5"/>
                </a:solidFill>
              </a:rPr>
              <a:t>   </a:t>
            </a:r>
            <a:r>
              <a:rPr lang="en-IN" sz="2800" b="1" dirty="0">
                <a:solidFill>
                  <a:schemeClr val="accent5"/>
                </a:solidFill>
              </a:rPr>
              <a:t>:-  </a:t>
            </a:r>
            <a:r>
              <a:rPr lang="en-IN" sz="2800" b="1" dirty="0" err="1">
                <a:solidFill>
                  <a:schemeClr val="accent5"/>
                </a:solidFill>
              </a:rPr>
              <a:t>ज्ञानपीठ</a:t>
            </a:r>
            <a:r>
              <a:rPr lang="en-IN" sz="2800" b="1" dirty="0">
                <a:solidFill>
                  <a:schemeClr val="accent5"/>
                </a:solidFill>
              </a:rPr>
              <a:t> </a:t>
            </a:r>
            <a:r>
              <a:rPr lang="en-IN" sz="2800" b="1" dirty="0" err="1">
                <a:solidFill>
                  <a:schemeClr val="accent5"/>
                </a:solidFill>
              </a:rPr>
              <a:t>पुरस्कार</a:t>
            </a:r>
            <a:r>
              <a:rPr lang="en-IN" sz="2800" b="1" dirty="0">
                <a:solidFill>
                  <a:schemeClr val="accent5"/>
                </a:solidFill>
              </a:rPr>
              <a:t> </a:t>
            </a:r>
            <a:endParaRPr lang="en-US" sz="2800" b="1" dirty="0">
              <a:solidFill>
                <a:schemeClr val="accent5"/>
              </a:solidFill>
            </a:endParaRPr>
          </a:p>
        </p:txBody>
      </p:sp>
    </p:spTree>
    <p:extLst>
      <p:ext uri="{BB962C8B-B14F-4D97-AF65-F5344CB8AC3E}">
        <p14:creationId xmlns:p14="http://schemas.microsoft.com/office/powerpoint/2010/main" val="2241661798"/>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750" fill="hold"/>
                                        <p:tgtEl>
                                          <p:spTgt spid="4"/>
                                        </p:tgtEl>
                                        <p:attrNameLst>
                                          <p:attrName>ppt_w</p:attrName>
                                        </p:attrNameLst>
                                      </p:cBhvr>
                                      <p:tavLst>
                                        <p:tav tm="0">
                                          <p:val>
                                            <p:fltVal val="0"/>
                                          </p:val>
                                        </p:tav>
                                        <p:tav tm="100000">
                                          <p:val>
                                            <p:strVal val="#ppt_w"/>
                                          </p:val>
                                        </p:tav>
                                      </p:tavLst>
                                    </p:anim>
                                    <p:anim calcmode="lin" valueType="num">
                                      <p:cBhvr>
                                        <p:cTn id="8" dur="1750" fill="hold"/>
                                        <p:tgtEl>
                                          <p:spTgt spid="4"/>
                                        </p:tgtEl>
                                        <p:attrNameLst>
                                          <p:attrName>ppt_h</p:attrName>
                                        </p:attrNameLst>
                                      </p:cBhvr>
                                      <p:tavLst>
                                        <p:tav tm="0">
                                          <p:val>
                                            <p:fltVal val="0"/>
                                          </p:val>
                                        </p:tav>
                                        <p:tav tm="100000">
                                          <p:val>
                                            <p:strVal val="#ppt_h"/>
                                          </p:val>
                                        </p:tav>
                                      </p:tavLst>
                                    </p:anim>
                                    <p:animEffect transition="in" filter="fade">
                                      <p:cBhvr>
                                        <p:cTn id="9"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B7B9BC-76ED-E646-8779-A18ADF46931E}"/>
              </a:ext>
            </a:extLst>
          </p:cNvPr>
          <p:cNvSpPr>
            <a:spLocks noGrp="1"/>
          </p:cNvSpPr>
          <p:nvPr>
            <p:ph type="title"/>
          </p:nvPr>
        </p:nvSpPr>
        <p:spPr/>
        <p:txBody>
          <a:bodyPr>
            <a:normAutofit/>
          </a:bodyPr>
          <a:lstStyle/>
          <a:p>
            <a:pPr algn="ctr"/>
            <a:r>
              <a:rPr lang="en-IN" sz="4000" b="1">
                <a:solidFill>
                  <a:schemeClr val="accent5"/>
                </a:solidFill>
              </a:rPr>
              <a:t>वि.स. खांडेकर यांचा जन्म व प्रारंभिक जीवन</a:t>
            </a:r>
            <a:endParaRPr lang="en-US" sz="4000" b="1">
              <a:solidFill>
                <a:schemeClr val="accent5"/>
              </a:solidFill>
            </a:endParaRPr>
          </a:p>
        </p:txBody>
      </p:sp>
      <p:sp>
        <p:nvSpPr>
          <p:cNvPr id="3" name="Subtitle 2">
            <a:extLst>
              <a:ext uri="{FF2B5EF4-FFF2-40B4-BE49-F238E27FC236}">
                <a16:creationId xmlns="" xmlns:a16="http://schemas.microsoft.com/office/drawing/2014/main" id="{BFC67F8B-E56B-4442-8867-84BD0ECA4082}"/>
              </a:ext>
            </a:extLst>
          </p:cNvPr>
          <p:cNvSpPr>
            <a:spLocks noGrp="1"/>
          </p:cNvSpPr>
          <p:nvPr>
            <p:ph idx="1"/>
          </p:nvPr>
        </p:nvSpPr>
        <p:spPr/>
        <p:txBody>
          <a:bodyPr>
            <a:noAutofit/>
          </a:bodyPr>
          <a:lstStyle/>
          <a:p>
            <a:pPr algn="ctr">
              <a:buFont typeface="Wingdings" pitchFamily="2" charset="2"/>
              <a:buChar char="Ø"/>
            </a:pPr>
            <a:r>
              <a:rPr lang="en-IN" sz="2400" dirty="0" err="1">
                <a:solidFill>
                  <a:schemeClr val="accent5">
                    <a:lumMod val="60000"/>
                    <a:lumOff val="40000"/>
                  </a:schemeClr>
                </a:solidFill>
              </a:rPr>
              <a:t>विष्णु</a:t>
            </a:r>
            <a:r>
              <a:rPr lang="en-IN" sz="2400" dirty="0">
                <a:solidFill>
                  <a:schemeClr val="accent5">
                    <a:lumMod val="60000"/>
                    <a:lumOff val="40000"/>
                  </a:schemeClr>
                </a:solidFill>
              </a:rPr>
              <a:t> </a:t>
            </a:r>
            <a:r>
              <a:rPr lang="en-IN" sz="2400" dirty="0" err="1">
                <a:solidFill>
                  <a:schemeClr val="accent5">
                    <a:lumMod val="60000"/>
                    <a:lumOff val="40000"/>
                  </a:schemeClr>
                </a:solidFill>
              </a:rPr>
              <a:t>सखाराम</a:t>
            </a:r>
            <a:r>
              <a:rPr lang="en-IN" sz="2400" dirty="0">
                <a:solidFill>
                  <a:schemeClr val="accent5">
                    <a:lumMod val="60000"/>
                    <a:lumOff val="40000"/>
                  </a:schemeClr>
                </a:solidFill>
              </a:rPr>
              <a:t> </a:t>
            </a:r>
            <a:r>
              <a:rPr lang="en-IN" sz="2400" dirty="0" err="1">
                <a:solidFill>
                  <a:schemeClr val="accent5">
                    <a:lumMod val="60000"/>
                    <a:lumOff val="40000"/>
                  </a:schemeClr>
                </a:solidFill>
              </a:rPr>
              <a:t>खांडेकर</a:t>
            </a:r>
            <a:r>
              <a:rPr lang="en-IN" sz="2400" dirty="0">
                <a:solidFill>
                  <a:schemeClr val="accent5">
                    <a:lumMod val="60000"/>
                    <a:lumOff val="40000"/>
                  </a:schemeClr>
                </a:solidFill>
              </a:rPr>
              <a:t> </a:t>
            </a:r>
            <a:r>
              <a:rPr lang="en-IN" sz="2400" dirty="0" err="1">
                <a:solidFill>
                  <a:schemeClr val="accent5">
                    <a:lumMod val="60000"/>
                    <a:lumOff val="40000"/>
                  </a:schemeClr>
                </a:solidFill>
              </a:rPr>
              <a:t>यांचा</a:t>
            </a:r>
            <a:r>
              <a:rPr lang="en-IN" sz="2400" dirty="0">
                <a:solidFill>
                  <a:schemeClr val="accent5">
                    <a:lumMod val="60000"/>
                    <a:lumOff val="40000"/>
                  </a:schemeClr>
                </a:solidFill>
              </a:rPr>
              <a:t> </a:t>
            </a:r>
            <a:r>
              <a:rPr lang="en-IN" sz="2400" dirty="0" err="1">
                <a:solidFill>
                  <a:schemeClr val="accent5">
                    <a:lumMod val="60000"/>
                    <a:lumOff val="40000"/>
                  </a:schemeClr>
                </a:solidFill>
              </a:rPr>
              <a:t>जन्म</a:t>
            </a:r>
            <a:r>
              <a:rPr lang="en-IN" sz="2400" dirty="0">
                <a:solidFill>
                  <a:schemeClr val="accent5">
                    <a:lumMod val="60000"/>
                    <a:lumOff val="40000"/>
                  </a:schemeClr>
                </a:solidFill>
              </a:rPr>
              <a:t> 11 </a:t>
            </a:r>
            <a:r>
              <a:rPr lang="en-IN" sz="2400" dirty="0" err="1">
                <a:solidFill>
                  <a:schemeClr val="accent5">
                    <a:lumMod val="60000"/>
                    <a:lumOff val="40000"/>
                  </a:schemeClr>
                </a:solidFill>
              </a:rPr>
              <a:t>जानेवारी</a:t>
            </a:r>
            <a:r>
              <a:rPr lang="en-IN" sz="2400" dirty="0">
                <a:solidFill>
                  <a:schemeClr val="accent5">
                    <a:lumMod val="60000"/>
                    <a:lumOff val="40000"/>
                  </a:schemeClr>
                </a:solidFill>
              </a:rPr>
              <a:t> 1898 </a:t>
            </a:r>
            <a:r>
              <a:rPr lang="en-IN" sz="2400" dirty="0" err="1">
                <a:solidFill>
                  <a:schemeClr val="accent5">
                    <a:lumMod val="60000"/>
                    <a:lumOff val="40000"/>
                  </a:schemeClr>
                </a:solidFill>
              </a:rPr>
              <a:t>मध्ये</a:t>
            </a:r>
            <a:r>
              <a:rPr lang="en-IN" sz="2400" dirty="0">
                <a:solidFill>
                  <a:schemeClr val="accent5">
                    <a:lumMod val="60000"/>
                    <a:lumOff val="40000"/>
                  </a:schemeClr>
                </a:solidFill>
              </a:rPr>
              <a:t> </a:t>
            </a:r>
            <a:r>
              <a:rPr lang="en-IN" sz="2400" dirty="0" err="1">
                <a:solidFill>
                  <a:schemeClr val="accent5">
                    <a:lumMod val="60000"/>
                    <a:lumOff val="40000"/>
                  </a:schemeClr>
                </a:solidFill>
              </a:rPr>
              <a:t>महाराष्ट्रातील</a:t>
            </a:r>
            <a:r>
              <a:rPr lang="en-IN" sz="2400" dirty="0">
                <a:solidFill>
                  <a:schemeClr val="accent5">
                    <a:lumMod val="60000"/>
                    <a:lumOff val="40000"/>
                  </a:schemeClr>
                </a:solidFill>
              </a:rPr>
              <a:t> </a:t>
            </a:r>
            <a:r>
              <a:rPr lang="en-IN" sz="2400" dirty="0" err="1">
                <a:solidFill>
                  <a:schemeClr val="accent5">
                    <a:lumMod val="60000"/>
                    <a:lumOff val="40000"/>
                  </a:schemeClr>
                </a:solidFill>
              </a:rPr>
              <a:t>सांगली</a:t>
            </a:r>
            <a:r>
              <a:rPr lang="en-IN" sz="2400" dirty="0">
                <a:solidFill>
                  <a:schemeClr val="accent5">
                    <a:lumMod val="60000"/>
                    <a:lumOff val="40000"/>
                  </a:schemeClr>
                </a:solidFill>
              </a:rPr>
              <a:t> </a:t>
            </a:r>
            <a:r>
              <a:rPr lang="en-IN" sz="2400" dirty="0" err="1">
                <a:solidFill>
                  <a:schemeClr val="accent5">
                    <a:lumMod val="60000"/>
                    <a:lumOff val="40000"/>
                  </a:schemeClr>
                </a:solidFill>
              </a:rPr>
              <a:t>जिल्ह्यात</a:t>
            </a:r>
            <a:r>
              <a:rPr lang="en-IN" sz="2400" dirty="0">
                <a:solidFill>
                  <a:schemeClr val="accent5">
                    <a:lumMod val="60000"/>
                    <a:lumOff val="40000"/>
                  </a:schemeClr>
                </a:solidFill>
              </a:rPr>
              <a:t> </a:t>
            </a:r>
            <a:r>
              <a:rPr lang="en-IN" sz="2400" dirty="0" err="1">
                <a:solidFill>
                  <a:schemeClr val="accent5">
                    <a:lumMod val="60000"/>
                    <a:lumOff val="40000"/>
                  </a:schemeClr>
                </a:solidFill>
              </a:rPr>
              <a:t>झाला</a:t>
            </a:r>
            <a:r>
              <a:rPr lang="en-IN" sz="2400" dirty="0">
                <a:solidFill>
                  <a:schemeClr val="accent5">
                    <a:lumMod val="60000"/>
                    <a:lumOff val="40000"/>
                  </a:schemeClr>
                </a:solidFill>
              </a:rPr>
              <a:t>. </a:t>
            </a:r>
            <a:r>
              <a:rPr lang="en-IN" sz="2400" dirty="0" err="1">
                <a:solidFill>
                  <a:schemeClr val="accent5">
                    <a:lumMod val="60000"/>
                    <a:lumOff val="40000"/>
                  </a:schemeClr>
                </a:solidFill>
              </a:rPr>
              <a:t>ते</a:t>
            </a:r>
            <a:r>
              <a:rPr lang="en-IN" sz="2400" dirty="0">
                <a:solidFill>
                  <a:schemeClr val="accent5">
                    <a:lumMod val="60000"/>
                    <a:lumOff val="40000"/>
                  </a:schemeClr>
                </a:solidFill>
              </a:rPr>
              <a:t> </a:t>
            </a:r>
            <a:r>
              <a:rPr lang="en-IN" sz="2400" dirty="0" err="1">
                <a:solidFill>
                  <a:schemeClr val="accent5">
                    <a:lumMod val="60000"/>
                    <a:lumOff val="40000"/>
                  </a:schemeClr>
                </a:solidFill>
              </a:rPr>
              <a:t>मराठी</a:t>
            </a:r>
            <a:r>
              <a:rPr lang="en-IN" sz="2400" dirty="0">
                <a:solidFill>
                  <a:schemeClr val="accent5">
                    <a:lumMod val="60000"/>
                    <a:lumOff val="40000"/>
                  </a:schemeClr>
                </a:solidFill>
              </a:rPr>
              <a:t> </a:t>
            </a:r>
            <a:r>
              <a:rPr lang="en-IN" sz="2400" dirty="0" err="1">
                <a:solidFill>
                  <a:schemeClr val="accent5">
                    <a:lumMod val="60000"/>
                    <a:lumOff val="40000"/>
                  </a:schemeClr>
                </a:solidFill>
              </a:rPr>
              <a:t>भाषेतील</a:t>
            </a:r>
            <a:r>
              <a:rPr lang="en-IN" sz="2400" dirty="0">
                <a:solidFill>
                  <a:schemeClr val="accent5">
                    <a:lumMod val="60000"/>
                    <a:lumOff val="40000"/>
                  </a:schemeClr>
                </a:solidFill>
              </a:rPr>
              <a:t> </a:t>
            </a:r>
            <a:r>
              <a:rPr lang="en-IN" sz="2400" dirty="0" err="1">
                <a:solidFill>
                  <a:schemeClr val="accent5">
                    <a:lumMod val="60000"/>
                    <a:lumOff val="40000"/>
                  </a:schemeClr>
                </a:solidFill>
              </a:rPr>
              <a:t>सुप्रसिद्ध</a:t>
            </a:r>
            <a:r>
              <a:rPr lang="en-IN" sz="2400" dirty="0">
                <a:solidFill>
                  <a:schemeClr val="accent5">
                    <a:lumMod val="60000"/>
                    <a:lumOff val="40000"/>
                  </a:schemeClr>
                </a:solidFill>
              </a:rPr>
              <a:t> </a:t>
            </a:r>
            <a:r>
              <a:rPr lang="en-IN" sz="2400" dirty="0" err="1">
                <a:solidFill>
                  <a:schemeClr val="accent5">
                    <a:lumMod val="60000"/>
                    <a:lumOff val="40000"/>
                  </a:schemeClr>
                </a:solidFill>
              </a:rPr>
              <a:t>साहित्यिक</a:t>
            </a:r>
            <a:r>
              <a:rPr lang="en-IN" sz="2400" dirty="0">
                <a:solidFill>
                  <a:schemeClr val="accent5">
                    <a:lumMod val="60000"/>
                    <a:lumOff val="40000"/>
                  </a:schemeClr>
                </a:solidFill>
              </a:rPr>
              <a:t> व </a:t>
            </a:r>
            <a:r>
              <a:rPr lang="en-IN" sz="2400" dirty="0" err="1">
                <a:solidFill>
                  <a:schemeClr val="accent5">
                    <a:lumMod val="60000"/>
                    <a:lumOff val="40000"/>
                  </a:schemeClr>
                </a:solidFill>
              </a:rPr>
              <a:t>लेखक</a:t>
            </a:r>
            <a:r>
              <a:rPr lang="en-IN" sz="2400" dirty="0">
                <a:solidFill>
                  <a:schemeClr val="accent5">
                    <a:lumMod val="60000"/>
                    <a:lumOff val="40000"/>
                  </a:schemeClr>
                </a:solidFill>
              </a:rPr>
              <a:t> </a:t>
            </a:r>
            <a:r>
              <a:rPr lang="en-IN" sz="2400" dirty="0" err="1">
                <a:solidFill>
                  <a:schemeClr val="accent5">
                    <a:lumMod val="60000"/>
                    <a:lumOff val="40000"/>
                  </a:schemeClr>
                </a:solidFill>
              </a:rPr>
              <a:t>होते</a:t>
            </a:r>
            <a:r>
              <a:rPr lang="en-IN" sz="2400" dirty="0">
                <a:solidFill>
                  <a:schemeClr val="accent5">
                    <a:lumMod val="60000"/>
                    <a:lumOff val="40000"/>
                  </a:schemeClr>
                </a:solidFill>
              </a:rPr>
              <a:t>. </a:t>
            </a:r>
            <a:r>
              <a:rPr lang="en-IN" sz="2400" dirty="0" err="1">
                <a:solidFill>
                  <a:schemeClr val="accent5">
                    <a:lumMod val="60000"/>
                    <a:lumOff val="40000"/>
                  </a:schemeClr>
                </a:solidFill>
              </a:rPr>
              <a:t>सन</a:t>
            </a:r>
            <a:r>
              <a:rPr lang="en-IN" sz="2400" dirty="0">
                <a:solidFill>
                  <a:schemeClr val="accent5">
                    <a:lumMod val="60000"/>
                    <a:lumOff val="40000"/>
                  </a:schemeClr>
                </a:solidFill>
              </a:rPr>
              <a:t> 1913 </a:t>
            </a:r>
            <a:r>
              <a:rPr lang="en-IN" sz="2400" dirty="0" err="1">
                <a:solidFill>
                  <a:schemeClr val="accent5">
                    <a:lumMod val="60000"/>
                    <a:lumOff val="40000"/>
                  </a:schemeClr>
                </a:solidFill>
              </a:rPr>
              <a:t>मध्ये</a:t>
            </a:r>
            <a:r>
              <a:rPr lang="en-IN" sz="2400" dirty="0">
                <a:solidFill>
                  <a:schemeClr val="accent5">
                    <a:lumMod val="60000"/>
                    <a:lumOff val="40000"/>
                  </a:schemeClr>
                </a:solidFill>
              </a:rPr>
              <a:t> </a:t>
            </a:r>
            <a:r>
              <a:rPr lang="en-IN" sz="2400" dirty="0" err="1">
                <a:solidFill>
                  <a:schemeClr val="accent5">
                    <a:lumMod val="60000"/>
                    <a:lumOff val="40000"/>
                  </a:schemeClr>
                </a:solidFill>
              </a:rPr>
              <a:t>ते</a:t>
            </a:r>
            <a:r>
              <a:rPr lang="en-IN" sz="2400" dirty="0">
                <a:solidFill>
                  <a:schemeClr val="accent5">
                    <a:lumMod val="60000"/>
                    <a:lumOff val="40000"/>
                  </a:schemeClr>
                </a:solidFill>
              </a:rPr>
              <a:t> ‘</a:t>
            </a:r>
            <a:r>
              <a:rPr lang="en-IN" sz="2400" dirty="0" err="1">
                <a:solidFill>
                  <a:schemeClr val="accent5">
                    <a:lumMod val="60000"/>
                    <a:lumOff val="40000"/>
                  </a:schemeClr>
                </a:solidFill>
              </a:rPr>
              <a:t>बंबई</a:t>
            </a:r>
            <a:r>
              <a:rPr lang="en-IN" sz="2400" dirty="0">
                <a:solidFill>
                  <a:schemeClr val="accent5">
                    <a:lumMod val="60000"/>
                    <a:lumOff val="40000"/>
                  </a:schemeClr>
                </a:solidFill>
              </a:rPr>
              <a:t> </a:t>
            </a:r>
            <a:r>
              <a:rPr lang="en-IN" sz="2400" dirty="0" err="1">
                <a:solidFill>
                  <a:schemeClr val="accent5">
                    <a:lumMod val="60000"/>
                    <a:lumOff val="40000"/>
                  </a:schemeClr>
                </a:solidFill>
              </a:rPr>
              <a:t>विद्यापीठातून</a:t>
            </a:r>
            <a:r>
              <a:rPr lang="en-IN" sz="2400" dirty="0">
                <a:solidFill>
                  <a:schemeClr val="accent5">
                    <a:lumMod val="60000"/>
                    <a:lumOff val="40000"/>
                  </a:schemeClr>
                </a:solidFill>
              </a:rPr>
              <a:t>’ </a:t>
            </a:r>
            <a:r>
              <a:rPr lang="en-IN" sz="2400" dirty="0" err="1">
                <a:solidFill>
                  <a:schemeClr val="accent5">
                    <a:lumMod val="60000"/>
                    <a:lumOff val="40000"/>
                  </a:schemeClr>
                </a:solidFill>
              </a:rPr>
              <a:t>चांगल्या</a:t>
            </a:r>
            <a:r>
              <a:rPr lang="en-IN" sz="2400" dirty="0">
                <a:solidFill>
                  <a:schemeClr val="accent5">
                    <a:lumMod val="60000"/>
                    <a:lumOff val="40000"/>
                  </a:schemeClr>
                </a:solidFill>
              </a:rPr>
              <a:t> </a:t>
            </a:r>
            <a:r>
              <a:rPr lang="en-IN" sz="2400" dirty="0" err="1">
                <a:solidFill>
                  <a:schemeClr val="accent5">
                    <a:lumMod val="60000"/>
                    <a:lumOff val="40000"/>
                  </a:schemeClr>
                </a:solidFill>
              </a:rPr>
              <a:t>गुणांनी</a:t>
            </a:r>
            <a:r>
              <a:rPr lang="en-IN" sz="2400" dirty="0">
                <a:solidFill>
                  <a:schemeClr val="accent5">
                    <a:lumMod val="60000"/>
                    <a:lumOff val="40000"/>
                  </a:schemeClr>
                </a:solidFill>
              </a:rPr>
              <a:t> </a:t>
            </a:r>
            <a:r>
              <a:rPr lang="en-IN" sz="2400" dirty="0" err="1">
                <a:solidFill>
                  <a:schemeClr val="accent5">
                    <a:lumMod val="60000"/>
                    <a:lumOff val="40000"/>
                  </a:schemeClr>
                </a:solidFill>
              </a:rPr>
              <a:t>मॅट्रिक</a:t>
            </a:r>
            <a:r>
              <a:rPr lang="en-IN" sz="2400" dirty="0">
                <a:solidFill>
                  <a:schemeClr val="accent5">
                    <a:lumMod val="60000"/>
                    <a:lumOff val="40000"/>
                  </a:schemeClr>
                </a:solidFill>
              </a:rPr>
              <a:t> </a:t>
            </a:r>
            <a:r>
              <a:rPr lang="en-IN" sz="2400" dirty="0" err="1">
                <a:solidFill>
                  <a:schemeClr val="accent5">
                    <a:lumMod val="60000"/>
                    <a:lumOff val="40000"/>
                  </a:schemeClr>
                </a:solidFill>
              </a:rPr>
              <a:t>शिक्षण</a:t>
            </a:r>
            <a:r>
              <a:rPr lang="en-IN" sz="2400" dirty="0">
                <a:solidFill>
                  <a:schemeClr val="accent5">
                    <a:lumMod val="60000"/>
                    <a:lumOff val="40000"/>
                  </a:schemeClr>
                </a:solidFill>
              </a:rPr>
              <a:t> </a:t>
            </a:r>
            <a:r>
              <a:rPr lang="en-IN" sz="2400" dirty="0" err="1">
                <a:solidFill>
                  <a:schemeClr val="accent5">
                    <a:lumMod val="60000"/>
                    <a:lumOff val="40000"/>
                  </a:schemeClr>
                </a:solidFill>
              </a:rPr>
              <a:t>पूर्ण</a:t>
            </a:r>
            <a:r>
              <a:rPr lang="en-IN" sz="2400" dirty="0">
                <a:solidFill>
                  <a:schemeClr val="accent5">
                    <a:lumMod val="60000"/>
                    <a:lumOff val="40000"/>
                  </a:schemeClr>
                </a:solidFill>
              </a:rPr>
              <a:t> </a:t>
            </a:r>
            <a:r>
              <a:rPr lang="en-IN" sz="2400" dirty="0" err="1">
                <a:solidFill>
                  <a:schemeClr val="accent5">
                    <a:lumMod val="60000"/>
                    <a:lumOff val="40000"/>
                  </a:schemeClr>
                </a:solidFill>
              </a:rPr>
              <a:t>केले</a:t>
            </a:r>
            <a:r>
              <a:rPr lang="en-IN" sz="2400" dirty="0">
                <a:solidFill>
                  <a:schemeClr val="accent5">
                    <a:lumMod val="60000"/>
                    <a:lumOff val="40000"/>
                  </a:schemeClr>
                </a:solidFill>
              </a:rPr>
              <a:t>. </a:t>
            </a:r>
            <a:r>
              <a:rPr lang="en-IN" sz="2400" dirty="0" err="1">
                <a:solidFill>
                  <a:schemeClr val="accent5">
                    <a:lumMod val="60000"/>
                    <a:lumOff val="40000"/>
                  </a:schemeClr>
                </a:solidFill>
              </a:rPr>
              <a:t>पुढील</a:t>
            </a:r>
            <a:r>
              <a:rPr lang="en-IN" sz="2400" dirty="0">
                <a:solidFill>
                  <a:schemeClr val="accent5">
                    <a:lumMod val="60000"/>
                    <a:lumOff val="40000"/>
                  </a:schemeClr>
                </a:solidFill>
              </a:rPr>
              <a:t> </a:t>
            </a:r>
            <a:r>
              <a:rPr lang="en-IN" sz="2400" dirty="0" err="1">
                <a:solidFill>
                  <a:schemeClr val="accent5">
                    <a:lumMod val="60000"/>
                    <a:lumOff val="40000"/>
                  </a:schemeClr>
                </a:solidFill>
              </a:rPr>
              <a:t>शिक्षणासाठी</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त्यांनी</a:t>
            </a:r>
            <a:r>
              <a:rPr lang="en-IN" sz="2400" dirty="0">
                <a:solidFill>
                  <a:schemeClr val="accent5">
                    <a:lumMod val="60000"/>
                    <a:lumOff val="40000"/>
                  </a:schemeClr>
                </a:solidFill>
              </a:rPr>
              <a:t> </a:t>
            </a:r>
            <a:r>
              <a:rPr lang="en-IN" sz="2400" dirty="0" err="1">
                <a:solidFill>
                  <a:schemeClr val="accent5">
                    <a:lumMod val="60000"/>
                    <a:lumOff val="40000"/>
                  </a:schemeClr>
                </a:solidFill>
              </a:rPr>
              <a:t>पुण्यातील</a:t>
            </a:r>
            <a:r>
              <a:rPr lang="en-IN" sz="2400" dirty="0">
                <a:solidFill>
                  <a:schemeClr val="accent5">
                    <a:lumMod val="60000"/>
                    <a:lumOff val="40000"/>
                  </a:schemeClr>
                </a:solidFill>
              </a:rPr>
              <a:t> ‘</a:t>
            </a:r>
            <a:r>
              <a:rPr lang="en-IN" sz="2400" dirty="0" err="1">
                <a:solidFill>
                  <a:schemeClr val="accent5">
                    <a:lumMod val="60000"/>
                    <a:lumOff val="40000"/>
                  </a:schemeClr>
                </a:solidFill>
              </a:rPr>
              <a:t>फर्ग्युसन</a:t>
            </a:r>
            <a:r>
              <a:rPr lang="en-IN" sz="2400" dirty="0">
                <a:solidFill>
                  <a:schemeClr val="accent5">
                    <a:lumMod val="60000"/>
                    <a:lumOff val="40000"/>
                  </a:schemeClr>
                </a:solidFill>
              </a:rPr>
              <a:t> </a:t>
            </a:r>
            <a:r>
              <a:rPr lang="en-IN" sz="2400" dirty="0" err="1">
                <a:solidFill>
                  <a:schemeClr val="accent5">
                    <a:lumMod val="60000"/>
                    <a:lumOff val="40000"/>
                  </a:schemeClr>
                </a:solidFill>
              </a:rPr>
              <a:t>कॉलेज’मध्ये</a:t>
            </a:r>
            <a:r>
              <a:rPr lang="en-IN" sz="2400" dirty="0">
                <a:solidFill>
                  <a:schemeClr val="accent5">
                    <a:lumMod val="60000"/>
                    <a:lumOff val="40000"/>
                  </a:schemeClr>
                </a:solidFill>
              </a:rPr>
              <a:t> </a:t>
            </a:r>
            <a:r>
              <a:rPr lang="en-IN" sz="2400" dirty="0" err="1">
                <a:solidFill>
                  <a:schemeClr val="accent5">
                    <a:lumMod val="60000"/>
                    <a:lumOff val="40000"/>
                  </a:schemeClr>
                </a:solidFill>
              </a:rPr>
              <a:t>प्रवेश</a:t>
            </a:r>
            <a:r>
              <a:rPr lang="en-IN" sz="2400" dirty="0">
                <a:solidFill>
                  <a:schemeClr val="accent5">
                    <a:lumMod val="60000"/>
                    <a:lumOff val="40000"/>
                  </a:schemeClr>
                </a:solidFill>
              </a:rPr>
              <a:t> </a:t>
            </a:r>
            <a:r>
              <a:rPr lang="en-IN" sz="2400" dirty="0" err="1">
                <a:solidFill>
                  <a:schemeClr val="accent5">
                    <a:lumMod val="60000"/>
                    <a:lumOff val="40000"/>
                  </a:schemeClr>
                </a:solidFill>
              </a:rPr>
              <a:t>घेतला</a:t>
            </a:r>
            <a:r>
              <a:rPr lang="en-IN" sz="2400" dirty="0">
                <a:solidFill>
                  <a:schemeClr val="accent5">
                    <a:lumMod val="60000"/>
                    <a:lumOff val="40000"/>
                  </a:schemeClr>
                </a:solidFill>
              </a:rPr>
              <a:t>, </a:t>
            </a:r>
            <a:r>
              <a:rPr lang="en-IN" sz="2400" dirty="0" err="1">
                <a:solidFill>
                  <a:schemeClr val="accent5">
                    <a:lumMod val="60000"/>
                    <a:lumOff val="40000"/>
                  </a:schemeClr>
                </a:solidFill>
              </a:rPr>
              <a:t>पण</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त्याचदरम्यान</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त्यांचे</a:t>
            </a:r>
            <a:r>
              <a:rPr lang="en-IN" sz="2400" dirty="0">
                <a:solidFill>
                  <a:schemeClr val="accent5">
                    <a:lumMod val="60000"/>
                    <a:lumOff val="40000"/>
                  </a:schemeClr>
                </a:solidFill>
              </a:rPr>
              <a:t> </a:t>
            </a:r>
            <a:r>
              <a:rPr lang="en-IN" sz="2400" dirty="0" err="1">
                <a:solidFill>
                  <a:schemeClr val="accent5">
                    <a:lumMod val="60000"/>
                    <a:lumOff val="40000"/>
                  </a:schemeClr>
                </a:solidFill>
              </a:rPr>
              <a:t>वडील</a:t>
            </a:r>
            <a:r>
              <a:rPr lang="en-IN" sz="2400" dirty="0">
                <a:solidFill>
                  <a:schemeClr val="accent5">
                    <a:lumMod val="60000"/>
                    <a:lumOff val="40000"/>
                  </a:schemeClr>
                </a:solidFill>
              </a:rPr>
              <a:t> </a:t>
            </a:r>
            <a:r>
              <a:rPr lang="en-IN" sz="2400" dirty="0" err="1">
                <a:solidFill>
                  <a:schemeClr val="accent5">
                    <a:lumMod val="60000"/>
                    <a:lumOff val="40000"/>
                  </a:schemeClr>
                </a:solidFill>
              </a:rPr>
              <a:t>मरण</a:t>
            </a:r>
            <a:r>
              <a:rPr lang="en-IN" sz="2400" dirty="0">
                <a:solidFill>
                  <a:schemeClr val="accent5">
                    <a:lumMod val="60000"/>
                    <a:lumOff val="40000"/>
                  </a:schemeClr>
                </a:solidFill>
              </a:rPr>
              <a:t> </a:t>
            </a:r>
            <a:r>
              <a:rPr lang="en-IN" sz="2400" dirty="0" err="1">
                <a:solidFill>
                  <a:schemeClr val="accent5">
                    <a:lumMod val="60000"/>
                    <a:lumOff val="40000"/>
                  </a:schemeClr>
                </a:solidFill>
              </a:rPr>
              <a:t>पावले</a:t>
            </a:r>
            <a:r>
              <a:rPr lang="en-IN" sz="2400" dirty="0">
                <a:solidFill>
                  <a:schemeClr val="accent5">
                    <a:lumMod val="60000"/>
                    <a:lumOff val="40000"/>
                  </a:schemeClr>
                </a:solidFill>
              </a:rPr>
              <a:t> व </a:t>
            </a:r>
            <a:r>
              <a:rPr lang="en-IN" sz="2400" dirty="0" err="1">
                <a:solidFill>
                  <a:schemeClr val="accent5">
                    <a:lumMod val="60000"/>
                    <a:lumOff val="40000"/>
                  </a:schemeClr>
                </a:solidFill>
              </a:rPr>
              <a:t>खांडेकरांना</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त्यांच्या</a:t>
            </a:r>
            <a:r>
              <a:rPr lang="en-IN" sz="2400" dirty="0">
                <a:solidFill>
                  <a:schemeClr val="accent5">
                    <a:lumMod val="60000"/>
                    <a:lumOff val="40000"/>
                  </a:schemeClr>
                </a:solidFill>
              </a:rPr>
              <a:t> </a:t>
            </a:r>
            <a:r>
              <a:rPr lang="en-IN" sz="2400" dirty="0" err="1">
                <a:solidFill>
                  <a:schemeClr val="accent5">
                    <a:lumMod val="60000"/>
                    <a:lumOff val="40000"/>
                  </a:schemeClr>
                </a:solidFill>
              </a:rPr>
              <a:t>काकांनी</a:t>
            </a:r>
            <a:r>
              <a:rPr lang="en-IN" sz="2400" dirty="0">
                <a:solidFill>
                  <a:schemeClr val="accent5">
                    <a:lumMod val="60000"/>
                    <a:lumOff val="40000"/>
                  </a:schemeClr>
                </a:solidFill>
              </a:rPr>
              <a:t> </a:t>
            </a:r>
            <a:r>
              <a:rPr lang="en-IN" sz="2400" dirty="0" err="1">
                <a:solidFill>
                  <a:schemeClr val="accent5">
                    <a:lumMod val="60000"/>
                    <a:lumOff val="40000"/>
                  </a:schemeClr>
                </a:solidFill>
              </a:rPr>
              <a:t>दत्तक</a:t>
            </a:r>
            <a:r>
              <a:rPr lang="en-IN" sz="2400" dirty="0">
                <a:solidFill>
                  <a:schemeClr val="accent5">
                    <a:lumMod val="60000"/>
                    <a:lumOff val="40000"/>
                  </a:schemeClr>
                </a:solidFill>
              </a:rPr>
              <a:t> </a:t>
            </a:r>
            <a:r>
              <a:rPr lang="en-IN" sz="2400" dirty="0" err="1">
                <a:solidFill>
                  <a:schemeClr val="accent5">
                    <a:lumMod val="60000"/>
                    <a:lumOff val="40000"/>
                  </a:schemeClr>
                </a:solidFill>
              </a:rPr>
              <a:t>घेतले</a:t>
            </a:r>
            <a:r>
              <a:rPr lang="en-IN" sz="2400" dirty="0">
                <a:solidFill>
                  <a:schemeClr val="accent5">
                    <a:lumMod val="60000"/>
                    <a:lumOff val="40000"/>
                  </a:schemeClr>
                </a:solidFill>
              </a:rPr>
              <a:t>.</a:t>
            </a: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2294895985"/>
      </p:ext>
    </p:extLst>
  </p:cSld>
  <p:clrMapOvr>
    <a:masterClrMapping/>
  </p:clrMapOvr>
  <mc:AlternateContent xmlns:mc="http://schemas.openxmlformats.org/markup-compatibility/2006" xmlns:p14="http://schemas.microsoft.com/office/powerpoint/2010/main">
    <mc:Choice Requires="p14">
      <p:transition spd="med" p14:dur="700" advClick="0" advTm="28000">
        <p:fade/>
      </p:transition>
    </mc:Choice>
    <mc:Fallback xmlns="">
      <p:transition spd="med" advClick="0" advTm="28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575710-02EA-6647-BE41-60032ACA3B11}"/>
              </a:ext>
            </a:extLst>
          </p:cNvPr>
          <p:cNvSpPr>
            <a:spLocks noGrp="1"/>
          </p:cNvSpPr>
          <p:nvPr>
            <p:ph type="title"/>
          </p:nvPr>
        </p:nvSpPr>
        <p:spPr>
          <a:xfrm>
            <a:off x="2095500" y="2313214"/>
            <a:ext cx="8177893" cy="1905000"/>
          </a:xfrm>
        </p:spPr>
        <p:txBody>
          <a:bodyPr>
            <a:noAutofit/>
          </a:bodyPr>
          <a:lstStyle/>
          <a:p>
            <a:pPr marL="342900" indent="-342900" algn="ctr">
              <a:buFont typeface="Wingdings" pitchFamily="2" charset="2"/>
              <a:buChar char="Ø"/>
            </a:pPr>
            <a:r>
              <a:rPr lang="en-IN" sz="2400" dirty="0" err="1">
                <a:solidFill>
                  <a:schemeClr val="accent5">
                    <a:lumMod val="60000"/>
                    <a:lumOff val="40000"/>
                  </a:schemeClr>
                </a:solidFill>
              </a:rPr>
              <a:t>त्यांच्या</a:t>
            </a:r>
            <a:r>
              <a:rPr lang="en-IN" sz="2400" dirty="0">
                <a:solidFill>
                  <a:schemeClr val="accent5">
                    <a:lumMod val="60000"/>
                    <a:lumOff val="40000"/>
                  </a:schemeClr>
                </a:solidFill>
              </a:rPr>
              <a:t> </a:t>
            </a:r>
            <a:r>
              <a:rPr lang="en-IN" sz="2400" dirty="0" err="1">
                <a:solidFill>
                  <a:schemeClr val="accent5">
                    <a:lumMod val="60000"/>
                    <a:lumOff val="40000"/>
                  </a:schemeClr>
                </a:solidFill>
              </a:rPr>
              <a:t>काकांना</a:t>
            </a:r>
            <a:r>
              <a:rPr lang="en-IN" sz="2400" dirty="0">
                <a:solidFill>
                  <a:schemeClr val="accent5">
                    <a:lumMod val="60000"/>
                    <a:lumOff val="40000"/>
                  </a:schemeClr>
                </a:solidFill>
              </a:rPr>
              <a:t> </a:t>
            </a:r>
            <a:r>
              <a:rPr lang="en-IN" sz="2400" dirty="0" err="1">
                <a:solidFill>
                  <a:schemeClr val="accent5">
                    <a:lumMod val="60000"/>
                    <a:lumOff val="40000"/>
                  </a:schemeClr>
                </a:solidFill>
              </a:rPr>
              <a:t>खांडेकरांच्या</a:t>
            </a:r>
            <a:r>
              <a:rPr lang="en-IN" sz="2400" dirty="0">
                <a:solidFill>
                  <a:schemeClr val="accent5">
                    <a:lumMod val="60000"/>
                    <a:lumOff val="40000"/>
                  </a:schemeClr>
                </a:solidFill>
              </a:rPr>
              <a:t> </a:t>
            </a:r>
            <a:r>
              <a:rPr lang="en-IN" sz="2400" dirty="0" err="1">
                <a:solidFill>
                  <a:schemeClr val="accent5">
                    <a:lumMod val="60000"/>
                    <a:lumOff val="40000"/>
                  </a:schemeClr>
                </a:solidFill>
              </a:rPr>
              <a:t>शिक्षणावर</a:t>
            </a:r>
            <a:r>
              <a:rPr lang="en-IN" sz="2400" dirty="0">
                <a:solidFill>
                  <a:schemeClr val="accent5">
                    <a:lumMod val="60000"/>
                    <a:lumOff val="40000"/>
                  </a:schemeClr>
                </a:solidFill>
              </a:rPr>
              <a:t> </a:t>
            </a:r>
            <a:r>
              <a:rPr lang="en-IN" sz="2400" dirty="0" err="1">
                <a:solidFill>
                  <a:schemeClr val="accent5">
                    <a:lumMod val="60000"/>
                    <a:lumOff val="40000"/>
                  </a:schemeClr>
                </a:solidFill>
              </a:rPr>
              <a:t>पैसा</a:t>
            </a:r>
            <a:r>
              <a:rPr lang="en-IN" sz="2400" dirty="0">
                <a:solidFill>
                  <a:schemeClr val="accent5">
                    <a:lumMod val="60000"/>
                    <a:lumOff val="40000"/>
                  </a:schemeClr>
                </a:solidFill>
              </a:rPr>
              <a:t> </a:t>
            </a:r>
            <a:r>
              <a:rPr lang="en-IN" sz="2400" dirty="0" err="1">
                <a:solidFill>
                  <a:schemeClr val="accent5">
                    <a:lumMod val="60000"/>
                    <a:lumOff val="40000"/>
                  </a:schemeClr>
                </a:solidFill>
              </a:rPr>
              <a:t>खर्च</a:t>
            </a:r>
            <a:r>
              <a:rPr lang="en-IN" sz="2400" dirty="0">
                <a:solidFill>
                  <a:schemeClr val="accent5">
                    <a:lumMod val="60000"/>
                    <a:lumOff val="40000"/>
                  </a:schemeClr>
                </a:solidFill>
              </a:rPr>
              <a:t> </a:t>
            </a:r>
            <a:r>
              <a:rPr lang="en-IN" sz="2400" dirty="0" err="1">
                <a:solidFill>
                  <a:schemeClr val="accent5">
                    <a:lumMod val="60000"/>
                    <a:lumOff val="40000"/>
                  </a:schemeClr>
                </a:solidFill>
              </a:rPr>
              <a:t>करणे</a:t>
            </a:r>
            <a:r>
              <a:rPr lang="en-IN" sz="2400" dirty="0">
                <a:solidFill>
                  <a:schemeClr val="accent5">
                    <a:lumMod val="60000"/>
                    <a:lumOff val="40000"/>
                  </a:schemeClr>
                </a:solidFill>
              </a:rPr>
              <a:t> </a:t>
            </a:r>
            <a:r>
              <a:rPr lang="en-IN" sz="2400" dirty="0" err="1">
                <a:solidFill>
                  <a:schemeClr val="accent5">
                    <a:lumMod val="60000"/>
                    <a:lumOff val="40000"/>
                  </a:schemeClr>
                </a:solidFill>
              </a:rPr>
              <a:t>विनाकारण</a:t>
            </a:r>
            <a:r>
              <a:rPr lang="en-IN" sz="2400" dirty="0">
                <a:solidFill>
                  <a:schemeClr val="accent5">
                    <a:lumMod val="60000"/>
                    <a:lumOff val="40000"/>
                  </a:schemeClr>
                </a:solidFill>
              </a:rPr>
              <a:t> </a:t>
            </a:r>
            <a:r>
              <a:rPr lang="en-IN" sz="2400" dirty="0" err="1">
                <a:solidFill>
                  <a:schemeClr val="accent5">
                    <a:lumMod val="60000"/>
                    <a:lumOff val="40000"/>
                  </a:schemeClr>
                </a:solidFill>
              </a:rPr>
              <a:t>वाटायचे</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त्यामुळे</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त्यांना</a:t>
            </a:r>
            <a:r>
              <a:rPr lang="en-IN" sz="2400" dirty="0">
                <a:solidFill>
                  <a:schemeClr val="accent5">
                    <a:lumMod val="60000"/>
                    <a:lumOff val="40000"/>
                  </a:schemeClr>
                </a:solidFill>
              </a:rPr>
              <a:t> </a:t>
            </a:r>
            <a:r>
              <a:rPr lang="en-IN" sz="2400" dirty="0" err="1">
                <a:solidFill>
                  <a:schemeClr val="accent5">
                    <a:lumMod val="60000"/>
                    <a:lumOff val="40000"/>
                  </a:schemeClr>
                </a:solidFill>
              </a:rPr>
              <a:t>आपले</a:t>
            </a:r>
            <a:r>
              <a:rPr lang="en-IN" sz="2400" dirty="0">
                <a:solidFill>
                  <a:schemeClr val="accent5">
                    <a:lumMod val="60000"/>
                    <a:lumOff val="40000"/>
                  </a:schemeClr>
                </a:solidFill>
              </a:rPr>
              <a:t> </a:t>
            </a:r>
            <a:r>
              <a:rPr lang="en-IN" sz="2400" dirty="0" err="1">
                <a:solidFill>
                  <a:schemeClr val="accent5">
                    <a:lumMod val="60000"/>
                    <a:lumOff val="40000"/>
                  </a:schemeClr>
                </a:solidFill>
              </a:rPr>
              <a:t>शिक्षण</a:t>
            </a:r>
            <a:r>
              <a:rPr lang="en-IN" sz="2400" dirty="0">
                <a:solidFill>
                  <a:schemeClr val="accent5">
                    <a:lumMod val="60000"/>
                    <a:lumOff val="40000"/>
                  </a:schemeClr>
                </a:solidFill>
              </a:rPr>
              <a:t> </a:t>
            </a:r>
            <a:r>
              <a:rPr lang="en-IN" sz="2400" dirty="0" err="1">
                <a:solidFill>
                  <a:schemeClr val="accent5">
                    <a:lumMod val="60000"/>
                    <a:lumOff val="40000"/>
                  </a:schemeClr>
                </a:solidFill>
              </a:rPr>
              <a:t>अर्धवट</a:t>
            </a:r>
            <a:r>
              <a:rPr lang="en-IN" sz="2400" dirty="0">
                <a:solidFill>
                  <a:schemeClr val="accent5">
                    <a:lumMod val="60000"/>
                    <a:lumOff val="40000"/>
                  </a:schemeClr>
                </a:solidFill>
              </a:rPr>
              <a:t> </a:t>
            </a:r>
            <a:r>
              <a:rPr lang="en-IN" sz="2400" dirty="0" err="1">
                <a:solidFill>
                  <a:schemeClr val="accent5">
                    <a:lumMod val="60000"/>
                    <a:lumOff val="40000"/>
                  </a:schemeClr>
                </a:solidFill>
              </a:rPr>
              <a:t>सोडून</a:t>
            </a:r>
            <a:r>
              <a:rPr lang="en-IN" sz="2400" dirty="0">
                <a:solidFill>
                  <a:schemeClr val="accent5">
                    <a:lumMod val="60000"/>
                    <a:lumOff val="40000"/>
                  </a:schemeClr>
                </a:solidFill>
              </a:rPr>
              <a:t> </a:t>
            </a:r>
            <a:r>
              <a:rPr lang="en-IN" sz="2400" dirty="0" err="1">
                <a:solidFill>
                  <a:schemeClr val="accent5">
                    <a:lumMod val="60000"/>
                    <a:lumOff val="40000"/>
                  </a:schemeClr>
                </a:solidFill>
              </a:rPr>
              <a:t>घरी</a:t>
            </a:r>
            <a:r>
              <a:rPr lang="en-IN" sz="2400" dirty="0">
                <a:solidFill>
                  <a:schemeClr val="accent5">
                    <a:lumMod val="60000"/>
                    <a:lumOff val="40000"/>
                  </a:schemeClr>
                </a:solidFill>
              </a:rPr>
              <a:t> </a:t>
            </a:r>
            <a:r>
              <a:rPr lang="en-IN" sz="2400" dirty="0" err="1">
                <a:solidFill>
                  <a:schemeClr val="accent5">
                    <a:lumMod val="60000"/>
                    <a:lumOff val="40000"/>
                  </a:schemeClr>
                </a:solidFill>
              </a:rPr>
              <a:t>परत</a:t>
            </a:r>
            <a:r>
              <a:rPr lang="en-IN" sz="2400" dirty="0">
                <a:solidFill>
                  <a:schemeClr val="accent5">
                    <a:lumMod val="60000"/>
                    <a:lumOff val="40000"/>
                  </a:schemeClr>
                </a:solidFill>
              </a:rPr>
              <a:t> </a:t>
            </a:r>
            <a:r>
              <a:rPr lang="en-IN" sz="2400" dirty="0" err="1">
                <a:solidFill>
                  <a:schemeClr val="accent5">
                    <a:lumMod val="60000"/>
                    <a:lumOff val="40000"/>
                  </a:schemeClr>
                </a:solidFill>
              </a:rPr>
              <a:t>यावे</a:t>
            </a:r>
            <a:r>
              <a:rPr lang="en-IN" sz="2400" dirty="0">
                <a:solidFill>
                  <a:schemeClr val="accent5">
                    <a:lumMod val="60000"/>
                    <a:lumOff val="40000"/>
                  </a:schemeClr>
                </a:solidFill>
              </a:rPr>
              <a:t> </a:t>
            </a:r>
            <a:r>
              <a:rPr lang="en-IN" sz="2400" dirty="0" err="1">
                <a:solidFill>
                  <a:schemeClr val="accent5">
                    <a:lumMod val="60000"/>
                    <a:lumOff val="40000"/>
                  </a:schemeClr>
                </a:solidFill>
              </a:rPr>
              <a:t>लागले</a:t>
            </a:r>
            <a:r>
              <a:rPr lang="en-IN" sz="2400" dirty="0">
                <a:solidFill>
                  <a:schemeClr val="accent5">
                    <a:lumMod val="60000"/>
                    <a:lumOff val="40000"/>
                  </a:schemeClr>
                </a:solidFill>
              </a:rPr>
              <a:t>. </a:t>
            </a:r>
            <a:r>
              <a:rPr lang="en-IN" sz="2400" dirty="0" err="1">
                <a:solidFill>
                  <a:schemeClr val="accent5">
                    <a:lumMod val="60000"/>
                    <a:lumOff val="40000"/>
                  </a:schemeClr>
                </a:solidFill>
              </a:rPr>
              <a:t>तीन</a:t>
            </a:r>
            <a:r>
              <a:rPr lang="en-IN" sz="2400" dirty="0">
                <a:solidFill>
                  <a:schemeClr val="accent5">
                    <a:lumMod val="60000"/>
                    <a:lumOff val="40000"/>
                  </a:schemeClr>
                </a:solidFill>
              </a:rPr>
              <a:t> </a:t>
            </a:r>
            <a:r>
              <a:rPr lang="en-IN" sz="2400" dirty="0" err="1">
                <a:solidFill>
                  <a:schemeClr val="accent5">
                    <a:lumMod val="60000"/>
                    <a:lumOff val="40000"/>
                  </a:schemeClr>
                </a:solidFill>
              </a:rPr>
              <a:t>वर्षापर्यंत</a:t>
            </a:r>
            <a:r>
              <a:rPr lang="en-IN" sz="2400" dirty="0">
                <a:solidFill>
                  <a:schemeClr val="accent5">
                    <a:lumMod val="60000"/>
                    <a:lumOff val="40000"/>
                  </a:schemeClr>
                </a:solidFill>
              </a:rPr>
              <a:t> </a:t>
            </a:r>
            <a:r>
              <a:rPr lang="en-IN" sz="2400" dirty="0" err="1">
                <a:solidFill>
                  <a:schemeClr val="accent5">
                    <a:lumMod val="60000"/>
                    <a:lumOff val="40000"/>
                  </a:schemeClr>
                </a:solidFill>
              </a:rPr>
              <a:t>ते</a:t>
            </a:r>
            <a:r>
              <a:rPr lang="en-IN" sz="2400" dirty="0">
                <a:solidFill>
                  <a:schemeClr val="accent5">
                    <a:lumMod val="60000"/>
                    <a:lumOff val="40000"/>
                  </a:schemeClr>
                </a:solidFill>
              </a:rPr>
              <a:t> </a:t>
            </a:r>
            <a:r>
              <a:rPr lang="en-IN" sz="2400" dirty="0" err="1">
                <a:solidFill>
                  <a:schemeClr val="accent5">
                    <a:lumMod val="60000"/>
                    <a:lumOff val="40000"/>
                  </a:schemeClr>
                </a:solidFill>
              </a:rPr>
              <a:t>गंभीर</a:t>
            </a:r>
            <a:r>
              <a:rPr lang="en-IN" sz="2400" dirty="0">
                <a:solidFill>
                  <a:schemeClr val="accent5">
                    <a:lumMod val="60000"/>
                    <a:lumOff val="40000"/>
                  </a:schemeClr>
                </a:solidFill>
              </a:rPr>
              <a:t> </a:t>
            </a:r>
            <a:r>
              <a:rPr lang="en-IN" sz="2400" dirty="0" err="1">
                <a:solidFill>
                  <a:schemeClr val="accent5">
                    <a:lumMod val="60000"/>
                    <a:lumOff val="40000"/>
                  </a:schemeClr>
                </a:solidFill>
              </a:rPr>
              <a:t>आजारांनी</a:t>
            </a:r>
            <a:r>
              <a:rPr lang="en-IN" sz="2400" dirty="0">
                <a:solidFill>
                  <a:schemeClr val="accent5">
                    <a:lumMod val="60000"/>
                    <a:lumOff val="40000"/>
                  </a:schemeClr>
                </a:solidFill>
              </a:rPr>
              <a:t> </a:t>
            </a:r>
            <a:r>
              <a:rPr lang="en-IN" sz="2400" dirty="0" err="1">
                <a:solidFill>
                  <a:schemeClr val="accent5">
                    <a:lumMod val="60000"/>
                    <a:lumOff val="40000"/>
                  </a:schemeClr>
                </a:solidFill>
              </a:rPr>
              <a:t>त्रस्त</a:t>
            </a:r>
            <a:r>
              <a:rPr lang="en-IN" sz="2400" dirty="0">
                <a:solidFill>
                  <a:schemeClr val="accent5">
                    <a:lumMod val="60000"/>
                    <a:lumOff val="40000"/>
                  </a:schemeClr>
                </a:solidFill>
              </a:rPr>
              <a:t> </a:t>
            </a:r>
            <a:r>
              <a:rPr lang="en-IN" sz="2400" dirty="0" err="1">
                <a:solidFill>
                  <a:schemeClr val="accent5">
                    <a:lumMod val="60000"/>
                    <a:lumOff val="40000"/>
                  </a:schemeClr>
                </a:solidFill>
              </a:rPr>
              <a:t>राहिले</a:t>
            </a:r>
            <a:r>
              <a:rPr lang="en-IN" sz="2400" dirty="0">
                <a:solidFill>
                  <a:schemeClr val="accent5">
                    <a:lumMod val="60000"/>
                    <a:lumOff val="40000"/>
                  </a:schemeClr>
                </a:solidFill>
              </a:rPr>
              <a:t>. </a:t>
            </a:r>
            <a:r>
              <a:rPr lang="en-IN" sz="2400" dirty="0" err="1">
                <a:solidFill>
                  <a:schemeClr val="accent5">
                    <a:lumMod val="60000"/>
                    <a:lumOff val="40000"/>
                  </a:schemeClr>
                </a:solidFill>
              </a:rPr>
              <a:t>बरे</a:t>
            </a:r>
            <a:r>
              <a:rPr lang="en-IN" sz="2400" dirty="0">
                <a:solidFill>
                  <a:schemeClr val="accent5">
                    <a:lumMod val="60000"/>
                    <a:lumOff val="40000"/>
                  </a:schemeClr>
                </a:solidFill>
              </a:rPr>
              <a:t> </a:t>
            </a:r>
            <a:r>
              <a:rPr lang="en-IN" sz="2400" dirty="0" err="1">
                <a:solidFill>
                  <a:schemeClr val="accent5">
                    <a:lumMod val="60000"/>
                    <a:lumOff val="40000"/>
                  </a:schemeClr>
                </a:solidFill>
              </a:rPr>
              <a:t>झाल्यानंतर</a:t>
            </a:r>
            <a:r>
              <a:rPr lang="en-IN" sz="2400" dirty="0">
                <a:solidFill>
                  <a:schemeClr val="accent5">
                    <a:lumMod val="60000"/>
                    <a:lumOff val="40000"/>
                  </a:schemeClr>
                </a:solidFill>
              </a:rPr>
              <a:t> </a:t>
            </a:r>
            <a:r>
              <a:rPr lang="en-IN" sz="2400" dirty="0" err="1">
                <a:solidFill>
                  <a:schemeClr val="accent5">
                    <a:lumMod val="60000"/>
                    <a:lumOff val="40000"/>
                  </a:schemeClr>
                </a:solidFill>
              </a:rPr>
              <a:t>त्यांनी</a:t>
            </a:r>
            <a:r>
              <a:rPr lang="en-IN" sz="2400" dirty="0">
                <a:solidFill>
                  <a:schemeClr val="accent5">
                    <a:lumMod val="60000"/>
                    <a:lumOff val="40000"/>
                  </a:schemeClr>
                </a:solidFill>
              </a:rPr>
              <a:t> 1920 </a:t>
            </a:r>
            <a:r>
              <a:rPr lang="en-IN" sz="2400" dirty="0" err="1">
                <a:solidFill>
                  <a:schemeClr val="accent5">
                    <a:lumMod val="60000"/>
                    <a:lumOff val="40000"/>
                  </a:schemeClr>
                </a:solidFill>
              </a:rPr>
              <a:t>मध्ये</a:t>
            </a:r>
            <a:r>
              <a:rPr lang="en-IN" sz="2400" dirty="0">
                <a:solidFill>
                  <a:schemeClr val="accent5">
                    <a:lumMod val="60000"/>
                    <a:lumOff val="40000"/>
                  </a:schemeClr>
                </a:solidFill>
              </a:rPr>
              <a:t> ‘</a:t>
            </a:r>
            <a:r>
              <a:rPr lang="en-IN" sz="2400" dirty="0" err="1">
                <a:solidFill>
                  <a:schemeClr val="accent5">
                    <a:lumMod val="60000"/>
                    <a:lumOff val="40000"/>
                  </a:schemeClr>
                </a:solidFill>
              </a:rPr>
              <a:t>शिरोड</a:t>
            </a:r>
            <a:r>
              <a:rPr lang="en-IN" sz="2400" dirty="0">
                <a:solidFill>
                  <a:schemeClr val="accent5">
                    <a:lumMod val="60000"/>
                    <a:lumOff val="40000"/>
                  </a:schemeClr>
                </a:solidFill>
              </a:rPr>
              <a:t>’ </a:t>
            </a:r>
            <a:r>
              <a:rPr lang="en-IN" sz="2400" dirty="0" err="1">
                <a:solidFill>
                  <a:schemeClr val="accent5">
                    <a:lumMod val="60000"/>
                    <a:lumOff val="40000"/>
                  </a:schemeClr>
                </a:solidFill>
              </a:rPr>
              <a:t>गावातील</a:t>
            </a:r>
            <a:r>
              <a:rPr lang="en-IN" sz="2400" dirty="0">
                <a:solidFill>
                  <a:schemeClr val="accent5">
                    <a:lumMod val="60000"/>
                    <a:lumOff val="40000"/>
                  </a:schemeClr>
                </a:solidFill>
              </a:rPr>
              <a:t> </a:t>
            </a:r>
            <a:r>
              <a:rPr lang="en-IN" sz="2400" dirty="0" err="1">
                <a:solidFill>
                  <a:schemeClr val="accent5">
                    <a:lumMod val="60000"/>
                    <a:lumOff val="40000"/>
                  </a:schemeClr>
                </a:solidFill>
              </a:rPr>
              <a:t>एका</a:t>
            </a:r>
            <a:r>
              <a:rPr lang="en-IN" sz="2400" dirty="0">
                <a:solidFill>
                  <a:schemeClr val="accent5">
                    <a:lumMod val="60000"/>
                    <a:lumOff val="40000"/>
                  </a:schemeClr>
                </a:solidFill>
              </a:rPr>
              <a:t> </a:t>
            </a:r>
            <a:r>
              <a:rPr lang="en-IN" sz="2400" dirty="0" err="1">
                <a:solidFill>
                  <a:schemeClr val="accent5">
                    <a:lumMod val="60000"/>
                    <a:lumOff val="40000"/>
                  </a:schemeClr>
                </a:solidFill>
              </a:rPr>
              <a:t>शाळेत</a:t>
            </a:r>
            <a:r>
              <a:rPr lang="en-IN" sz="2400" dirty="0">
                <a:solidFill>
                  <a:schemeClr val="accent5">
                    <a:lumMod val="60000"/>
                    <a:lumOff val="40000"/>
                  </a:schemeClr>
                </a:solidFill>
              </a:rPr>
              <a:t> </a:t>
            </a:r>
            <a:r>
              <a:rPr lang="en-IN" sz="2400" dirty="0" err="1">
                <a:solidFill>
                  <a:schemeClr val="accent5">
                    <a:lumMod val="60000"/>
                    <a:lumOff val="40000"/>
                  </a:schemeClr>
                </a:solidFill>
              </a:rPr>
              <a:t>शिक्षक</a:t>
            </a:r>
            <a:r>
              <a:rPr lang="en-IN" sz="2400" dirty="0">
                <a:solidFill>
                  <a:schemeClr val="accent5">
                    <a:lumMod val="60000"/>
                    <a:lumOff val="40000"/>
                  </a:schemeClr>
                </a:solidFill>
              </a:rPr>
              <a:t> </a:t>
            </a:r>
            <a:r>
              <a:rPr lang="en-IN" sz="2400" dirty="0" err="1">
                <a:solidFill>
                  <a:schemeClr val="accent5">
                    <a:lumMod val="60000"/>
                    <a:lumOff val="40000"/>
                  </a:schemeClr>
                </a:solidFill>
              </a:rPr>
              <a:t>म्हणून</a:t>
            </a:r>
            <a:r>
              <a:rPr lang="en-IN" sz="2400" dirty="0">
                <a:solidFill>
                  <a:schemeClr val="accent5">
                    <a:lumMod val="60000"/>
                    <a:lumOff val="40000"/>
                  </a:schemeClr>
                </a:solidFill>
              </a:rPr>
              <a:t> </a:t>
            </a:r>
            <a:r>
              <a:rPr lang="en-IN" sz="2400" dirty="0" err="1">
                <a:solidFill>
                  <a:schemeClr val="accent5">
                    <a:lumMod val="60000"/>
                    <a:lumOff val="40000"/>
                  </a:schemeClr>
                </a:solidFill>
              </a:rPr>
              <a:t>काम</a:t>
            </a:r>
            <a:r>
              <a:rPr lang="en-IN" sz="2400" dirty="0">
                <a:solidFill>
                  <a:schemeClr val="accent5">
                    <a:lumMod val="60000"/>
                    <a:lumOff val="40000"/>
                  </a:schemeClr>
                </a:solidFill>
              </a:rPr>
              <a:t> </a:t>
            </a:r>
            <a:r>
              <a:rPr lang="en-IN" sz="2400" dirty="0" err="1">
                <a:solidFill>
                  <a:schemeClr val="accent5">
                    <a:lumMod val="60000"/>
                    <a:lumOff val="40000"/>
                  </a:schemeClr>
                </a:solidFill>
              </a:rPr>
              <a:t>करायला</a:t>
            </a:r>
            <a:r>
              <a:rPr lang="en-IN" sz="2400" dirty="0">
                <a:solidFill>
                  <a:schemeClr val="accent5">
                    <a:lumMod val="60000"/>
                    <a:lumOff val="40000"/>
                  </a:schemeClr>
                </a:solidFill>
              </a:rPr>
              <a:t> </a:t>
            </a:r>
            <a:r>
              <a:rPr lang="en-IN" sz="2400" dirty="0" err="1">
                <a:solidFill>
                  <a:schemeClr val="accent5">
                    <a:lumMod val="60000"/>
                    <a:lumOff val="40000"/>
                  </a:schemeClr>
                </a:solidFill>
              </a:rPr>
              <a:t>सुरुवात</a:t>
            </a:r>
            <a:r>
              <a:rPr lang="en-IN" sz="2400" dirty="0">
                <a:solidFill>
                  <a:schemeClr val="accent5">
                    <a:lumMod val="60000"/>
                    <a:lumOff val="40000"/>
                  </a:schemeClr>
                </a:solidFill>
              </a:rPr>
              <a:t> </a:t>
            </a:r>
            <a:r>
              <a:rPr lang="en-IN" sz="2400" dirty="0" err="1">
                <a:solidFill>
                  <a:schemeClr val="accent5">
                    <a:lumMod val="60000"/>
                    <a:lumOff val="40000"/>
                  </a:schemeClr>
                </a:solidFill>
              </a:rPr>
              <a:t>केली</a:t>
            </a:r>
            <a:r>
              <a:rPr lang="en-IN" sz="2400" dirty="0">
                <a:solidFill>
                  <a:schemeClr val="accent5">
                    <a:lumMod val="60000"/>
                    <a:lumOff val="40000"/>
                  </a:schemeClr>
                </a:solidFill>
              </a:rPr>
              <a:t>.</a:t>
            </a: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2358078818"/>
      </p:ext>
    </p:extLst>
  </p:cSld>
  <p:clrMapOvr>
    <a:masterClrMapping/>
  </p:clrMapOvr>
  <mc:AlternateContent xmlns:mc="http://schemas.openxmlformats.org/markup-compatibility/2006" xmlns:p14="http://schemas.microsoft.com/office/powerpoint/2010/main">
    <mc:Choice Requires="p14">
      <p:transition spd="med" p14:dur="700" advClick="0" advTm="20000">
        <p:fade/>
      </p:transition>
    </mc:Choice>
    <mc:Fallback xmlns="">
      <p:transition spd="med" advClick="0" advTm="2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6E760-59DC-9A42-ADA4-CCE6D8DC61AA}"/>
              </a:ext>
            </a:extLst>
          </p:cNvPr>
          <p:cNvSpPr>
            <a:spLocks noGrp="1"/>
          </p:cNvSpPr>
          <p:nvPr>
            <p:ph type="ctrTitle"/>
          </p:nvPr>
        </p:nvSpPr>
        <p:spPr>
          <a:xfrm>
            <a:off x="1757888" y="408213"/>
            <a:ext cx="8676223" cy="1632857"/>
          </a:xfrm>
        </p:spPr>
        <p:txBody>
          <a:bodyPr>
            <a:normAutofit/>
          </a:bodyPr>
          <a:lstStyle/>
          <a:p>
            <a:r>
              <a:rPr lang="en-IN" sz="4000" dirty="0" err="1">
                <a:solidFill>
                  <a:schemeClr val="accent5"/>
                </a:solidFill>
              </a:rPr>
              <a:t>वि</a:t>
            </a:r>
            <a:r>
              <a:rPr lang="en-IN" sz="4000" dirty="0">
                <a:solidFill>
                  <a:schemeClr val="accent5"/>
                </a:solidFill>
              </a:rPr>
              <a:t>. स. </a:t>
            </a:r>
            <a:r>
              <a:rPr lang="en-IN" sz="4000" dirty="0" err="1">
                <a:solidFill>
                  <a:schemeClr val="accent5"/>
                </a:solidFill>
              </a:rPr>
              <a:t>खांडेकर</a:t>
            </a:r>
            <a:r>
              <a:rPr lang="en-IN" sz="4000" dirty="0">
                <a:solidFill>
                  <a:schemeClr val="accent5"/>
                </a:solidFill>
              </a:rPr>
              <a:t> </a:t>
            </a:r>
            <a:r>
              <a:rPr lang="en-IN" sz="4000" dirty="0" err="1">
                <a:solidFill>
                  <a:schemeClr val="accent5"/>
                </a:solidFill>
              </a:rPr>
              <a:t>यांचे</a:t>
            </a:r>
            <a:r>
              <a:rPr lang="en-IN" sz="4000" dirty="0">
                <a:solidFill>
                  <a:schemeClr val="accent5"/>
                </a:solidFill>
              </a:rPr>
              <a:t> </a:t>
            </a:r>
            <a:r>
              <a:rPr lang="en-IN" sz="4000" dirty="0" err="1">
                <a:solidFill>
                  <a:schemeClr val="accent5"/>
                </a:solidFill>
              </a:rPr>
              <a:t>साहित्यिक</a:t>
            </a:r>
            <a:r>
              <a:rPr lang="en-IN" sz="4000" dirty="0">
                <a:solidFill>
                  <a:schemeClr val="accent5"/>
                </a:solidFill>
              </a:rPr>
              <a:t> </a:t>
            </a:r>
            <a:r>
              <a:rPr lang="en-IN" sz="4000" dirty="0" err="1">
                <a:solidFill>
                  <a:schemeClr val="accent5"/>
                </a:solidFill>
              </a:rPr>
              <a:t>जीवन</a:t>
            </a:r>
            <a:endParaRPr lang="en-US" sz="4000" dirty="0">
              <a:solidFill>
                <a:schemeClr val="accent5"/>
              </a:solidFill>
            </a:endParaRPr>
          </a:p>
        </p:txBody>
      </p:sp>
      <p:sp>
        <p:nvSpPr>
          <p:cNvPr id="3" name="Subtitle 2">
            <a:extLst>
              <a:ext uri="{FF2B5EF4-FFF2-40B4-BE49-F238E27FC236}">
                <a16:creationId xmlns="" xmlns:a16="http://schemas.microsoft.com/office/drawing/2014/main" id="{461D27F4-A4EE-4E46-967A-F04ADD302C11}"/>
              </a:ext>
            </a:extLst>
          </p:cNvPr>
          <p:cNvSpPr>
            <a:spLocks noGrp="1"/>
          </p:cNvSpPr>
          <p:nvPr>
            <p:ph type="subTitle" idx="1"/>
          </p:nvPr>
        </p:nvSpPr>
        <p:spPr>
          <a:xfrm>
            <a:off x="1873477" y="2811236"/>
            <a:ext cx="8676223" cy="1905000"/>
          </a:xfrm>
        </p:spPr>
        <p:txBody>
          <a:bodyPr>
            <a:noAutofit/>
          </a:bodyPr>
          <a:lstStyle/>
          <a:p>
            <a:pPr marL="1028700" lvl="2" indent="-342900">
              <a:buFont typeface="Wingdings" pitchFamily="2" charset="2"/>
              <a:buChar char="Ø"/>
            </a:pPr>
            <a:r>
              <a:rPr lang="en-IN" sz="2425" dirty="0" err="1">
                <a:solidFill>
                  <a:schemeClr val="accent4">
                    <a:lumMod val="60000"/>
                    <a:lumOff val="40000"/>
                  </a:schemeClr>
                </a:solidFill>
              </a:rPr>
              <a:t>खांडेकर</a:t>
            </a:r>
            <a:r>
              <a:rPr lang="en-IN" sz="2425" dirty="0">
                <a:solidFill>
                  <a:schemeClr val="accent4">
                    <a:lumMod val="60000"/>
                    <a:lumOff val="40000"/>
                  </a:schemeClr>
                </a:solidFill>
              </a:rPr>
              <a:t> </a:t>
            </a:r>
            <a:r>
              <a:rPr lang="en-IN" sz="2425" dirty="0" err="1">
                <a:solidFill>
                  <a:schemeClr val="accent4">
                    <a:lumMod val="60000"/>
                    <a:lumOff val="40000"/>
                  </a:schemeClr>
                </a:solidFill>
              </a:rPr>
              <a:t>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नाटकात</a:t>
            </a:r>
            <a:r>
              <a:rPr lang="en-IN" sz="2425" dirty="0">
                <a:solidFill>
                  <a:schemeClr val="accent4">
                    <a:lumMod val="60000"/>
                    <a:lumOff val="40000"/>
                  </a:schemeClr>
                </a:solidFill>
              </a:rPr>
              <a:t> </a:t>
            </a:r>
            <a:r>
              <a:rPr lang="en-IN" sz="2425" dirty="0" err="1">
                <a:solidFill>
                  <a:schemeClr val="accent4">
                    <a:lumMod val="60000"/>
                    <a:lumOff val="40000"/>
                  </a:schemeClr>
                </a:solidFill>
              </a:rPr>
              <a:t>अभिनय</a:t>
            </a:r>
            <a:r>
              <a:rPr lang="en-IN" sz="2425" dirty="0">
                <a:solidFill>
                  <a:schemeClr val="accent4">
                    <a:lumMod val="60000"/>
                    <a:lumOff val="40000"/>
                  </a:schemeClr>
                </a:solidFill>
              </a:rPr>
              <a:t> </a:t>
            </a:r>
            <a:r>
              <a:rPr lang="en-IN" sz="2425" dirty="0" err="1">
                <a:solidFill>
                  <a:schemeClr val="accent4">
                    <a:lumMod val="60000"/>
                    <a:lumOff val="40000"/>
                  </a:schemeClr>
                </a:solidFill>
              </a:rPr>
              <a:t>करण्याची</a:t>
            </a:r>
            <a:r>
              <a:rPr lang="en-IN" sz="2425" dirty="0">
                <a:solidFill>
                  <a:schemeClr val="accent4">
                    <a:lumMod val="60000"/>
                    <a:lumOff val="40000"/>
                  </a:schemeClr>
                </a:solidFill>
              </a:rPr>
              <a:t> व </a:t>
            </a:r>
            <a:r>
              <a:rPr lang="en-IN" sz="2425" dirty="0" err="1">
                <a:solidFill>
                  <a:schemeClr val="accent4">
                    <a:lumMod val="60000"/>
                    <a:lumOff val="40000"/>
                  </a:schemeClr>
                </a:solidFill>
              </a:rPr>
              <a:t>दिग्दर्शन</a:t>
            </a:r>
            <a:r>
              <a:rPr lang="en-IN" sz="2425" dirty="0">
                <a:solidFill>
                  <a:schemeClr val="accent4">
                    <a:lumMod val="60000"/>
                    <a:lumOff val="40000"/>
                  </a:schemeClr>
                </a:solidFill>
              </a:rPr>
              <a:t> </a:t>
            </a:r>
            <a:r>
              <a:rPr lang="en-IN" sz="2425" dirty="0" err="1">
                <a:solidFill>
                  <a:schemeClr val="accent4">
                    <a:lumMod val="60000"/>
                    <a:lumOff val="40000"/>
                  </a:schemeClr>
                </a:solidFill>
              </a:rPr>
              <a:t>करण्याची</a:t>
            </a:r>
            <a:r>
              <a:rPr lang="en-IN" sz="2425" dirty="0">
                <a:solidFill>
                  <a:schemeClr val="accent4">
                    <a:lumMod val="60000"/>
                    <a:lumOff val="40000"/>
                  </a:schemeClr>
                </a:solidFill>
              </a:rPr>
              <a:t> </a:t>
            </a:r>
            <a:r>
              <a:rPr lang="en-IN" sz="2425" dirty="0" err="1">
                <a:solidFill>
                  <a:schemeClr val="accent4">
                    <a:lumMod val="60000"/>
                    <a:lumOff val="40000"/>
                  </a:schemeClr>
                </a:solidFill>
              </a:rPr>
              <a:t>आवड</a:t>
            </a:r>
            <a:r>
              <a:rPr lang="en-IN" sz="2425" dirty="0">
                <a:solidFill>
                  <a:schemeClr val="accent4">
                    <a:lumMod val="60000"/>
                    <a:lumOff val="40000"/>
                  </a:schemeClr>
                </a:solidFill>
              </a:rPr>
              <a:t> </a:t>
            </a:r>
            <a:r>
              <a:rPr lang="en-IN" sz="2425" dirty="0" err="1">
                <a:solidFill>
                  <a:schemeClr val="accent4">
                    <a:lumMod val="60000"/>
                    <a:lumOff val="40000"/>
                  </a:schemeClr>
                </a:solidFill>
              </a:rPr>
              <a:t>होती</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त्यांचे</a:t>
            </a:r>
            <a:r>
              <a:rPr lang="en-IN" sz="2425" dirty="0">
                <a:solidFill>
                  <a:schemeClr val="accent4">
                    <a:lumMod val="60000"/>
                    <a:lumOff val="40000"/>
                  </a:schemeClr>
                </a:solidFill>
              </a:rPr>
              <a:t> </a:t>
            </a:r>
            <a:r>
              <a:rPr lang="en-IN" sz="2425" dirty="0" err="1">
                <a:solidFill>
                  <a:schemeClr val="accent4">
                    <a:lumMod val="60000"/>
                    <a:lumOff val="40000"/>
                  </a:schemeClr>
                </a:solidFill>
              </a:rPr>
              <a:t>लेखन</a:t>
            </a:r>
            <a:r>
              <a:rPr lang="en-IN" sz="2425" dirty="0">
                <a:solidFill>
                  <a:schemeClr val="accent4">
                    <a:lumMod val="60000"/>
                    <a:lumOff val="40000"/>
                  </a:schemeClr>
                </a:solidFill>
              </a:rPr>
              <a:t> </a:t>
            </a:r>
            <a:r>
              <a:rPr lang="en-IN" sz="2425" dirty="0" err="1">
                <a:solidFill>
                  <a:schemeClr val="accent4">
                    <a:lumMod val="60000"/>
                    <a:lumOff val="40000"/>
                  </a:schemeClr>
                </a:solidFill>
              </a:rPr>
              <a:t>ध्येयवादी</a:t>
            </a:r>
            <a:r>
              <a:rPr lang="en-IN" sz="2425" dirty="0">
                <a:solidFill>
                  <a:schemeClr val="accent4">
                    <a:lumMod val="60000"/>
                    <a:lumOff val="40000"/>
                  </a:schemeClr>
                </a:solidFill>
              </a:rPr>
              <a:t> </a:t>
            </a:r>
            <a:r>
              <a:rPr lang="en-IN" sz="2425" dirty="0" err="1">
                <a:solidFill>
                  <a:schemeClr val="accent4">
                    <a:lumMod val="60000"/>
                    <a:lumOff val="40000"/>
                  </a:schemeClr>
                </a:solidFill>
              </a:rPr>
              <a:t>आहे</a:t>
            </a:r>
            <a:r>
              <a:rPr lang="en-IN" sz="2425" dirty="0">
                <a:solidFill>
                  <a:schemeClr val="accent4">
                    <a:lumMod val="60000"/>
                    <a:lumOff val="40000"/>
                  </a:schemeClr>
                </a:solidFill>
              </a:rPr>
              <a:t>. </a:t>
            </a:r>
            <a:r>
              <a:rPr lang="en-IN" sz="2425" dirty="0" err="1">
                <a:solidFill>
                  <a:schemeClr val="accent4">
                    <a:lumMod val="60000"/>
                    <a:lumOff val="40000"/>
                  </a:schemeClr>
                </a:solidFill>
              </a:rPr>
              <a:t>तसेच</a:t>
            </a:r>
            <a:r>
              <a:rPr lang="en-IN" sz="2425" dirty="0">
                <a:solidFill>
                  <a:schemeClr val="accent4">
                    <a:lumMod val="60000"/>
                    <a:lumOff val="40000"/>
                  </a:schemeClr>
                </a:solidFill>
              </a:rPr>
              <a:t> </a:t>
            </a:r>
            <a:r>
              <a:rPr lang="en-IN" sz="2425" dirty="0" err="1">
                <a:solidFill>
                  <a:schemeClr val="accent4">
                    <a:lumMod val="60000"/>
                    <a:lumOff val="40000"/>
                  </a:schemeClr>
                </a:solidFill>
              </a:rPr>
              <a:t>अंतःकरणात</a:t>
            </a:r>
            <a:r>
              <a:rPr lang="en-IN" sz="2425" dirty="0">
                <a:solidFill>
                  <a:schemeClr val="accent4">
                    <a:lumMod val="60000"/>
                    <a:lumOff val="40000"/>
                  </a:schemeClr>
                </a:solidFill>
              </a:rPr>
              <a:t> </a:t>
            </a:r>
            <a:r>
              <a:rPr lang="en-IN" sz="2425" dirty="0" err="1">
                <a:solidFill>
                  <a:schemeClr val="accent4">
                    <a:lumMod val="60000"/>
                    <a:lumOff val="40000"/>
                  </a:schemeClr>
                </a:solidFill>
              </a:rPr>
              <a:t>समाजकल्याणाची</a:t>
            </a:r>
            <a:r>
              <a:rPr lang="en-IN" sz="2425" dirty="0">
                <a:solidFill>
                  <a:schemeClr val="accent4">
                    <a:lumMod val="60000"/>
                    <a:lumOff val="40000"/>
                  </a:schemeClr>
                </a:solidFill>
              </a:rPr>
              <a:t> व </a:t>
            </a:r>
            <a:r>
              <a:rPr lang="en-IN" sz="2425" dirty="0" err="1">
                <a:solidFill>
                  <a:schemeClr val="accent4">
                    <a:lumMod val="60000"/>
                    <a:lumOff val="40000"/>
                  </a:schemeClr>
                </a:solidFill>
              </a:rPr>
              <a:t>प्रगतीची</a:t>
            </a:r>
            <a:r>
              <a:rPr lang="en-IN" sz="2425" dirty="0">
                <a:solidFill>
                  <a:schemeClr val="accent4">
                    <a:lumMod val="60000"/>
                    <a:lumOff val="40000"/>
                  </a:schemeClr>
                </a:solidFill>
              </a:rPr>
              <a:t> </a:t>
            </a:r>
            <a:r>
              <a:rPr lang="en-IN" sz="2425" dirty="0" err="1">
                <a:solidFill>
                  <a:schemeClr val="accent4">
                    <a:lumMod val="60000"/>
                    <a:lumOff val="40000"/>
                  </a:schemeClr>
                </a:solidFill>
              </a:rPr>
              <a:t>तळमळ</a:t>
            </a:r>
            <a:r>
              <a:rPr lang="en-IN" sz="2425" dirty="0">
                <a:solidFill>
                  <a:schemeClr val="accent4">
                    <a:lumMod val="60000"/>
                    <a:lumOff val="40000"/>
                  </a:schemeClr>
                </a:solidFill>
              </a:rPr>
              <a:t> </a:t>
            </a:r>
            <a:r>
              <a:rPr lang="en-IN" sz="2425" dirty="0" err="1">
                <a:solidFill>
                  <a:schemeClr val="accent4">
                    <a:lumMod val="60000"/>
                    <a:lumOff val="40000"/>
                  </a:schemeClr>
                </a:solidFill>
              </a:rPr>
              <a:t>आहे</a:t>
            </a:r>
            <a:r>
              <a:rPr lang="en-IN" sz="2425" dirty="0">
                <a:solidFill>
                  <a:schemeClr val="accent4">
                    <a:lumMod val="60000"/>
                    <a:lumOff val="40000"/>
                  </a:schemeClr>
                </a:solidFill>
              </a:rPr>
              <a:t>. </a:t>
            </a:r>
            <a:r>
              <a:rPr lang="en-IN" sz="2425" dirty="0" err="1">
                <a:solidFill>
                  <a:schemeClr val="accent4">
                    <a:lumMod val="60000"/>
                    <a:lumOff val="40000"/>
                  </a:schemeClr>
                </a:solidFill>
              </a:rPr>
              <a:t>लालित्यपूर्ण</a:t>
            </a:r>
            <a:r>
              <a:rPr lang="en-IN" sz="2425" dirty="0">
                <a:solidFill>
                  <a:schemeClr val="accent4">
                    <a:lumMod val="60000"/>
                    <a:lumOff val="40000"/>
                  </a:schemeClr>
                </a:solidFill>
              </a:rPr>
              <a:t> </a:t>
            </a:r>
            <a:r>
              <a:rPr lang="en-IN" sz="2425" dirty="0" err="1">
                <a:solidFill>
                  <a:schemeClr val="accent4">
                    <a:lumMod val="60000"/>
                    <a:lumOff val="40000"/>
                  </a:schemeClr>
                </a:solidFill>
              </a:rPr>
              <a:t>भाषा</a:t>
            </a:r>
            <a:r>
              <a:rPr lang="en-IN" sz="2425" dirty="0">
                <a:solidFill>
                  <a:schemeClr val="accent4">
                    <a:lumMod val="60000"/>
                    <a:lumOff val="40000"/>
                  </a:schemeClr>
                </a:solidFill>
              </a:rPr>
              <a:t>, </a:t>
            </a:r>
            <a:r>
              <a:rPr lang="en-IN" sz="2425" dirty="0" err="1">
                <a:solidFill>
                  <a:schemeClr val="accent4">
                    <a:lumMod val="60000"/>
                    <a:lumOff val="40000"/>
                  </a:schemeClr>
                </a:solidFill>
              </a:rPr>
              <a:t>रम्य</a:t>
            </a:r>
            <a:r>
              <a:rPr lang="en-IN" sz="2425" dirty="0">
                <a:solidFill>
                  <a:schemeClr val="accent4">
                    <a:lumMod val="60000"/>
                    <a:lumOff val="40000"/>
                  </a:schemeClr>
                </a:solidFill>
              </a:rPr>
              <a:t> </a:t>
            </a:r>
            <a:r>
              <a:rPr lang="en-IN" sz="2425" dirty="0" err="1">
                <a:solidFill>
                  <a:schemeClr val="accent4">
                    <a:lumMod val="60000"/>
                    <a:lumOff val="40000"/>
                  </a:schemeClr>
                </a:solidFill>
              </a:rPr>
              <a:t>कल्पना</a:t>
            </a:r>
            <a:r>
              <a:rPr lang="en-IN" sz="2425" dirty="0">
                <a:solidFill>
                  <a:schemeClr val="accent4">
                    <a:lumMod val="60000"/>
                    <a:lumOff val="40000"/>
                  </a:schemeClr>
                </a:solidFill>
              </a:rPr>
              <a:t>, </a:t>
            </a:r>
            <a:r>
              <a:rPr lang="en-IN" sz="2425" dirty="0" err="1">
                <a:solidFill>
                  <a:schemeClr val="accent4">
                    <a:lumMod val="60000"/>
                    <a:lumOff val="40000"/>
                  </a:schemeClr>
                </a:solidFill>
              </a:rPr>
              <a:t>कोटीबाजपणा</a:t>
            </a:r>
            <a:r>
              <a:rPr lang="en-IN" sz="2425" dirty="0">
                <a:solidFill>
                  <a:schemeClr val="accent4">
                    <a:lumMod val="60000"/>
                    <a:lumOff val="40000"/>
                  </a:schemeClr>
                </a:solidFill>
              </a:rPr>
              <a:t> </a:t>
            </a:r>
            <a:r>
              <a:rPr lang="en-IN" sz="2425" dirty="0" err="1">
                <a:solidFill>
                  <a:schemeClr val="accent4">
                    <a:lumMod val="60000"/>
                    <a:lumOff val="40000"/>
                  </a:schemeClr>
                </a:solidFill>
              </a:rPr>
              <a:t>आणि</a:t>
            </a:r>
            <a:r>
              <a:rPr lang="en-IN" sz="2425" dirty="0">
                <a:solidFill>
                  <a:schemeClr val="accent4">
                    <a:lumMod val="60000"/>
                    <a:lumOff val="40000"/>
                  </a:schemeClr>
                </a:solidFill>
              </a:rPr>
              <a:t> </a:t>
            </a:r>
            <a:r>
              <a:rPr lang="en-IN" sz="2425" dirty="0" err="1">
                <a:solidFill>
                  <a:schemeClr val="accent4">
                    <a:lumMod val="60000"/>
                    <a:lumOff val="40000"/>
                  </a:schemeClr>
                </a:solidFill>
              </a:rPr>
              <a:t>समाजहिताचा</a:t>
            </a:r>
            <a:r>
              <a:rPr lang="en-IN" sz="2425" dirty="0">
                <a:solidFill>
                  <a:schemeClr val="accent4">
                    <a:lumMod val="60000"/>
                    <a:lumOff val="40000"/>
                  </a:schemeClr>
                </a:solidFill>
              </a:rPr>
              <a:t> </a:t>
            </a:r>
            <a:r>
              <a:rPr lang="en-IN" sz="2425" dirty="0" err="1">
                <a:solidFill>
                  <a:schemeClr val="accent4">
                    <a:lumMod val="60000"/>
                    <a:lumOff val="40000"/>
                  </a:schemeClr>
                </a:solidFill>
              </a:rPr>
              <a:t>प्रचार</a:t>
            </a:r>
            <a:r>
              <a:rPr lang="en-IN" sz="2425" dirty="0">
                <a:solidFill>
                  <a:schemeClr val="accent4">
                    <a:lumMod val="60000"/>
                    <a:lumOff val="40000"/>
                  </a:schemeClr>
                </a:solidFill>
              </a:rPr>
              <a:t> </a:t>
            </a:r>
            <a:r>
              <a:rPr lang="en-IN" sz="2425" dirty="0" err="1">
                <a:solidFill>
                  <a:schemeClr val="accent4">
                    <a:lumMod val="60000"/>
                    <a:lumOff val="40000"/>
                  </a:schemeClr>
                </a:solidFill>
              </a:rPr>
              <a:t>या</a:t>
            </a:r>
            <a:r>
              <a:rPr lang="en-IN" sz="2425" dirty="0">
                <a:solidFill>
                  <a:schemeClr val="accent4">
                    <a:lumMod val="60000"/>
                    <a:lumOff val="40000"/>
                  </a:schemeClr>
                </a:solidFill>
              </a:rPr>
              <a:t> </a:t>
            </a:r>
            <a:r>
              <a:rPr lang="en-IN" sz="2425" dirty="0" err="1">
                <a:solidFill>
                  <a:schemeClr val="accent4">
                    <a:lumMod val="60000"/>
                    <a:lumOff val="40000"/>
                  </a:schemeClr>
                </a:solidFill>
              </a:rPr>
              <a:t>वैशिष्ट्यांनी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परिपूर्ण</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त्यांच्या</a:t>
            </a:r>
            <a:r>
              <a:rPr lang="en-IN" sz="2425" dirty="0">
                <a:solidFill>
                  <a:schemeClr val="accent4">
                    <a:lumMod val="60000"/>
                    <a:lumOff val="40000"/>
                  </a:schemeClr>
                </a:solidFill>
              </a:rPr>
              <a:t> </a:t>
            </a:r>
            <a:r>
              <a:rPr lang="en-IN" sz="2425" dirty="0" err="1">
                <a:solidFill>
                  <a:schemeClr val="accent4">
                    <a:lumMod val="60000"/>
                    <a:lumOff val="40000"/>
                  </a:schemeClr>
                </a:solidFill>
              </a:rPr>
              <a:t>लघुकथा</a:t>
            </a:r>
            <a:r>
              <a:rPr lang="en-IN" sz="2425" dirty="0">
                <a:solidFill>
                  <a:schemeClr val="accent4">
                    <a:lumMod val="60000"/>
                    <a:lumOff val="40000"/>
                  </a:schemeClr>
                </a:solidFill>
              </a:rPr>
              <a:t>. </a:t>
            </a:r>
            <a:r>
              <a:rPr lang="en-IN" sz="2425" dirty="0" err="1">
                <a:solidFill>
                  <a:schemeClr val="accent4">
                    <a:lumMod val="60000"/>
                    <a:lumOff val="40000"/>
                  </a:schemeClr>
                </a:solidFill>
              </a:rPr>
              <a:t>रूपक</a:t>
            </a:r>
            <a:r>
              <a:rPr lang="en-IN" sz="2425" dirty="0">
                <a:solidFill>
                  <a:schemeClr val="accent4">
                    <a:lumMod val="60000"/>
                    <a:lumOff val="40000"/>
                  </a:schemeClr>
                </a:solidFill>
              </a:rPr>
              <a:t> </a:t>
            </a:r>
            <a:r>
              <a:rPr lang="en-IN" sz="2425" dirty="0" err="1">
                <a:solidFill>
                  <a:schemeClr val="accent4">
                    <a:lumMod val="60000"/>
                    <a:lumOff val="40000"/>
                  </a:schemeClr>
                </a:solidFill>
              </a:rPr>
              <a:t>कथा</a:t>
            </a:r>
            <a:r>
              <a:rPr lang="en-IN" sz="2425" dirty="0">
                <a:solidFill>
                  <a:schemeClr val="accent4">
                    <a:lumMod val="60000"/>
                    <a:lumOff val="40000"/>
                  </a:schemeClr>
                </a:solidFill>
              </a:rPr>
              <a:t> </a:t>
            </a:r>
            <a:r>
              <a:rPr lang="en-IN" sz="2425" dirty="0" err="1">
                <a:solidFill>
                  <a:schemeClr val="accent4">
                    <a:lumMod val="60000"/>
                    <a:lumOff val="40000"/>
                  </a:schemeClr>
                </a:solidFill>
              </a:rPr>
              <a:t>हा</a:t>
            </a:r>
            <a:r>
              <a:rPr lang="en-IN" sz="2425" dirty="0">
                <a:solidFill>
                  <a:schemeClr val="accent4">
                    <a:lumMod val="60000"/>
                    <a:lumOff val="40000"/>
                  </a:schemeClr>
                </a:solidFill>
              </a:rPr>
              <a:t> </a:t>
            </a:r>
            <a:r>
              <a:rPr lang="en-IN" sz="2425" dirty="0" err="1">
                <a:solidFill>
                  <a:schemeClr val="accent4">
                    <a:lumMod val="60000"/>
                    <a:lumOff val="40000"/>
                  </a:schemeClr>
                </a:solidFill>
              </a:rPr>
              <a:t>लेखनाचा</a:t>
            </a:r>
            <a:r>
              <a:rPr lang="en-IN" sz="2425" dirty="0">
                <a:solidFill>
                  <a:schemeClr val="accent4">
                    <a:lumMod val="60000"/>
                    <a:lumOff val="40000"/>
                  </a:schemeClr>
                </a:solidFill>
              </a:rPr>
              <a:t> </a:t>
            </a:r>
            <a:r>
              <a:rPr lang="en-IN" sz="2425" dirty="0" err="1">
                <a:solidFill>
                  <a:schemeClr val="accent4">
                    <a:lumMod val="60000"/>
                    <a:lumOff val="40000"/>
                  </a:schemeClr>
                </a:solidFill>
              </a:rPr>
              <a:t>नवा</a:t>
            </a:r>
            <a:r>
              <a:rPr lang="en-IN" sz="2425" dirty="0">
                <a:solidFill>
                  <a:schemeClr val="accent4">
                    <a:lumMod val="60000"/>
                    <a:lumOff val="40000"/>
                  </a:schemeClr>
                </a:solidFill>
              </a:rPr>
              <a:t>  </a:t>
            </a:r>
            <a:r>
              <a:rPr lang="en-IN" sz="2425" dirty="0" err="1">
                <a:solidFill>
                  <a:schemeClr val="accent4">
                    <a:lumMod val="60000"/>
                    <a:lumOff val="40000"/>
                  </a:schemeClr>
                </a:solidFill>
              </a:rPr>
              <a:t>प्रकार</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रूढ</a:t>
            </a:r>
            <a:r>
              <a:rPr lang="en-IN" sz="2425" dirty="0">
                <a:solidFill>
                  <a:schemeClr val="accent4">
                    <a:lumMod val="60000"/>
                    <a:lumOff val="40000"/>
                  </a:schemeClr>
                </a:solidFill>
              </a:rPr>
              <a:t> </a:t>
            </a:r>
            <a:r>
              <a:rPr lang="en-IN" sz="2425" dirty="0" err="1">
                <a:solidFill>
                  <a:schemeClr val="accent4">
                    <a:lumMod val="60000"/>
                    <a:lumOff val="40000"/>
                  </a:schemeClr>
                </a:solidFill>
              </a:rPr>
              <a:t>केला</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कादंबरी</a:t>
            </a:r>
            <a:r>
              <a:rPr lang="en-IN" sz="2425" dirty="0">
                <a:solidFill>
                  <a:schemeClr val="accent4">
                    <a:lumMod val="60000"/>
                    <a:lumOff val="40000"/>
                  </a:schemeClr>
                </a:solidFill>
              </a:rPr>
              <a:t>, </a:t>
            </a:r>
            <a:r>
              <a:rPr lang="en-IN" sz="2425" dirty="0" err="1">
                <a:solidFill>
                  <a:schemeClr val="accent4">
                    <a:lumMod val="60000"/>
                    <a:lumOff val="40000"/>
                  </a:schemeClr>
                </a:solidFill>
              </a:rPr>
              <a:t>कथा</a:t>
            </a:r>
            <a:r>
              <a:rPr lang="en-IN" sz="2425" dirty="0">
                <a:solidFill>
                  <a:schemeClr val="accent4">
                    <a:lumMod val="60000"/>
                    <a:lumOff val="40000"/>
                  </a:schemeClr>
                </a:solidFill>
              </a:rPr>
              <a:t>, </a:t>
            </a:r>
            <a:r>
              <a:rPr lang="en-IN" sz="2425" dirty="0" err="1">
                <a:solidFill>
                  <a:schemeClr val="accent4">
                    <a:lumMod val="60000"/>
                    <a:lumOff val="40000"/>
                  </a:schemeClr>
                </a:solidFill>
              </a:rPr>
              <a:t>कविता</a:t>
            </a:r>
            <a:r>
              <a:rPr lang="en-IN" sz="2425" dirty="0">
                <a:solidFill>
                  <a:schemeClr val="accent4">
                    <a:lumMod val="60000"/>
                    <a:lumOff val="40000"/>
                  </a:schemeClr>
                </a:solidFill>
              </a:rPr>
              <a:t>, </a:t>
            </a:r>
            <a:r>
              <a:rPr lang="en-IN" sz="2425" dirty="0" err="1">
                <a:solidFill>
                  <a:schemeClr val="accent4">
                    <a:lumMod val="60000"/>
                    <a:lumOff val="40000"/>
                  </a:schemeClr>
                </a:solidFill>
              </a:rPr>
              <a:t>लघुनिबंध</a:t>
            </a:r>
            <a:r>
              <a:rPr lang="en-IN" sz="2425" dirty="0">
                <a:solidFill>
                  <a:schemeClr val="accent4">
                    <a:lumMod val="60000"/>
                    <a:lumOff val="40000"/>
                  </a:schemeClr>
                </a:solidFill>
              </a:rPr>
              <a:t>, </a:t>
            </a:r>
            <a:r>
              <a:rPr lang="en-IN" sz="2425" dirty="0" err="1">
                <a:solidFill>
                  <a:schemeClr val="accent4">
                    <a:lumMod val="60000"/>
                    <a:lumOff val="40000"/>
                  </a:schemeClr>
                </a:solidFill>
              </a:rPr>
              <a:t>समीक्षा</a:t>
            </a:r>
            <a:r>
              <a:rPr lang="en-IN" sz="2425" dirty="0">
                <a:solidFill>
                  <a:schemeClr val="accent4">
                    <a:lumMod val="60000"/>
                    <a:lumOff val="40000"/>
                  </a:schemeClr>
                </a:solidFill>
              </a:rPr>
              <a:t>, </a:t>
            </a:r>
            <a:r>
              <a:rPr lang="en-IN" sz="2425" dirty="0" err="1">
                <a:solidFill>
                  <a:schemeClr val="accent4">
                    <a:lumMod val="60000"/>
                    <a:lumOff val="40000"/>
                  </a:schemeClr>
                </a:solidFill>
              </a:rPr>
              <a:t>चित्रपट-कथा</a:t>
            </a:r>
            <a:r>
              <a:rPr lang="en-IN" sz="2425" dirty="0">
                <a:solidFill>
                  <a:schemeClr val="accent4">
                    <a:lumMod val="60000"/>
                    <a:lumOff val="40000"/>
                  </a:schemeClr>
                </a:solidFill>
              </a:rPr>
              <a:t>, </a:t>
            </a:r>
            <a:r>
              <a:rPr lang="en-IN" sz="2425" dirty="0" err="1">
                <a:solidFill>
                  <a:schemeClr val="accent4">
                    <a:lumMod val="60000"/>
                    <a:lumOff val="40000"/>
                  </a:schemeClr>
                </a:solidFill>
              </a:rPr>
              <a:t>अनुवाद</a:t>
            </a:r>
            <a:r>
              <a:rPr lang="en-IN" sz="2425" dirty="0">
                <a:solidFill>
                  <a:schemeClr val="accent4">
                    <a:lumMod val="60000"/>
                    <a:lumOff val="40000"/>
                  </a:schemeClr>
                </a:solidFill>
              </a:rPr>
              <a:t>, </a:t>
            </a:r>
            <a:r>
              <a:rPr lang="en-IN" sz="2425" dirty="0" err="1">
                <a:solidFill>
                  <a:schemeClr val="accent4">
                    <a:lumMod val="60000"/>
                    <a:lumOff val="40000"/>
                  </a:schemeClr>
                </a:solidFill>
              </a:rPr>
              <a:t>व्यक्तिचित्रे</a:t>
            </a:r>
            <a:r>
              <a:rPr lang="en-IN" sz="2425" dirty="0">
                <a:solidFill>
                  <a:schemeClr val="accent4">
                    <a:lumMod val="60000"/>
                    <a:lumOff val="40000"/>
                  </a:schemeClr>
                </a:solidFill>
              </a:rPr>
              <a:t>, </a:t>
            </a:r>
            <a:r>
              <a:rPr lang="en-IN" sz="2425" dirty="0" err="1">
                <a:solidFill>
                  <a:schemeClr val="accent4">
                    <a:lumMod val="60000"/>
                    <a:lumOff val="40000"/>
                  </a:schemeClr>
                </a:solidFill>
              </a:rPr>
              <a:t>नाटक</a:t>
            </a:r>
            <a:r>
              <a:rPr lang="en-IN" sz="2425" dirty="0">
                <a:solidFill>
                  <a:schemeClr val="accent4">
                    <a:lumMod val="60000"/>
                    <a:lumOff val="40000"/>
                  </a:schemeClr>
                </a:solidFill>
              </a:rPr>
              <a:t>, </a:t>
            </a:r>
            <a:r>
              <a:rPr lang="en-IN" sz="2425" dirty="0" err="1">
                <a:solidFill>
                  <a:schemeClr val="accent4">
                    <a:lumMod val="60000"/>
                    <a:lumOff val="40000"/>
                  </a:schemeClr>
                </a:solidFill>
              </a:rPr>
              <a:t>इत्यादी</a:t>
            </a:r>
            <a:r>
              <a:rPr lang="en-IN" sz="2425" dirty="0">
                <a:solidFill>
                  <a:schemeClr val="accent4">
                    <a:lumMod val="60000"/>
                    <a:lumOff val="40000"/>
                  </a:schemeClr>
                </a:solidFill>
              </a:rPr>
              <a:t> </a:t>
            </a:r>
            <a:r>
              <a:rPr lang="en-IN" sz="2425" dirty="0" err="1">
                <a:solidFill>
                  <a:schemeClr val="accent4">
                    <a:lumMod val="60000"/>
                    <a:lumOff val="40000"/>
                  </a:schemeClr>
                </a:solidFill>
              </a:rPr>
              <a:t>साहित्यप्रकाराबरोबरच</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वृत्तपत्रीय</a:t>
            </a:r>
            <a:r>
              <a:rPr lang="en-IN" sz="2425" dirty="0">
                <a:solidFill>
                  <a:schemeClr val="accent4">
                    <a:lumMod val="60000"/>
                    <a:lumOff val="40000"/>
                  </a:schemeClr>
                </a:solidFill>
              </a:rPr>
              <a:t> </a:t>
            </a:r>
            <a:r>
              <a:rPr lang="en-IN" sz="2425" dirty="0" err="1">
                <a:solidFill>
                  <a:schemeClr val="accent4">
                    <a:lumMod val="60000"/>
                    <a:lumOff val="40000"/>
                  </a:schemeClr>
                </a:solidFill>
              </a:rPr>
              <a:t>लेखन</a:t>
            </a:r>
            <a:r>
              <a:rPr lang="en-IN" sz="2425" dirty="0">
                <a:solidFill>
                  <a:schemeClr val="accent4">
                    <a:lumMod val="60000"/>
                    <a:lumOff val="40000"/>
                  </a:schemeClr>
                </a:solidFill>
              </a:rPr>
              <a:t> व </a:t>
            </a:r>
            <a:r>
              <a:rPr lang="en-IN" sz="2425" dirty="0" err="1">
                <a:solidFill>
                  <a:schemeClr val="accent4">
                    <a:lumMod val="60000"/>
                    <a:lumOff val="40000"/>
                  </a:schemeClr>
                </a:solidFill>
              </a:rPr>
              <a:t>ग्रंथ</a:t>
            </a:r>
            <a:r>
              <a:rPr lang="en-IN" sz="2425" dirty="0">
                <a:solidFill>
                  <a:schemeClr val="accent4">
                    <a:lumMod val="60000"/>
                    <a:lumOff val="40000"/>
                  </a:schemeClr>
                </a:solidFill>
              </a:rPr>
              <a:t>- </a:t>
            </a:r>
            <a:r>
              <a:rPr lang="en-IN" sz="2425" dirty="0" err="1">
                <a:solidFill>
                  <a:schemeClr val="accent4">
                    <a:lumMod val="60000"/>
                    <a:lumOff val="40000"/>
                  </a:schemeClr>
                </a:solidFill>
              </a:rPr>
              <a:t>संपादन</a:t>
            </a:r>
            <a:r>
              <a:rPr lang="en-IN" sz="2425" dirty="0">
                <a:solidFill>
                  <a:schemeClr val="accent4">
                    <a:lumMod val="60000"/>
                    <a:lumOff val="40000"/>
                  </a:schemeClr>
                </a:solidFill>
              </a:rPr>
              <a:t> </a:t>
            </a:r>
            <a:r>
              <a:rPr lang="en-IN" sz="2425" dirty="0" err="1">
                <a:solidFill>
                  <a:schemeClr val="accent4">
                    <a:lumMod val="60000"/>
                    <a:lumOff val="40000"/>
                  </a:schemeClr>
                </a:solidFill>
              </a:rPr>
              <a:t>या</a:t>
            </a:r>
            <a:r>
              <a:rPr lang="en-IN" sz="2425" dirty="0">
                <a:solidFill>
                  <a:schemeClr val="accent4">
                    <a:lumMod val="60000"/>
                    <a:lumOff val="40000"/>
                  </a:schemeClr>
                </a:solidFill>
              </a:rPr>
              <a:t> </a:t>
            </a:r>
            <a:r>
              <a:rPr lang="en-IN" sz="2425" dirty="0" err="1">
                <a:solidFill>
                  <a:schemeClr val="accent4">
                    <a:lumMod val="60000"/>
                    <a:lumOff val="40000"/>
                  </a:schemeClr>
                </a:solidFill>
              </a:rPr>
              <a:t>क्षेत्रात</a:t>
            </a:r>
            <a:r>
              <a:rPr lang="en-IN" sz="2425" dirty="0">
                <a:solidFill>
                  <a:schemeClr val="accent4">
                    <a:lumMod val="60000"/>
                    <a:lumOff val="40000"/>
                  </a:schemeClr>
                </a:solidFill>
              </a:rPr>
              <a:t> </a:t>
            </a:r>
            <a:r>
              <a:rPr lang="en-IN" sz="2425" dirty="0" err="1">
                <a:solidFill>
                  <a:schemeClr val="accent4">
                    <a:lumMod val="60000"/>
                    <a:lumOff val="40000"/>
                  </a:schemeClr>
                </a:solidFill>
              </a:rPr>
              <a:t>देखील</a:t>
            </a:r>
            <a:r>
              <a:rPr lang="en-IN" sz="2425" dirty="0">
                <a:solidFill>
                  <a:schemeClr val="accent4">
                    <a:lumMod val="60000"/>
                    <a:lumOff val="40000"/>
                  </a:schemeClr>
                </a:solidFill>
              </a:rPr>
              <a:t> </a:t>
            </a:r>
            <a:r>
              <a:rPr lang="en-IN" sz="2425" dirty="0" err="1">
                <a:solidFill>
                  <a:schemeClr val="accent4">
                    <a:lumMod val="60000"/>
                    <a:lumOff val="40000"/>
                  </a:schemeClr>
                </a:solidFill>
              </a:rPr>
              <a:t>त्यांनी</a:t>
            </a:r>
            <a:r>
              <a:rPr lang="en-IN" sz="2425" dirty="0">
                <a:solidFill>
                  <a:schemeClr val="accent4">
                    <a:lumMod val="60000"/>
                    <a:lumOff val="40000"/>
                  </a:schemeClr>
                </a:solidFill>
              </a:rPr>
              <a:t> </a:t>
            </a:r>
            <a:r>
              <a:rPr lang="en-IN" sz="2425" dirty="0" err="1">
                <a:solidFill>
                  <a:schemeClr val="accent4">
                    <a:lumMod val="60000"/>
                    <a:lumOff val="40000"/>
                  </a:schemeClr>
                </a:solidFill>
              </a:rPr>
              <a:t>प्रसिद्धी</a:t>
            </a:r>
            <a:r>
              <a:rPr lang="en-IN" sz="2425" dirty="0">
                <a:solidFill>
                  <a:schemeClr val="accent4">
                    <a:lumMod val="60000"/>
                    <a:lumOff val="40000"/>
                  </a:schemeClr>
                </a:solidFill>
              </a:rPr>
              <a:t> </a:t>
            </a:r>
            <a:r>
              <a:rPr lang="en-IN" sz="2425" dirty="0" err="1">
                <a:solidFill>
                  <a:schemeClr val="accent4">
                    <a:lumMod val="60000"/>
                    <a:lumOff val="40000"/>
                  </a:schemeClr>
                </a:solidFill>
              </a:rPr>
              <a:t>मिळवली</a:t>
            </a:r>
            <a:r>
              <a:rPr lang="en-IN" sz="2425" dirty="0">
                <a:solidFill>
                  <a:schemeClr val="accent4">
                    <a:lumMod val="60000"/>
                    <a:lumOff val="40000"/>
                  </a:schemeClr>
                </a:solidFill>
              </a:rPr>
              <a:t>. </a:t>
            </a:r>
            <a:r>
              <a:rPr lang="en-IN" sz="2425" dirty="0" err="1">
                <a:solidFill>
                  <a:schemeClr val="accent4">
                    <a:lumMod val="60000"/>
                    <a:lumOff val="40000"/>
                  </a:schemeClr>
                </a:solidFill>
              </a:rPr>
              <a:t>खांडेकरांच्या</a:t>
            </a:r>
            <a:r>
              <a:rPr lang="en-IN" sz="2425" dirty="0">
                <a:solidFill>
                  <a:schemeClr val="accent4">
                    <a:lumMod val="60000"/>
                    <a:lumOff val="40000"/>
                  </a:schemeClr>
                </a:solidFill>
              </a:rPr>
              <a:t> </a:t>
            </a:r>
            <a:r>
              <a:rPr lang="en-IN" sz="2425" dirty="0" err="1">
                <a:solidFill>
                  <a:schemeClr val="accent4">
                    <a:lumMod val="60000"/>
                    <a:lumOff val="40000"/>
                  </a:schemeClr>
                </a:solidFill>
              </a:rPr>
              <a:t>लेखनातून</a:t>
            </a:r>
            <a:r>
              <a:rPr lang="en-IN" sz="2425" dirty="0">
                <a:solidFill>
                  <a:schemeClr val="accent4">
                    <a:lumMod val="60000"/>
                    <a:lumOff val="40000"/>
                  </a:schemeClr>
                </a:solidFill>
              </a:rPr>
              <a:t> </a:t>
            </a:r>
            <a:r>
              <a:rPr lang="en-IN" sz="2425" dirty="0" err="1">
                <a:solidFill>
                  <a:schemeClr val="accent4">
                    <a:lumMod val="60000"/>
                    <a:lumOff val="40000"/>
                  </a:schemeClr>
                </a:solidFill>
              </a:rPr>
              <a:t>माणुसकीचा</a:t>
            </a:r>
            <a:r>
              <a:rPr lang="en-IN" sz="2425" dirty="0">
                <a:solidFill>
                  <a:schemeClr val="accent4">
                    <a:lumMod val="60000"/>
                    <a:lumOff val="40000"/>
                  </a:schemeClr>
                </a:solidFill>
              </a:rPr>
              <a:t> </a:t>
            </a:r>
            <a:r>
              <a:rPr lang="en-IN" sz="2425" dirty="0" err="1">
                <a:solidFill>
                  <a:schemeClr val="accent4">
                    <a:lumMod val="60000"/>
                    <a:lumOff val="40000"/>
                  </a:schemeClr>
                </a:solidFill>
              </a:rPr>
              <a:t>गहिवर</a:t>
            </a:r>
            <a:r>
              <a:rPr lang="en-IN" sz="2425" dirty="0">
                <a:solidFill>
                  <a:schemeClr val="accent4">
                    <a:lumMod val="60000"/>
                    <a:lumOff val="40000"/>
                  </a:schemeClr>
                </a:solidFill>
              </a:rPr>
              <a:t> व </a:t>
            </a:r>
            <a:r>
              <a:rPr lang="en-IN" sz="2425" dirty="0" err="1">
                <a:solidFill>
                  <a:schemeClr val="accent4">
                    <a:lumMod val="60000"/>
                    <a:lumOff val="40000"/>
                  </a:schemeClr>
                </a:solidFill>
              </a:rPr>
              <a:t>समाजजागृतीची</a:t>
            </a:r>
            <a:r>
              <a:rPr lang="en-IN" sz="2425" dirty="0">
                <a:solidFill>
                  <a:schemeClr val="accent4">
                    <a:lumMod val="60000"/>
                    <a:lumOff val="40000"/>
                  </a:schemeClr>
                </a:solidFill>
              </a:rPr>
              <a:t> </a:t>
            </a:r>
            <a:r>
              <a:rPr lang="en-IN" sz="2425" dirty="0" err="1">
                <a:solidFill>
                  <a:schemeClr val="accent4">
                    <a:lumMod val="60000"/>
                    <a:lumOff val="40000"/>
                  </a:schemeClr>
                </a:solidFill>
              </a:rPr>
              <a:t>तळमळ</a:t>
            </a:r>
            <a:r>
              <a:rPr lang="en-IN" sz="2425" dirty="0">
                <a:solidFill>
                  <a:schemeClr val="accent4">
                    <a:lumMod val="60000"/>
                    <a:lumOff val="40000"/>
                  </a:schemeClr>
                </a:solidFill>
              </a:rPr>
              <a:t> </a:t>
            </a:r>
            <a:r>
              <a:rPr lang="en-IN" sz="2425" dirty="0" err="1">
                <a:solidFill>
                  <a:schemeClr val="accent4">
                    <a:lumMod val="60000"/>
                    <a:lumOff val="40000"/>
                  </a:schemeClr>
                </a:solidFill>
              </a:rPr>
              <a:t>दिसून</a:t>
            </a:r>
            <a:r>
              <a:rPr lang="en-IN" sz="2425" dirty="0">
                <a:solidFill>
                  <a:schemeClr val="accent4">
                    <a:lumMod val="60000"/>
                    <a:lumOff val="40000"/>
                  </a:schemeClr>
                </a:solidFill>
              </a:rPr>
              <a:t> </a:t>
            </a:r>
            <a:r>
              <a:rPr lang="en-IN" sz="2425" dirty="0" err="1">
                <a:solidFill>
                  <a:schemeClr val="accent4">
                    <a:lumMod val="60000"/>
                    <a:lumOff val="40000"/>
                  </a:schemeClr>
                </a:solidFill>
              </a:rPr>
              <a:t>येते</a:t>
            </a:r>
            <a:r>
              <a:rPr lang="en-IN" sz="2425" dirty="0">
                <a:solidFill>
                  <a:schemeClr val="accent4">
                    <a:lumMod val="60000"/>
                    <a:lumOff val="40000"/>
                  </a:schemeClr>
                </a:solidFill>
              </a:rPr>
              <a:t>.</a:t>
            </a:r>
            <a:endParaRPr lang="en-US" sz="2425" dirty="0">
              <a:solidFill>
                <a:schemeClr val="accent4">
                  <a:lumMod val="60000"/>
                  <a:lumOff val="40000"/>
                </a:schemeClr>
              </a:solidFill>
            </a:endParaRPr>
          </a:p>
        </p:txBody>
      </p:sp>
    </p:spTree>
    <p:extLst>
      <p:ext uri="{BB962C8B-B14F-4D97-AF65-F5344CB8AC3E}">
        <p14:creationId xmlns:p14="http://schemas.microsoft.com/office/powerpoint/2010/main" val="3690712549"/>
      </p:ext>
    </p:extLst>
  </p:cSld>
  <p:clrMapOvr>
    <a:masterClrMapping/>
  </p:clrMapOvr>
  <mc:AlternateContent xmlns:mc="http://schemas.openxmlformats.org/markup-compatibility/2006" xmlns:p14="http://schemas.microsoft.com/office/powerpoint/2010/main">
    <mc:Choice Requires="p14">
      <p:transition spd="med" p14:dur="700" advClick="0" advTm="60000">
        <p:fade/>
      </p:transition>
    </mc:Choice>
    <mc:Fallback xmlns="">
      <p:transition spd="med" advClick="0" advTm="60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C3D820-D192-C54D-8F1C-CB38EF4424D3}"/>
              </a:ext>
            </a:extLst>
          </p:cNvPr>
          <p:cNvSpPr>
            <a:spLocks noGrp="1"/>
          </p:cNvSpPr>
          <p:nvPr>
            <p:ph idx="1"/>
          </p:nvPr>
        </p:nvSpPr>
        <p:spPr>
          <a:xfrm>
            <a:off x="1143000" y="1866899"/>
            <a:ext cx="9905999" cy="3124201"/>
          </a:xfrm>
        </p:spPr>
        <p:txBody>
          <a:bodyPr>
            <a:noAutofit/>
          </a:bodyPr>
          <a:lstStyle/>
          <a:p>
            <a:pPr algn="ctr">
              <a:buFont typeface="Wingdings" pitchFamily="2" charset="2"/>
              <a:buChar char="Ø"/>
            </a:pPr>
            <a:r>
              <a:rPr lang="en-IN" sz="2400" dirty="0" err="1">
                <a:solidFill>
                  <a:schemeClr val="accent4">
                    <a:lumMod val="60000"/>
                    <a:lumOff val="40000"/>
                  </a:schemeClr>
                </a:solidFill>
              </a:rPr>
              <a:t>कथालेखनातून</a:t>
            </a:r>
            <a:r>
              <a:rPr lang="en-IN" sz="2400" dirty="0">
                <a:solidFill>
                  <a:schemeClr val="accent4">
                    <a:lumMod val="60000"/>
                    <a:lumOff val="40000"/>
                  </a:schemeClr>
                </a:solidFill>
              </a:rPr>
              <a:t> </a:t>
            </a:r>
            <a:r>
              <a:rPr lang="en-IN" sz="2400" dirty="0" err="1">
                <a:solidFill>
                  <a:schemeClr val="accent4">
                    <a:lumMod val="60000"/>
                    <a:lumOff val="40000"/>
                  </a:schemeClr>
                </a:solidFill>
              </a:rPr>
              <a:t>व्यक्त</a:t>
            </a:r>
            <a:r>
              <a:rPr lang="en-IN" sz="2400" dirty="0">
                <a:solidFill>
                  <a:schemeClr val="accent4">
                    <a:lumMod val="60000"/>
                    <a:lumOff val="40000"/>
                  </a:schemeClr>
                </a:solidFill>
              </a:rPr>
              <a:t> </a:t>
            </a:r>
            <a:r>
              <a:rPr lang="en-IN" sz="2400" dirty="0" err="1">
                <a:solidFill>
                  <a:schemeClr val="accent4">
                    <a:lumMod val="60000"/>
                    <a:lumOff val="40000"/>
                  </a:schemeClr>
                </a:solidFill>
              </a:rPr>
              <a:t>होणारे</a:t>
            </a:r>
            <a:r>
              <a:rPr lang="en-IN" sz="2400" dirty="0">
                <a:solidFill>
                  <a:schemeClr val="accent4">
                    <a:lumMod val="60000"/>
                    <a:lumOff val="40000"/>
                  </a:schemeClr>
                </a:solidFill>
              </a:rPr>
              <a:t> </a:t>
            </a:r>
            <a:r>
              <a:rPr lang="en-IN" sz="2400" dirty="0" err="1">
                <a:solidFill>
                  <a:schemeClr val="accent4">
                    <a:lumMod val="60000"/>
                    <a:lumOff val="40000"/>
                  </a:schemeClr>
                </a:solidFill>
              </a:rPr>
              <a:t>जीवनदर्शन</a:t>
            </a:r>
            <a:r>
              <a:rPr lang="en-IN" sz="2400" dirty="0">
                <a:solidFill>
                  <a:schemeClr val="accent4">
                    <a:lumMod val="60000"/>
                    <a:lumOff val="40000"/>
                  </a:schemeClr>
                </a:solidFill>
              </a:rPr>
              <a:t> </a:t>
            </a:r>
            <a:r>
              <a:rPr lang="en-IN" sz="2400" dirty="0" err="1">
                <a:solidFill>
                  <a:schemeClr val="accent4">
                    <a:lumMod val="60000"/>
                    <a:lumOff val="40000"/>
                  </a:schemeClr>
                </a:solidFill>
              </a:rPr>
              <a:t>आणि</a:t>
            </a:r>
            <a:r>
              <a:rPr lang="en-IN" sz="2400" dirty="0">
                <a:solidFill>
                  <a:schemeClr val="accent4">
                    <a:lumMod val="60000"/>
                    <a:lumOff val="40000"/>
                  </a:schemeClr>
                </a:solidFill>
              </a:rPr>
              <a:t> </a:t>
            </a:r>
            <a:r>
              <a:rPr lang="en-IN" sz="2400" dirty="0" err="1">
                <a:solidFill>
                  <a:schemeClr val="accent4">
                    <a:lumMod val="60000"/>
                    <a:lumOff val="40000"/>
                  </a:schemeClr>
                </a:solidFill>
              </a:rPr>
              <a:t>ध्येयनिष्ठा</a:t>
            </a:r>
            <a:r>
              <a:rPr lang="en-IN" sz="2400" dirty="0">
                <a:solidFill>
                  <a:schemeClr val="accent4">
                    <a:lumMod val="60000"/>
                    <a:lumOff val="40000"/>
                  </a:schemeClr>
                </a:solidFill>
              </a:rPr>
              <a:t> </a:t>
            </a:r>
            <a:r>
              <a:rPr lang="en-IN" sz="2400" dirty="0" err="1">
                <a:solidFill>
                  <a:schemeClr val="accent4">
                    <a:lumMod val="60000"/>
                    <a:lumOff val="40000"/>
                  </a:schemeClr>
                </a:solidFill>
              </a:rPr>
              <a:t>यामुळे</a:t>
            </a:r>
            <a:r>
              <a:rPr lang="en-IN" sz="2400" dirty="0">
                <a:solidFill>
                  <a:schemeClr val="accent4">
                    <a:lumMod val="60000"/>
                    <a:lumOff val="40000"/>
                  </a:schemeClr>
                </a:solidFill>
              </a:rPr>
              <a:t> </a:t>
            </a:r>
            <a:r>
              <a:rPr lang="en-IN" sz="2400" dirty="0" err="1">
                <a:solidFill>
                  <a:schemeClr val="accent4">
                    <a:lumMod val="60000"/>
                    <a:lumOff val="40000"/>
                  </a:schemeClr>
                </a:solidFill>
              </a:rPr>
              <a:t>वाचक</a:t>
            </a:r>
            <a:r>
              <a:rPr lang="en-IN" sz="2400" dirty="0">
                <a:solidFill>
                  <a:schemeClr val="accent4">
                    <a:lumMod val="60000"/>
                    <a:lumOff val="40000"/>
                  </a:schemeClr>
                </a:solidFill>
              </a:rPr>
              <a:t> </a:t>
            </a:r>
            <a:r>
              <a:rPr lang="en-IN" sz="2400" dirty="0" err="1">
                <a:solidFill>
                  <a:schemeClr val="accent4">
                    <a:lumMod val="60000"/>
                    <a:lumOff val="40000"/>
                  </a:schemeClr>
                </a:solidFill>
              </a:rPr>
              <a:t>प्रभावित</a:t>
            </a:r>
            <a:r>
              <a:rPr lang="en-IN" sz="2400" dirty="0">
                <a:solidFill>
                  <a:schemeClr val="accent4">
                    <a:lumMod val="60000"/>
                    <a:lumOff val="40000"/>
                  </a:schemeClr>
                </a:solidFill>
              </a:rPr>
              <a:t> </a:t>
            </a:r>
            <a:r>
              <a:rPr lang="en-IN" sz="2400" dirty="0" err="1">
                <a:solidFill>
                  <a:schemeClr val="accent4">
                    <a:lumMod val="60000"/>
                    <a:lumOff val="40000"/>
                  </a:schemeClr>
                </a:solidFill>
              </a:rPr>
              <a:t>होतात</a:t>
            </a:r>
            <a:r>
              <a:rPr lang="en-IN" sz="2400" dirty="0">
                <a:solidFill>
                  <a:schemeClr val="accent4">
                    <a:lumMod val="60000"/>
                    <a:lumOff val="40000"/>
                  </a:schemeClr>
                </a:solidFill>
              </a:rPr>
              <a:t>, </a:t>
            </a:r>
            <a:r>
              <a:rPr lang="en-IN" sz="2400" dirty="0" err="1">
                <a:solidFill>
                  <a:schemeClr val="accent4">
                    <a:lumMod val="60000"/>
                    <a:lumOff val="40000"/>
                  </a:schemeClr>
                </a:solidFill>
              </a:rPr>
              <a:t>त्यामुळेच</a:t>
            </a:r>
            <a:r>
              <a:rPr lang="en-IN" sz="2400" dirty="0">
                <a:solidFill>
                  <a:schemeClr val="accent4">
                    <a:lumMod val="60000"/>
                    <a:lumOff val="40000"/>
                  </a:schemeClr>
                </a:solidFill>
              </a:rPr>
              <a:t> </a:t>
            </a:r>
            <a:r>
              <a:rPr lang="en-IN" sz="2400" dirty="0" err="1">
                <a:solidFill>
                  <a:schemeClr val="accent4">
                    <a:lumMod val="60000"/>
                    <a:lumOff val="40000"/>
                  </a:schemeClr>
                </a:solidFill>
              </a:rPr>
              <a:t>वि</a:t>
            </a:r>
            <a:r>
              <a:rPr lang="en-IN" sz="2400" dirty="0">
                <a:solidFill>
                  <a:schemeClr val="accent4">
                    <a:lumMod val="60000"/>
                    <a:lumOff val="40000"/>
                  </a:schemeClr>
                </a:solidFill>
              </a:rPr>
              <a:t>. स. </a:t>
            </a:r>
            <a:r>
              <a:rPr lang="en-IN" sz="2400" dirty="0" err="1">
                <a:solidFill>
                  <a:schemeClr val="accent4">
                    <a:lumMod val="60000"/>
                    <a:lumOff val="40000"/>
                  </a:schemeClr>
                </a:solidFill>
              </a:rPr>
              <a:t>खांडेकर</a:t>
            </a:r>
            <a:r>
              <a:rPr lang="en-IN" sz="2400" dirty="0">
                <a:solidFill>
                  <a:schemeClr val="accent4">
                    <a:lumMod val="60000"/>
                    <a:lumOff val="40000"/>
                  </a:schemeClr>
                </a:solidFill>
              </a:rPr>
              <a:t> </a:t>
            </a:r>
            <a:r>
              <a:rPr lang="en-IN" sz="2400" dirty="0" err="1">
                <a:solidFill>
                  <a:schemeClr val="accent4">
                    <a:lumMod val="60000"/>
                    <a:lumOff val="40000"/>
                  </a:schemeClr>
                </a:solidFill>
              </a:rPr>
              <a:t>जीवनवादी</a:t>
            </a:r>
            <a:r>
              <a:rPr lang="en-IN" sz="2400" dirty="0">
                <a:solidFill>
                  <a:schemeClr val="accent4">
                    <a:lumMod val="60000"/>
                    <a:lumOff val="40000"/>
                  </a:schemeClr>
                </a:solidFill>
              </a:rPr>
              <a:t> </a:t>
            </a:r>
            <a:r>
              <a:rPr lang="en-IN" sz="2400" dirty="0" err="1">
                <a:solidFill>
                  <a:schemeClr val="accent4">
                    <a:lumMod val="60000"/>
                    <a:lumOff val="40000"/>
                  </a:schemeClr>
                </a:solidFill>
              </a:rPr>
              <a:t>लेखक</a:t>
            </a:r>
            <a:r>
              <a:rPr lang="en-IN" sz="2400" dirty="0">
                <a:solidFill>
                  <a:schemeClr val="accent4">
                    <a:lumMod val="60000"/>
                    <a:lumOff val="40000"/>
                  </a:schemeClr>
                </a:solidFill>
              </a:rPr>
              <a:t> </a:t>
            </a:r>
            <a:r>
              <a:rPr lang="en-IN" sz="2400" dirty="0" err="1">
                <a:solidFill>
                  <a:schemeClr val="accent4">
                    <a:lumMod val="60000"/>
                    <a:lumOff val="40000"/>
                  </a:schemeClr>
                </a:solidFill>
              </a:rPr>
              <a:t>म्हणून</a:t>
            </a:r>
            <a:r>
              <a:rPr lang="en-IN" sz="2400" dirty="0">
                <a:solidFill>
                  <a:schemeClr val="accent4">
                    <a:lumMod val="60000"/>
                    <a:lumOff val="40000"/>
                  </a:schemeClr>
                </a:solidFill>
              </a:rPr>
              <a:t> </a:t>
            </a:r>
            <a:r>
              <a:rPr lang="en-IN" sz="2400" dirty="0" err="1">
                <a:solidFill>
                  <a:schemeClr val="accent4">
                    <a:lumMod val="60000"/>
                    <a:lumOff val="40000"/>
                  </a:schemeClr>
                </a:solidFill>
              </a:rPr>
              <a:t>ओळखले</a:t>
            </a:r>
            <a:r>
              <a:rPr lang="en-IN" sz="2400" dirty="0">
                <a:solidFill>
                  <a:schemeClr val="accent4">
                    <a:lumMod val="60000"/>
                    <a:lumOff val="40000"/>
                  </a:schemeClr>
                </a:solidFill>
              </a:rPr>
              <a:t> </a:t>
            </a:r>
            <a:r>
              <a:rPr lang="en-IN" sz="2400" dirty="0" err="1">
                <a:solidFill>
                  <a:schemeClr val="accent4">
                    <a:lumMod val="60000"/>
                    <a:lumOff val="40000"/>
                  </a:schemeClr>
                </a:solidFill>
              </a:rPr>
              <a:t>जातात</a:t>
            </a:r>
            <a:r>
              <a:rPr lang="en-IN" sz="2400" dirty="0">
                <a:solidFill>
                  <a:schemeClr val="accent4">
                    <a:lumMod val="60000"/>
                    <a:lumOff val="40000"/>
                  </a:schemeClr>
                </a:solidFill>
              </a:rPr>
              <a:t>. </a:t>
            </a:r>
            <a:r>
              <a:rPr lang="en-IN" sz="2400" dirty="0" err="1">
                <a:solidFill>
                  <a:schemeClr val="accent4">
                    <a:lumMod val="60000"/>
                    <a:lumOff val="40000"/>
                  </a:schemeClr>
                </a:solidFill>
              </a:rPr>
              <a:t>त्यांच्या</a:t>
            </a:r>
            <a:r>
              <a:rPr lang="en-IN" sz="2400" dirty="0">
                <a:solidFill>
                  <a:schemeClr val="accent4">
                    <a:lumMod val="60000"/>
                    <a:lumOff val="40000"/>
                  </a:schemeClr>
                </a:solidFill>
              </a:rPr>
              <a:t> </a:t>
            </a:r>
            <a:r>
              <a:rPr lang="en-IN" sz="2400" dirty="0" err="1">
                <a:solidFill>
                  <a:schemeClr val="accent4">
                    <a:lumMod val="60000"/>
                    <a:lumOff val="40000"/>
                  </a:schemeClr>
                </a:solidFill>
              </a:rPr>
              <a:t>कथा</a:t>
            </a:r>
            <a:r>
              <a:rPr lang="en-IN" sz="2400" dirty="0">
                <a:solidFill>
                  <a:schemeClr val="accent4">
                    <a:lumMod val="60000"/>
                    <a:lumOff val="40000"/>
                  </a:schemeClr>
                </a:solidFill>
              </a:rPr>
              <a:t>, </a:t>
            </a:r>
            <a:r>
              <a:rPr lang="en-IN" sz="2400" dirty="0" err="1">
                <a:solidFill>
                  <a:schemeClr val="accent4">
                    <a:lumMod val="60000"/>
                    <a:lumOff val="40000"/>
                  </a:schemeClr>
                </a:solidFill>
              </a:rPr>
              <a:t>कादंबऱ्या</a:t>
            </a:r>
            <a:r>
              <a:rPr lang="en-IN" sz="2400" dirty="0">
                <a:solidFill>
                  <a:schemeClr val="accent4">
                    <a:lumMod val="60000"/>
                    <a:lumOff val="40000"/>
                  </a:schemeClr>
                </a:solidFill>
              </a:rPr>
              <a:t> </a:t>
            </a:r>
            <a:r>
              <a:rPr lang="en-IN" sz="2400" dirty="0" err="1">
                <a:solidFill>
                  <a:schemeClr val="accent4">
                    <a:lumMod val="60000"/>
                    <a:lumOff val="40000"/>
                  </a:schemeClr>
                </a:solidFill>
              </a:rPr>
              <a:t>यांच्यावर</a:t>
            </a:r>
            <a:r>
              <a:rPr lang="en-IN" sz="2400" dirty="0">
                <a:solidFill>
                  <a:schemeClr val="accent4">
                    <a:lumMod val="60000"/>
                    <a:lumOff val="40000"/>
                  </a:schemeClr>
                </a:solidFill>
              </a:rPr>
              <a:t> </a:t>
            </a:r>
            <a:r>
              <a:rPr lang="en-IN" sz="2400" dirty="0" err="1">
                <a:solidFill>
                  <a:schemeClr val="accent4">
                    <a:lumMod val="60000"/>
                    <a:lumOff val="40000"/>
                  </a:schemeClr>
                </a:solidFill>
              </a:rPr>
              <a:t>आधारित</a:t>
            </a:r>
            <a:r>
              <a:rPr lang="en-IN" sz="2400" dirty="0">
                <a:solidFill>
                  <a:schemeClr val="accent4">
                    <a:lumMod val="60000"/>
                    <a:lumOff val="40000"/>
                  </a:schemeClr>
                </a:solidFill>
              </a:rPr>
              <a:t> </a:t>
            </a:r>
            <a:r>
              <a:rPr lang="en-IN" sz="2400" dirty="0" err="1">
                <a:solidFill>
                  <a:schemeClr val="accent4">
                    <a:lumMod val="60000"/>
                    <a:lumOff val="40000"/>
                  </a:schemeClr>
                </a:solidFill>
              </a:rPr>
              <a:t>चित्रपटही</a:t>
            </a:r>
            <a:r>
              <a:rPr lang="en-IN" sz="2400" dirty="0">
                <a:solidFill>
                  <a:schemeClr val="accent4">
                    <a:lumMod val="60000"/>
                    <a:lumOff val="40000"/>
                  </a:schemeClr>
                </a:solidFill>
              </a:rPr>
              <a:t> </a:t>
            </a:r>
            <a:r>
              <a:rPr lang="en-IN" sz="2400" dirty="0" err="1">
                <a:solidFill>
                  <a:schemeClr val="accent4">
                    <a:lumMod val="60000"/>
                    <a:lumOff val="40000"/>
                  </a:schemeClr>
                </a:solidFill>
              </a:rPr>
              <a:t>अनेक</a:t>
            </a:r>
            <a:r>
              <a:rPr lang="en-IN" sz="2400" dirty="0">
                <a:solidFill>
                  <a:schemeClr val="accent4">
                    <a:lumMod val="60000"/>
                    <a:lumOff val="40000"/>
                  </a:schemeClr>
                </a:solidFill>
              </a:rPr>
              <a:t> </a:t>
            </a:r>
            <a:r>
              <a:rPr lang="en-IN" sz="2400" dirty="0" err="1">
                <a:solidFill>
                  <a:schemeClr val="accent4">
                    <a:lumMod val="60000"/>
                    <a:lumOff val="40000"/>
                  </a:schemeClr>
                </a:solidFill>
              </a:rPr>
              <a:t>भाषांमध्ये</a:t>
            </a:r>
            <a:r>
              <a:rPr lang="en-IN" sz="2400" dirty="0">
                <a:solidFill>
                  <a:schemeClr val="accent4">
                    <a:lumMod val="60000"/>
                    <a:lumOff val="40000"/>
                  </a:schemeClr>
                </a:solidFill>
              </a:rPr>
              <a:t> </a:t>
            </a:r>
            <a:r>
              <a:rPr lang="en-IN" sz="2400" dirty="0" err="1">
                <a:solidFill>
                  <a:schemeClr val="accent4">
                    <a:lumMod val="60000"/>
                    <a:lumOff val="40000"/>
                  </a:schemeClr>
                </a:solidFill>
              </a:rPr>
              <a:t>निर्माण</a:t>
            </a:r>
            <a:r>
              <a:rPr lang="en-IN" sz="2400" dirty="0">
                <a:solidFill>
                  <a:schemeClr val="accent4">
                    <a:lumMod val="60000"/>
                    <a:lumOff val="40000"/>
                  </a:schemeClr>
                </a:solidFill>
              </a:rPr>
              <a:t> </a:t>
            </a:r>
            <a:r>
              <a:rPr lang="en-IN" sz="2400" dirty="0" err="1">
                <a:solidFill>
                  <a:schemeClr val="accent4">
                    <a:lumMod val="60000"/>
                    <a:lumOff val="40000"/>
                  </a:schemeClr>
                </a:solidFill>
              </a:rPr>
              <a:t>करण्यात</a:t>
            </a:r>
            <a:r>
              <a:rPr lang="en-IN" sz="2400" dirty="0">
                <a:solidFill>
                  <a:schemeClr val="accent4">
                    <a:lumMod val="60000"/>
                    <a:lumOff val="40000"/>
                  </a:schemeClr>
                </a:solidFill>
              </a:rPr>
              <a:t> </a:t>
            </a:r>
            <a:r>
              <a:rPr lang="en-IN" sz="2400" dirty="0" err="1">
                <a:solidFill>
                  <a:schemeClr val="accent4">
                    <a:lumMod val="60000"/>
                    <a:lumOff val="40000"/>
                  </a:schemeClr>
                </a:solidFill>
              </a:rPr>
              <a:t>आले</a:t>
            </a:r>
            <a:r>
              <a:rPr lang="en-IN" sz="2400" dirty="0">
                <a:solidFill>
                  <a:schemeClr val="accent4">
                    <a:lumMod val="60000"/>
                    <a:lumOff val="40000"/>
                  </a:schemeClr>
                </a:solidFill>
              </a:rPr>
              <a:t>. </a:t>
            </a:r>
            <a:r>
              <a:rPr lang="en-IN" sz="2400" dirty="0" err="1">
                <a:solidFill>
                  <a:schemeClr val="accent4">
                    <a:lumMod val="60000"/>
                    <a:lumOff val="40000"/>
                  </a:schemeClr>
                </a:solidFill>
              </a:rPr>
              <a:t>त्यांच्या</a:t>
            </a:r>
            <a:r>
              <a:rPr lang="en-IN" sz="2400" dirty="0">
                <a:solidFill>
                  <a:schemeClr val="accent4">
                    <a:lumMod val="60000"/>
                    <a:lumOff val="40000"/>
                  </a:schemeClr>
                </a:solidFill>
              </a:rPr>
              <a:t> </a:t>
            </a:r>
            <a:r>
              <a:rPr lang="en-IN" sz="2400" dirty="0" err="1">
                <a:solidFill>
                  <a:schemeClr val="accent4">
                    <a:lumMod val="60000"/>
                    <a:lumOff val="40000"/>
                  </a:schemeClr>
                </a:solidFill>
              </a:rPr>
              <a:t>साहित्याचे</a:t>
            </a:r>
            <a:r>
              <a:rPr lang="en-IN" sz="2400" dirty="0">
                <a:solidFill>
                  <a:schemeClr val="accent4">
                    <a:lumMod val="60000"/>
                    <a:lumOff val="40000"/>
                  </a:schemeClr>
                </a:solidFill>
              </a:rPr>
              <a:t> </a:t>
            </a:r>
            <a:r>
              <a:rPr lang="en-IN" sz="2400" dirty="0" err="1">
                <a:solidFill>
                  <a:schemeClr val="accent4">
                    <a:lumMod val="60000"/>
                    <a:lumOff val="40000"/>
                  </a:schemeClr>
                </a:solidFill>
              </a:rPr>
              <a:t>अनेक</a:t>
            </a:r>
            <a:r>
              <a:rPr lang="en-IN" sz="2400" dirty="0">
                <a:solidFill>
                  <a:schemeClr val="accent4">
                    <a:lumMod val="60000"/>
                    <a:lumOff val="40000"/>
                  </a:schemeClr>
                </a:solidFill>
              </a:rPr>
              <a:t> </a:t>
            </a:r>
            <a:r>
              <a:rPr lang="en-IN" sz="2400" dirty="0" err="1">
                <a:solidFill>
                  <a:schemeClr val="accent4">
                    <a:lumMod val="60000"/>
                    <a:lumOff val="40000"/>
                  </a:schemeClr>
                </a:solidFill>
              </a:rPr>
              <a:t>देशी</a:t>
            </a:r>
            <a:r>
              <a:rPr lang="en-IN" sz="2400" dirty="0">
                <a:solidFill>
                  <a:schemeClr val="accent4">
                    <a:lumMod val="60000"/>
                    <a:lumOff val="40000"/>
                  </a:schemeClr>
                </a:solidFill>
              </a:rPr>
              <a:t> व </a:t>
            </a:r>
            <a:r>
              <a:rPr lang="en-IN" sz="2400" dirty="0" err="1">
                <a:solidFill>
                  <a:schemeClr val="accent4">
                    <a:lumMod val="60000"/>
                    <a:lumOff val="40000"/>
                  </a:schemeClr>
                </a:solidFill>
              </a:rPr>
              <a:t>विदेशी</a:t>
            </a:r>
            <a:r>
              <a:rPr lang="en-IN" sz="2400" dirty="0">
                <a:solidFill>
                  <a:schemeClr val="accent4">
                    <a:lumMod val="60000"/>
                    <a:lumOff val="40000"/>
                  </a:schemeClr>
                </a:solidFill>
              </a:rPr>
              <a:t> </a:t>
            </a:r>
            <a:r>
              <a:rPr lang="en-IN" sz="2400" dirty="0" err="1">
                <a:solidFill>
                  <a:schemeClr val="accent4">
                    <a:lumMod val="60000"/>
                    <a:lumOff val="40000"/>
                  </a:schemeClr>
                </a:solidFill>
              </a:rPr>
              <a:t>भाषांमध्ये</a:t>
            </a:r>
            <a:r>
              <a:rPr lang="en-IN" sz="2400" dirty="0">
                <a:solidFill>
                  <a:schemeClr val="accent4">
                    <a:lumMod val="60000"/>
                    <a:lumOff val="40000"/>
                  </a:schemeClr>
                </a:solidFill>
              </a:rPr>
              <a:t> </a:t>
            </a:r>
            <a:r>
              <a:rPr lang="en-IN" sz="2400" dirty="0" err="1">
                <a:solidFill>
                  <a:schemeClr val="accent4">
                    <a:lumMod val="60000"/>
                    <a:lumOff val="40000"/>
                  </a:schemeClr>
                </a:solidFill>
              </a:rPr>
              <a:t>भाषांतर</a:t>
            </a:r>
            <a:r>
              <a:rPr lang="en-IN" sz="2400" dirty="0">
                <a:solidFill>
                  <a:schemeClr val="accent4">
                    <a:lumMod val="60000"/>
                    <a:lumOff val="40000"/>
                  </a:schemeClr>
                </a:solidFill>
              </a:rPr>
              <a:t> </a:t>
            </a:r>
            <a:r>
              <a:rPr lang="en-IN" sz="2400" dirty="0" err="1">
                <a:solidFill>
                  <a:schemeClr val="accent4">
                    <a:lumMod val="60000"/>
                    <a:lumOff val="40000"/>
                  </a:schemeClr>
                </a:solidFill>
              </a:rPr>
              <a:t>करण्यात</a:t>
            </a:r>
            <a:r>
              <a:rPr lang="en-IN" sz="2400" dirty="0">
                <a:solidFill>
                  <a:schemeClr val="accent4">
                    <a:lumMod val="60000"/>
                    <a:lumOff val="40000"/>
                  </a:schemeClr>
                </a:solidFill>
              </a:rPr>
              <a:t> </a:t>
            </a:r>
            <a:r>
              <a:rPr lang="en-IN" sz="2400" dirty="0" err="1">
                <a:solidFill>
                  <a:schemeClr val="accent4">
                    <a:lumMod val="60000"/>
                    <a:lumOff val="40000"/>
                  </a:schemeClr>
                </a:solidFill>
              </a:rPr>
              <a:t>आले</a:t>
            </a:r>
            <a:r>
              <a:rPr lang="en-IN" sz="2400" dirty="0">
                <a:solidFill>
                  <a:schemeClr val="accent4">
                    <a:lumMod val="60000"/>
                    <a:lumOff val="40000"/>
                  </a:schemeClr>
                </a:solidFill>
              </a:rPr>
              <a:t>. </a:t>
            </a:r>
            <a:r>
              <a:rPr lang="en-IN" sz="2400" dirty="0" err="1">
                <a:solidFill>
                  <a:schemeClr val="accent4">
                    <a:lumMod val="60000"/>
                    <a:lumOff val="40000"/>
                  </a:schemeClr>
                </a:solidFill>
              </a:rPr>
              <a:t>त्यांच्या</a:t>
            </a:r>
            <a:r>
              <a:rPr lang="en-IN" sz="2400" dirty="0">
                <a:solidFill>
                  <a:schemeClr val="accent4">
                    <a:lumMod val="60000"/>
                    <a:lumOff val="40000"/>
                  </a:schemeClr>
                </a:solidFill>
              </a:rPr>
              <a:t> </a:t>
            </a:r>
            <a:r>
              <a:rPr lang="en-IN" sz="2400" dirty="0" err="1">
                <a:solidFill>
                  <a:schemeClr val="accent4">
                    <a:lumMod val="60000"/>
                    <a:lumOff val="40000"/>
                  </a:schemeClr>
                </a:solidFill>
              </a:rPr>
              <a:t>उल्का</a:t>
            </a:r>
            <a:r>
              <a:rPr lang="en-IN" sz="2400" dirty="0">
                <a:solidFill>
                  <a:schemeClr val="accent4">
                    <a:lumMod val="60000"/>
                    <a:lumOff val="40000"/>
                  </a:schemeClr>
                </a:solidFill>
              </a:rPr>
              <a:t> </a:t>
            </a:r>
            <a:r>
              <a:rPr lang="en-IN" sz="2400" dirty="0" err="1">
                <a:solidFill>
                  <a:schemeClr val="accent4">
                    <a:lumMod val="60000"/>
                    <a:lumOff val="40000"/>
                  </a:schemeClr>
                </a:solidFill>
              </a:rPr>
              <a:t>या</a:t>
            </a:r>
            <a:r>
              <a:rPr lang="en-IN" sz="2400" dirty="0">
                <a:solidFill>
                  <a:schemeClr val="accent4">
                    <a:lumMod val="60000"/>
                    <a:lumOff val="40000"/>
                  </a:schemeClr>
                </a:solidFill>
              </a:rPr>
              <a:t> </a:t>
            </a:r>
            <a:r>
              <a:rPr lang="en-IN" sz="2400" dirty="0" err="1">
                <a:solidFill>
                  <a:schemeClr val="accent4">
                    <a:lumMod val="60000"/>
                    <a:lumOff val="40000"/>
                  </a:schemeClr>
                </a:solidFill>
              </a:rPr>
              <a:t>कादंबरीवर</a:t>
            </a:r>
            <a:r>
              <a:rPr lang="en-IN" sz="2400" dirty="0">
                <a:solidFill>
                  <a:schemeClr val="accent4">
                    <a:lumMod val="60000"/>
                    <a:lumOff val="40000"/>
                  </a:schemeClr>
                </a:solidFill>
              </a:rPr>
              <a:t> </a:t>
            </a:r>
            <a:r>
              <a:rPr lang="en-IN" sz="2400" dirty="0" err="1">
                <a:solidFill>
                  <a:schemeClr val="accent4">
                    <a:lumMod val="60000"/>
                    <a:lumOff val="40000"/>
                  </a:schemeClr>
                </a:solidFill>
              </a:rPr>
              <a:t>मराठी</a:t>
            </a:r>
            <a:r>
              <a:rPr lang="en-IN" sz="2400" dirty="0">
                <a:solidFill>
                  <a:schemeClr val="accent4">
                    <a:lumMod val="60000"/>
                    <a:lumOff val="40000"/>
                  </a:schemeClr>
                </a:solidFill>
              </a:rPr>
              <a:t> </a:t>
            </a:r>
            <a:r>
              <a:rPr lang="en-IN" sz="2400" dirty="0" err="1">
                <a:solidFill>
                  <a:schemeClr val="accent4">
                    <a:lumMod val="60000"/>
                    <a:lumOff val="40000"/>
                  </a:schemeClr>
                </a:solidFill>
              </a:rPr>
              <a:t>चित्रपट</a:t>
            </a:r>
            <a:r>
              <a:rPr lang="en-IN" sz="2400" dirty="0">
                <a:solidFill>
                  <a:schemeClr val="accent4">
                    <a:lumMod val="60000"/>
                    <a:lumOff val="40000"/>
                  </a:schemeClr>
                </a:solidFill>
              </a:rPr>
              <a:t> </a:t>
            </a:r>
            <a:r>
              <a:rPr lang="en-IN" sz="2400" dirty="0" err="1">
                <a:solidFill>
                  <a:schemeClr val="accent4">
                    <a:lumMod val="60000"/>
                    <a:lumOff val="40000"/>
                  </a:schemeClr>
                </a:solidFill>
              </a:rPr>
              <a:t>निघाला</a:t>
            </a:r>
            <a:r>
              <a:rPr lang="en-IN" sz="2400" dirty="0" smtClean="0">
                <a:solidFill>
                  <a:schemeClr val="accent4">
                    <a:lumMod val="60000"/>
                    <a:lumOff val="40000"/>
                  </a:schemeClr>
                </a:solidFill>
              </a:rPr>
              <a:t>.</a:t>
            </a:r>
            <a:r>
              <a:rPr lang="en-IN" sz="2400" dirty="0">
                <a:solidFill>
                  <a:schemeClr val="accent4">
                    <a:lumMod val="60000"/>
                    <a:lumOff val="40000"/>
                  </a:schemeClr>
                </a:solidFill>
              </a:rPr>
              <a:t>
</a:t>
            </a:r>
            <a:r>
              <a:rPr lang="en-IN" sz="2400" dirty="0" err="1">
                <a:solidFill>
                  <a:schemeClr val="accent4">
                    <a:lumMod val="60000"/>
                    <a:lumOff val="40000"/>
                  </a:schemeClr>
                </a:solidFill>
              </a:rPr>
              <a:t>वि</a:t>
            </a:r>
            <a:r>
              <a:rPr lang="en-IN" sz="2400" dirty="0">
                <a:solidFill>
                  <a:schemeClr val="accent4">
                    <a:lumMod val="60000"/>
                    <a:lumOff val="40000"/>
                  </a:schemeClr>
                </a:solidFill>
              </a:rPr>
              <a:t>. स. </a:t>
            </a:r>
            <a:r>
              <a:rPr lang="en-IN" sz="2400" dirty="0" err="1">
                <a:solidFill>
                  <a:schemeClr val="accent4">
                    <a:lumMod val="60000"/>
                    <a:lumOff val="40000"/>
                  </a:schemeClr>
                </a:solidFill>
              </a:rPr>
              <a:t>खांडेकर</a:t>
            </a:r>
            <a:r>
              <a:rPr lang="en-IN" sz="2400" dirty="0">
                <a:solidFill>
                  <a:schemeClr val="accent4">
                    <a:lumMod val="60000"/>
                    <a:lumOff val="40000"/>
                  </a:schemeClr>
                </a:solidFill>
              </a:rPr>
              <a:t> </a:t>
            </a:r>
            <a:r>
              <a:rPr lang="en-IN" sz="2400" dirty="0" err="1">
                <a:solidFill>
                  <a:schemeClr val="accent4">
                    <a:lumMod val="60000"/>
                    <a:lumOff val="40000"/>
                  </a:schemeClr>
                </a:solidFill>
              </a:rPr>
              <a:t>यांनी</a:t>
            </a:r>
            <a:r>
              <a:rPr lang="en-IN" sz="2400" dirty="0">
                <a:solidFill>
                  <a:schemeClr val="accent4">
                    <a:lumMod val="60000"/>
                    <a:lumOff val="40000"/>
                  </a:schemeClr>
                </a:solidFill>
              </a:rPr>
              <a:t> </a:t>
            </a:r>
            <a:r>
              <a:rPr lang="en-IN" sz="2400" dirty="0" err="1">
                <a:solidFill>
                  <a:schemeClr val="accent4">
                    <a:lumMod val="60000"/>
                    <a:lumOff val="40000"/>
                  </a:schemeClr>
                </a:solidFill>
              </a:rPr>
              <a:t>आपल्या</a:t>
            </a:r>
            <a:r>
              <a:rPr lang="en-IN" sz="2400" dirty="0">
                <a:solidFill>
                  <a:schemeClr val="accent4">
                    <a:lumMod val="60000"/>
                    <a:lumOff val="40000"/>
                  </a:schemeClr>
                </a:solidFill>
              </a:rPr>
              <a:t> </a:t>
            </a:r>
            <a:r>
              <a:rPr lang="en-IN" sz="2400" dirty="0" err="1">
                <a:solidFill>
                  <a:schemeClr val="accent4">
                    <a:lumMod val="60000"/>
                    <a:lumOff val="40000"/>
                  </a:schemeClr>
                </a:solidFill>
              </a:rPr>
              <a:t>जीवनात</a:t>
            </a:r>
            <a:r>
              <a:rPr lang="en-IN" sz="2400" dirty="0">
                <a:solidFill>
                  <a:schemeClr val="accent4">
                    <a:lumMod val="60000"/>
                    <a:lumOff val="40000"/>
                  </a:schemeClr>
                </a:solidFill>
              </a:rPr>
              <a:t> 16 </a:t>
            </a:r>
            <a:r>
              <a:rPr lang="en-IN" sz="2400" dirty="0" err="1">
                <a:solidFill>
                  <a:schemeClr val="accent4">
                    <a:lumMod val="60000"/>
                    <a:lumOff val="40000"/>
                  </a:schemeClr>
                </a:solidFill>
              </a:rPr>
              <a:t>कादंबऱ्या</a:t>
            </a:r>
            <a:r>
              <a:rPr lang="en-IN" sz="2400" dirty="0">
                <a:solidFill>
                  <a:schemeClr val="accent4">
                    <a:lumMod val="60000"/>
                    <a:lumOff val="40000"/>
                  </a:schemeClr>
                </a:solidFill>
              </a:rPr>
              <a:t>, 6 </a:t>
            </a:r>
            <a:r>
              <a:rPr lang="en-IN" sz="2400" dirty="0" err="1">
                <a:solidFill>
                  <a:schemeClr val="accent4">
                    <a:lumMod val="60000"/>
                    <a:lumOff val="40000"/>
                  </a:schemeClr>
                </a:solidFill>
              </a:rPr>
              <a:t>नाटके</a:t>
            </a:r>
            <a:r>
              <a:rPr lang="en-IN" sz="2400" dirty="0">
                <a:solidFill>
                  <a:schemeClr val="accent4">
                    <a:lumMod val="60000"/>
                    <a:lumOff val="40000"/>
                  </a:schemeClr>
                </a:solidFill>
              </a:rPr>
              <a:t>, 250च्या </a:t>
            </a:r>
            <a:r>
              <a:rPr lang="en-IN" sz="2400" dirty="0" err="1">
                <a:solidFill>
                  <a:schemeClr val="accent4">
                    <a:lumMod val="60000"/>
                    <a:lumOff val="40000"/>
                  </a:schemeClr>
                </a:solidFill>
              </a:rPr>
              <a:t>जवळपास</a:t>
            </a:r>
            <a:r>
              <a:rPr lang="en-IN" sz="2400" dirty="0">
                <a:solidFill>
                  <a:schemeClr val="accent4">
                    <a:lumMod val="60000"/>
                    <a:lumOff val="40000"/>
                  </a:schemeClr>
                </a:solidFill>
              </a:rPr>
              <a:t> </a:t>
            </a:r>
            <a:r>
              <a:rPr lang="en-IN" sz="2400" dirty="0" err="1">
                <a:solidFill>
                  <a:schemeClr val="accent4">
                    <a:lumMod val="60000"/>
                    <a:lumOff val="40000"/>
                  </a:schemeClr>
                </a:solidFill>
              </a:rPr>
              <a:t>ललीतलेख</a:t>
            </a:r>
            <a:r>
              <a:rPr lang="en-IN" sz="2400" dirty="0">
                <a:solidFill>
                  <a:schemeClr val="accent4">
                    <a:lumMod val="60000"/>
                    <a:lumOff val="40000"/>
                  </a:schemeClr>
                </a:solidFill>
              </a:rPr>
              <a:t>, 100 </a:t>
            </a:r>
            <a:r>
              <a:rPr lang="en-IN" sz="2400" dirty="0" err="1">
                <a:solidFill>
                  <a:schemeClr val="accent4">
                    <a:lumMod val="60000"/>
                    <a:lumOff val="40000"/>
                  </a:schemeClr>
                </a:solidFill>
              </a:rPr>
              <a:t>निबंध</a:t>
            </a:r>
            <a:r>
              <a:rPr lang="en-IN" sz="2400" dirty="0">
                <a:solidFill>
                  <a:schemeClr val="accent4">
                    <a:lumMod val="60000"/>
                    <a:lumOff val="40000"/>
                  </a:schemeClr>
                </a:solidFill>
              </a:rPr>
              <a:t> </a:t>
            </a:r>
            <a:r>
              <a:rPr lang="en-IN" sz="2400" dirty="0" err="1">
                <a:solidFill>
                  <a:schemeClr val="accent4">
                    <a:lumMod val="60000"/>
                    <a:lumOff val="40000"/>
                  </a:schemeClr>
                </a:solidFill>
              </a:rPr>
              <a:t>आणि</a:t>
            </a:r>
            <a:r>
              <a:rPr lang="en-IN" sz="2400" dirty="0">
                <a:solidFill>
                  <a:schemeClr val="accent4">
                    <a:lumMod val="60000"/>
                    <a:lumOff val="40000"/>
                  </a:schemeClr>
                </a:solidFill>
              </a:rPr>
              <a:t> </a:t>
            </a:r>
            <a:r>
              <a:rPr lang="en-IN" sz="2400" dirty="0" err="1">
                <a:solidFill>
                  <a:schemeClr val="accent4">
                    <a:lumMod val="60000"/>
                    <a:lumOff val="40000"/>
                  </a:schemeClr>
                </a:solidFill>
              </a:rPr>
              <a:t>अनेक</a:t>
            </a:r>
            <a:r>
              <a:rPr lang="en-IN" sz="2400" dirty="0">
                <a:solidFill>
                  <a:schemeClr val="accent4">
                    <a:lumMod val="60000"/>
                    <a:lumOff val="40000"/>
                  </a:schemeClr>
                </a:solidFill>
              </a:rPr>
              <a:t> </a:t>
            </a:r>
            <a:r>
              <a:rPr lang="en-IN" sz="2400" dirty="0" err="1">
                <a:solidFill>
                  <a:schemeClr val="accent4">
                    <a:lumMod val="60000"/>
                    <a:lumOff val="40000"/>
                  </a:schemeClr>
                </a:solidFill>
              </a:rPr>
              <a:t>टिकाटिपण्या</a:t>
            </a:r>
            <a:r>
              <a:rPr lang="en-IN" sz="2400" dirty="0">
                <a:solidFill>
                  <a:schemeClr val="accent4">
                    <a:lumMod val="60000"/>
                    <a:lumOff val="40000"/>
                  </a:schemeClr>
                </a:solidFill>
              </a:rPr>
              <a:t> </a:t>
            </a:r>
            <a:r>
              <a:rPr lang="en-IN" sz="2400" dirty="0" err="1">
                <a:solidFill>
                  <a:schemeClr val="accent4">
                    <a:lumMod val="60000"/>
                    <a:lumOff val="40000"/>
                  </a:schemeClr>
                </a:solidFill>
              </a:rPr>
              <a:t>लिहील्या</a:t>
            </a:r>
            <a:r>
              <a:rPr lang="en-IN" sz="2400" dirty="0">
                <a:solidFill>
                  <a:schemeClr val="accent4">
                    <a:lumMod val="60000"/>
                    <a:lumOff val="40000"/>
                  </a:schemeClr>
                </a:solidFill>
              </a:rPr>
              <a:t>. </a:t>
            </a:r>
            <a:endParaRPr lang="en-US" sz="2400" dirty="0">
              <a:solidFill>
                <a:schemeClr val="accent4">
                  <a:lumMod val="60000"/>
                  <a:lumOff val="40000"/>
                </a:schemeClr>
              </a:solidFill>
            </a:endParaRPr>
          </a:p>
        </p:txBody>
      </p:sp>
    </p:spTree>
    <p:extLst>
      <p:ext uri="{BB962C8B-B14F-4D97-AF65-F5344CB8AC3E}">
        <p14:creationId xmlns:p14="http://schemas.microsoft.com/office/powerpoint/2010/main" val="3625145591"/>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E9C94-939F-C948-859F-B049ED737507}"/>
              </a:ext>
            </a:extLst>
          </p:cNvPr>
          <p:cNvSpPr>
            <a:spLocks noGrp="1"/>
          </p:cNvSpPr>
          <p:nvPr>
            <p:ph type="ctrTitle"/>
          </p:nvPr>
        </p:nvSpPr>
        <p:spPr>
          <a:xfrm>
            <a:off x="1594602" y="-136071"/>
            <a:ext cx="8676223" cy="1510392"/>
          </a:xfrm>
        </p:spPr>
        <p:txBody>
          <a:bodyPr>
            <a:normAutofit/>
          </a:bodyPr>
          <a:lstStyle/>
          <a:p>
            <a:r>
              <a:rPr lang="en-IN" sz="4000">
                <a:solidFill>
                  <a:schemeClr val="accent5"/>
                </a:solidFill>
              </a:rPr>
              <a:t>पुरस्कार</a:t>
            </a:r>
            <a:r>
              <a:rPr lang="en-IN" sz="4000"/>
              <a:t> </a:t>
            </a:r>
            <a:r>
              <a:rPr lang="en-IN" sz="4000">
                <a:solidFill>
                  <a:schemeClr val="accent5"/>
                </a:solidFill>
              </a:rPr>
              <a:t>आणि</a:t>
            </a:r>
            <a:r>
              <a:rPr lang="en-IN" sz="4000"/>
              <a:t> </a:t>
            </a:r>
            <a:r>
              <a:rPr lang="en-IN" sz="4000">
                <a:solidFill>
                  <a:schemeClr val="accent5"/>
                </a:solidFill>
              </a:rPr>
              <a:t>सन्मान</a:t>
            </a:r>
            <a:endParaRPr lang="en-US" sz="4000">
              <a:solidFill>
                <a:schemeClr val="accent5"/>
              </a:solidFill>
            </a:endParaRPr>
          </a:p>
        </p:txBody>
      </p:sp>
      <p:sp>
        <p:nvSpPr>
          <p:cNvPr id="3" name="Subtitle 2">
            <a:extLst>
              <a:ext uri="{FF2B5EF4-FFF2-40B4-BE49-F238E27FC236}">
                <a16:creationId xmlns="" xmlns:a16="http://schemas.microsoft.com/office/drawing/2014/main" id="{732DDB3F-D465-194A-BDE8-0C54323EC94B}"/>
              </a:ext>
            </a:extLst>
          </p:cNvPr>
          <p:cNvSpPr>
            <a:spLocks noGrp="1"/>
          </p:cNvSpPr>
          <p:nvPr>
            <p:ph type="subTitle" idx="1"/>
          </p:nvPr>
        </p:nvSpPr>
        <p:spPr>
          <a:xfrm>
            <a:off x="2152214" y="1949934"/>
            <a:ext cx="7887572" cy="2509834"/>
          </a:xfrm>
        </p:spPr>
        <p:txBody>
          <a:bodyPr>
            <a:noAutofit/>
          </a:bodyPr>
          <a:lstStyle/>
          <a:p>
            <a:pPr marL="342900" indent="-342900">
              <a:buFont typeface="Wingdings" pitchFamily="2" charset="2"/>
              <a:buChar char="Ø"/>
            </a:pPr>
            <a:r>
              <a:rPr lang="en-IN" sz="2000" dirty="0" err="1">
                <a:solidFill>
                  <a:schemeClr val="accent5">
                    <a:lumMod val="60000"/>
                    <a:lumOff val="40000"/>
                  </a:schemeClr>
                </a:solidFill>
              </a:rPr>
              <a:t>वि</a:t>
            </a:r>
            <a:r>
              <a:rPr lang="en-IN" sz="2000" dirty="0">
                <a:solidFill>
                  <a:schemeClr val="accent5">
                    <a:lumMod val="60000"/>
                    <a:lumOff val="40000"/>
                  </a:schemeClr>
                </a:solidFill>
              </a:rPr>
              <a:t>. स. </a:t>
            </a:r>
            <a:r>
              <a:rPr lang="en-IN" sz="2000" dirty="0" err="1">
                <a:solidFill>
                  <a:schemeClr val="accent5">
                    <a:lumMod val="60000"/>
                    <a:lumOff val="40000"/>
                  </a:schemeClr>
                </a:solidFill>
              </a:rPr>
              <a:t>खांडेकर</a:t>
            </a:r>
            <a:r>
              <a:rPr lang="en-IN" sz="2000" dirty="0">
                <a:solidFill>
                  <a:schemeClr val="accent5">
                    <a:lumMod val="60000"/>
                    <a:lumOff val="40000"/>
                  </a:schemeClr>
                </a:solidFill>
              </a:rPr>
              <a:t> </a:t>
            </a:r>
            <a:r>
              <a:rPr lang="en-IN" sz="2000" dirty="0" err="1">
                <a:solidFill>
                  <a:schemeClr val="accent5">
                    <a:lumMod val="60000"/>
                    <a:lumOff val="40000"/>
                  </a:schemeClr>
                </a:solidFill>
              </a:rPr>
              <a:t>यांना</a:t>
            </a:r>
            <a:r>
              <a:rPr lang="en-IN" sz="2000" dirty="0">
                <a:solidFill>
                  <a:schemeClr val="accent5">
                    <a:lumMod val="60000"/>
                    <a:lumOff val="40000"/>
                  </a:schemeClr>
                </a:solidFill>
              </a:rPr>
              <a:t> </a:t>
            </a:r>
            <a:r>
              <a:rPr lang="en-IN" sz="2000" dirty="0" err="1">
                <a:solidFill>
                  <a:schemeClr val="accent5">
                    <a:lumMod val="60000"/>
                    <a:lumOff val="40000"/>
                  </a:schemeClr>
                </a:solidFill>
              </a:rPr>
              <a:t>त्यांच्या</a:t>
            </a:r>
            <a:r>
              <a:rPr lang="en-IN" sz="2000" dirty="0">
                <a:solidFill>
                  <a:schemeClr val="accent5">
                    <a:lumMod val="60000"/>
                    <a:lumOff val="40000"/>
                  </a:schemeClr>
                </a:solidFill>
              </a:rPr>
              <a:t> </a:t>
            </a:r>
            <a:r>
              <a:rPr lang="en-IN" sz="2000" dirty="0" err="1">
                <a:solidFill>
                  <a:schemeClr val="accent5">
                    <a:lumMod val="60000"/>
                    <a:lumOff val="40000"/>
                  </a:schemeClr>
                </a:solidFill>
              </a:rPr>
              <a:t>साहित्य</a:t>
            </a:r>
            <a:r>
              <a:rPr lang="en-IN" sz="2000" dirty="0">
                <a:solidFill>
                  <a:schemeClr val="accent5">
                    <a:lumMod val="60000"/>
                    <a:lumOff val="40000"/>
                  </a:schemeClr>
                </a:solidFill>
              </a:rPr>
              <a:t> </a:t>
            </a:r>
            <a:r>
              <a:rPr lang="en-IN" sz="2000" dirty="0" err="1">
                <a:solidFill>
                  <a:schemeClr val="accent5">
                    <a:lumMod val="60000"/>
                    <a:lumOff val="40000"/>
                  </a:schemeClr>
                </a:solidFill>
              </a:rPr>
              <a:t>क्षेत्रातील</a:t>
            </a:r>
            <a:r>
              <a:rPr lang="en-IN" sz="2000" dirty="0">
                <a:solidFill>
                  <a:schemeClr val="accent5">
                    <a:lumMod val="60000"/>
                    <a:lumOff val="40000"/>
                  </a:schemeClr>
                </a:solidFill>
              </a:rPr>
              <a:t> </a:t>
            </a:r>
            <a:r>
              <a:rPr lang="en-IN" sz="2000" dirty="0" err="1">
                <a:solidFill>
                  <a:schemeClr val="accent5">
                    <a:lumMod val="60000"/>
                    <a:lumOff val="40000"/>
                  </a:schemeClr>
                </a:solidFill>
              </a:rPr>
              <a:t>कामगिरीसाठी</a:t>
            </a:r>
            <a:r>
              <a:rPr lang="en-IN" sz="2000" dirty="0">
                <a:solidFill>
                  <a:schemeClr val="accent5">
                    <a:lumMod val="60000"/>
                    <a:lumOff val="40000"/>
                  </a:schemeClr>
                </a:solidFill>
              </a:rPr>
              <a:t> </a:t>
            </a:r>
            <a:r>
              <a:rPr lang="en-IN" sz="2000" dirty="0" err="1">
                <a:solidFill>
                  <a:schemeClr val="accent5">
                    <a:lumMod val="60000"/>
                    <a:lumOff val="40000"/>
                  </a:schemeClr>
                </a:solidFill>
              </a:rPr>
              <a:t>विविध</a:t>
            </a:r>
            <a:r>
              <a:rPr lang="en-IN" sz="2000" dirty="0">
                <a:solidFill>
                  <a:schemeClr val="accent5">
                    <a:lumMod val="60000"/>
                    <a:lumOff val="40000"/>
                  </a:schemeClr>
                </a:solidFill>
              </a:rPr>
              <a:t> </a:t>
            </a:r>
            <a:r>
              <a:rPr lang="en-IN" sz="2000" dirty="0" err="1">
                <a:solidFill>
                  <a:schemeClr val="accent5">
                    <a:lumMod val="60000"/>
                    <a:lumOff val="40000"/>
                  </a:schemeClr>
                </a:solidFill>
              </a:rPr>
              <a:t>पुरस्कारांनी</a:t>
            </a:r>
            <a:r>
              <a:rPr lang="en-IN" sz="2000" dirty="0">
                <a:solidFill>
                  <a:schemeClr val="accent5">
                    <a:lumMod val="60000"/>
                    <a:lumOff val="40000"/>
                  </a:schemeClr>
                </a:solidFill>
              </a:rPr>
              <a:t> </a:t>
            </a:r>
            <a:r>
              <a:rPr lang="en-IN" sz="2000" dirty="0" err="1">
                <a:solidFill>
                  <a:schemeClr val="accent5">
                    <a:lumMod val="60000"/>
                    <a:lumOff val="40000"/>
                  </a:schemeClr>
                </a:solidFill>
              </a:rPr>
              <a:t>सन्मानित</a:t>
            </a:r>
            <a:r>
              <a:rPr lang="en-IN" sz="2000" dirty="0">
                <a:solidFill>
                  <a:schemeClr val="accent5">
                    <a:lumMod val="60000"/>
                    <a:lumOff val="40000"/>
                  </a:schemeClr>
                </a:solidFill>
              </a:rPr>
              <a:t> </a:t>
            </a:r>
            <a:r>
              <a:rPr lang="en-IN" sz="2000" dirty="0" err="1">
                <a:solidFill>
                  <a:schemeClr val="accent5">
                    <a:lumMod val="60000"/>
                    <a:lumOff val="40000"/>
                  </a:schemeClr>
                </a:solidFill>
              </a:rPr>
              <a:t>करण्यात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आले</a:t>
            </a:r>
            <a:r>
              <a:rPr lang="en-IN" sz="2000" dirty="0" smtClean="0">
                <a:solidFill>
                  <a:schemeClr val="accent5">
                    <a:lumMod val="60000"/>
                    <a:lumOff val="40000"/>
                  </a:schemeClr>
                </a:solidFill>
              </a:rPr>
              <a:t>.</a:t>
            </a:r>
            <a:r>
              <a:rPr lang="en-IN" sz="2000" dirty="0">
                <a:solidFill>
                  <a:schemeClr val="accent5">
                    <a:lumMod val="60000"/>
                    <a:lumOff val="40000"/>
                  </a:schemeClr>
                </a:solidFill>
              </a:rPr>
              <a:t>
</a:t>
            </a:r>
            <a:r>
              <a:rPr lang="en-IN" sz="2000" dirty="0" err="1">
                <a:solidFill>
                  <a:schemeClr val="accent5">
                    <a:lumMod val="60000"/>
                    <a:lumOff val="40000"/>
                  </a:schemeClr>
                </a:solidFill>
              </a:rPr>
              <a:t>वि</a:t>
            </a:r>
            <a:r>
              <a:rPr lang="en-IN" sz="2000" dirty="0">
                <a:solidFill>
                  <a:schemeClr val="accent5">
                    <a:lumMod val="60000"/>
                    <a:lumOff val="40000"/>
                  </a:schemeClr>
                </a:solidFill>
              </a:rPr>
              <a:t>. स. </a:t>
            </a:r>
            <a:r>
              <a:rPr lang="en-IN" sz="2000" dirty="0" err="1">
                <a:solidFill>
                  <a:schemeClr val="accent5">
                    <a:lumMod val="60000"/>
                    <a:lumOff val="40000"/>
                  </a:schemeClr>
                </a:solidFill>
              </a:rPr>
              <a:t>खांडेकर</a:t>
            </a:r>
            <a:r>
              <a:rPr lang="en-IN" sz="2000" dirty="0">
                <a:solidFill>
                  <a:schemeClr val="accent5">
                    <a:lumMod val="60000"/>
                    <a:lumOff val="40000"/>
                  </a:schemeClr>
                </a:solidFill>
              </a:rPr>
              <a:t> </a:t>
            </a:r>
            <a:r>
              <a:rPr lang="en-IN" sz="2000" dirty="0" err="1">
                <a:solidFill>
                  <a:schemeClr val="accent5">
                    <a:lumMod val="60000"/>
                    <a:lumOff val="40000"/>
                  </a:schemeClr>
                </a:solidFill>
              </a:rPr>
              <a:t>यांना</a:t>
            </a:r>
            <a:r>
              <a:rPr lang="en-IN" sz="2000" dirty="0">
                <a:solidFill>
                  <a:schemeClr val="accent5">
                    <a:lumMod val="60000"/>
                    <a:lumOff val="40000"/>
                  </a:schemeClr>
                </a:solidFill>
              </a:rPr>
              <a:t> </a:t>
            </a:r>
            <a:r>
              <a:rPr lang="en-IN" sz="2000" dirty="0" err="1">
                <a:solidFill>
                  <a:schemeClr val="accent5">
                    <a:lumMod val="60000"/>
                    <a:lumOff val="40000"/>
                  </a:schemeClr>
                </a:solidFill>
              </a:rPr>
              <a:t>सन</a:t>
            </a:r>
            <a:r>
              <a:rPr lang="en-IN" sz="2000" dirty="0">
                <a:solidFill>
                  <a:schemeClr val="accent5">
                    <a:lumMod val="60000"/>
                    <a:lumOff val="40000"/>
                  </a:schemeClr>
                </a:solidFill>
              </a:rPr>
              <a:t> 1941 </a:t>
            </a:r>
            <a:r>
              <a:rPr lang="en-IN" sz="2000" dirty="0" err="1">
                <a:solidFill>
                  <a:schemeClr val="accent5">
                    <a:lumMod val="60000"/>
                    <a:lumOff val="40000"/>
                  </a:schemeClr>
                </a:solidFill>
              </a:rPr>
              <a:t>साली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सोलापूर</a:t>
            </a:r>
            <a:r>
              <a:rPr lang="en-IN" sz="2000" dirty="0">
                <a:solidFill>
                  <a:schemeClr val="accent5">
                    <a:lumMod val="60000"/>
                    <a:lumOff val="40000"/>
                  </a:schemeClr>
                </a:solidFill>
              </a:rPr>
              <a:t> </a:t>
            </a:r>
            <a:r>
              <a:rPr lang="en-IN" sz="2000" dirty="0" err="1">
                <a:solidFill>
                  <a:schemeClr val="accent5">
                    <a:lumMod val="60000"/>
                    <a:lumOff val="40000"/>
                  </a:schemeClr>
                </a:solidFill>
              </a:rPr>
              <a:t>येथे</a:t>
            </a:r>
            <a:r>
              <a:rPr lang="en-IN" sz="2000" dirty="0">
                <a:solidFill>
                  <a:schemeClr val="accent5">
                    <a:lumMod val="60000"/>
                    <a:lumOff val="40000"/>
                  </a:schemeClr>
                </a:solidFill>
              </a:rPr>
              <a:t> </a:t>
            </a:r>
            <a:r>
              <a:rPr lang="en-IN" sz="2000" dirty="0" err="1">
                <a:solidFill>
                  <a:schemeClr val="accent5">
                    <a:lumMod val="60000"/>
                    <a:lumOff val="40000"/>
                  </a:schemeClr>
                </a:solidFill>
              </a:rPr>
              <a:t>भरलेल्या</a:t>
            </a:r>
            <a:r>
              <a:rPr lang="en-IN" sz="2000" dirty="0">
                <a:solidFill>
                  <a:schemeClr val="accent5">
                    <a:lumMod val="60000"/>
                    <a:lumOff val="40000"/>
                  </a:schemeClr>
                </a:solidFill>
              </a:rPr>
              <a:t> ‘</a:t>
            </a:r>
            <a:r>
              <a:rPr lang="en-IN" sz="2000" dirty="0" err="1">
                <a:solidFill>
                  <a:schemeClr val="accent5">
                    <a:lumMod val="60000"/>
                    <a:lumOff val="40000"/>
                  </a:schemeClr>
                </a:solidFill>
              </a:rPr>
              <a:t>अखिल</a:t>
            </a:r>
            <a:r>
              <a:rPr lang="en-IN" sz="2000" dirty="0">
                <a:solidFill>
                  <a:schemeClr val="accent5">
                    <a:lumMod val="60000"/>
                    <a:lumOff val="40000"/>
                  </a:schemeClr>
                </a:solidFill>
              </a:rPr>
              <a:t> </a:t>
            </a:r>
            <a:r>
              <a:rPr lang="en-IN" sz="2000" dirty="0" err="1">
                <a:solidFill>
                  <a:schemeClr val="accent5">
                    <a:lumMod val="60000"/>
                    <a:lumOff val="40000"/>
                  </a:schemeClr>
                </a:solidFill>
              </a:rPr>
              <a:t>भारतीय</a:t>
            </a:r>
            <a:r>
              <a:rPr lang="en-IN" sz="2000" dirty="0">
                <a:solidFill>
                  <a:schemeClr val="accent5">
                    <a:lumMod val="60000"/>
                    <a:lumOff val="40000"/>
                  </a:schemeClr>
                </a:solidFill>
              </a:rPr>
              <a:t> </a:t>
            </a:r>
            <a:r>
              <a:rPr lang="en-IN" sz="2000" dirty="0" err="1">
                <a:solidFill>
                  <a:schemeClr val="accent5">
                    <a:lumMod val="60000"/>
                    <a:lumOff val="40000"/>
                  </a:schemeClr>
                </a:solidFill>
              </a:rPr>
              <a:t>मराठी</a:t>
            </a:r>
            <a:r>
              <a:rPr lang="en-IN" sz="2000" dirty="0">
                <a:solidFill>
                  <a:schemeClr val="accent5">
                    <a:lumMod val="60000"/>
                    <a:lumOff val="40000"/>
                  </a:schemeClr>
                </a:solidFill>
              </a:rPr>
              <a:t> </a:t>
            </a:r>
            <a:r>
              <a:rPr lang="en-IN" sz="2000" dirty="0" err="1">
                <a:solidFill>
                  <a:schemeClr val="accent5">
                    <a:lumMod val="60000"/>
                    <a:lumOff val="40000"/>
                  </a:schemeClr>
                </a:solidFill>
              </a:rPr>
              <a:t>साहित्य</a:t>
            </a:r>
            <a:r>
              <a:rPr lang="en-IN" sz="2000" dirty="0">
                <a:solidFill>
                  <a:schemeClr val="accent5">
                    <a:lumMod val="60000"/>
                    <a:lumOff val="40000"/>
                  </a:schemeClr>
                </a:solidFill>
              </a:rPr>
              <a:t> </a:t>
            </a:r>
            <a:r>
              <a:rPr lang="en-IN" sz="2000" dirty="0" err="1">
                <a:solidFill>
                  <a:schemeClr val="accent5">
                    <a:lumMod val="60000"/>
                    <a:lumOff val="40000"/>
                  </a:schemeClr>
                </a:solidFill>
              </a:rPr>
              <a:t>सम्मेलना’चे</a:t>
            </a:r>
            <a:r>
              <a:rPr lang="en-IN" sz="2000" dirty="0">
                <a:solidFill>
                  <a:schemeClr val="accent5">
                    <a:lumMod val="60000"/>
                    <a:lumOff val="40000"/>
                  </a:schemeClr>
                </a:solidFill>
              </a:rPr>
              <a:t> </a:t>
            </a:r>
            <a:r>
              <a:rPr lang="en-IN" sz="2000" dirty="0" err="1">
                <a:solidFill>
                  <a:schemeClr val="accent5">
                    <a:lumMod val="60000"/>
                    <a:lumOff val="40000"/>
                  </a:schemeClr>
                </a:solidFill>
              </a:rPr>
              <a:t>अध्यक्ष</a:t>
            </a:r>
            <a:r>
              <a:rPr lang="en-IN" sz="2000" dirty="0">
                <a:solidFill>
                  <a:schemeClr val="accent5">
                    <a:lumMod val="60000"/>
                    <a:lumOff val="40000"/>
                  </a:schemeClr>
                </a:solidFill>
              </a:rPr>
              <a:t> </a:t>
            </a:r>
            <a:r>
              <a:rPr lang="en-IN" sz="2000" dirty="0" err="1">
                <a:solidFill>
                  <a:schemeClr val="accent5">
                    <a:lumMod val="60000"/>
                    <a:lumOff val="40000"/>
                  </a:schemeClr>
                </a:solidFill>
              </a:rPr>
              <a:t>नेमण्यात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आले</a:t>
            </a:r>
            <a:r>
              <a:rPr lang="en-IN" sz="2000" dirty="0">
                <a:solidFill>
                  <a:schemeClr val="accent5">
                    <a:lumMod val="60000"/>
                    <a:lumOff val="40000"/>
                  </a:schemeClr>
                </a:solidFill>
              </a:rPr>
              <a:t> </a:t>
            </a:r>
            <a:r>
              <a:rPr lang="en-IN" sz="2000" dirty="0" err="1">
                <a:solidFill>
                  <a:schemeClr val="accent5">
                    <a:lumMod val="60000"/>
                    <a:lumOff val="40000"/>
                  </a:schemeClr>
                </a:solidFill>
              </a:rPr>
              <a:t>होते</a:t>
            </a:r>
            <a:r>
              <a:rPr lang="en-IN" sz="2000" dirty="0">
                <a:solidFill>
                  <a:schemeClr val="accent5">
                    <a:lumMod val="60000"/>
                    <a:lumOff val="40000"/>
                  </a:schemeClr>
                </a:solidFill>
              </a:rPr>
              <a:t>.
</a:t>
            </a:r>
            <a:r>
              <a:rPr lang="en-IN" sz="2000" dirty="0" err="1">
                <a:solidFill>
                  <a:schemeClr val="accent5">
                    <a:lumMod val="60000"/>
                    <a:lumOff val="40000"/>
                  </a:schemeClr>
                </a:solidFill>
              </a:rPr>
              <a:t>सन</a:t>
            </a:r>
            <a:r>
              <a:rPr lang="en-IN" sz="2000" dirty="0">
                <a:solidFill>
                  <a:schemeClr val="accent5">
                    <a:lumMod val="60000"/>
                    <a:lumOff val="40000"/>
                  </a:schemeClr>
                </a:solidFill>
              </a:rPr>
              <a:t> 1960 </a:t>
            </a:r>
            <a:r>
              <a:rPr lang="en-IN" sz="2000" dirty="0" err="1">
                <a:solidFill>
                  <a:schemeClr val="accent5">
                    <a:lumMod val="60000"/>
                    <a:lumOff val="40000"/>
                  </a:schemeClr>
                </a:solidFill>
              </a:rPr>
              <a:t>मध्ये</a:t>
            </a:r>
            <a:r>
              <a:rPr lang="en-IN" sz="2000" dirty="0">
                <a:solidFill>
                  <a:schemeClr val="accent5">
                    <a:lumMod val="60000"/>
                    <a:lumOff val="40000"/>
                  </a:schemeClr>
                </a:solidFill>
              </a:rPr>
              <a:t> </a:t>
            </a:r>
            <a:r>
              <a:rPr lang="en-IN" sz="2000" dirty="0" err="1">
                <a:solidFill>
                  <a:schemeClr val="accent5">
                    <a:lumMod val="60000"/>
                    <a:lumOff val="40000"/>
                  </a:schemeClr>
                </a:solidFill>
              </a:rPr>
              <a:t>त्यांच्या</a:t>
            </a:r>
            <a:r>
              <a:rPr lang="en-IN" sz="2000" dirty="0">
                <a:solidFill>
                  <a:schemeClr val="accent5">
                    <a:lumMod val="60000"/>
                    <a:lumOff val="40000"/>
                  </a:schemeClr>
                </a:solidFill>
              </a:rPr>
              <a:t> ‘</a:t>
            </a:r>
            <a:r>
              <a:rPr lang="en-IN" sz="2000" dirty="0" err="1">
                <a:solidFill>
                  <a:schemeClr val="accent5">
                    <a:lumMod val="60000"/>
                    <a:lumOff val="40000"/>
                  </a:schemeClr>
                </a:solidFill>
              </a:rPr>
              <a:t>ययाती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या</a:t>
            </a:r>
            <a:r>
              <a:rPr lang="en-IN" sz="2000" dirty="0">
                <a:solidFill>
                  <a:schemeClr val="accent5">
                    <a:lumMod val="60000"/>
                    <a:lumOff val="40000"/>
                  </a:schemeClr>
                </a:solidFill>
              </a:rPr>
              <a:t> </a:t>
            </a:r>
            <a:r>
              <a:rPr lang="en-IN" sz="2000" dirty="0" err="1">
                <a:solidFill>
                  <a:schemeClr val="accent5">
                    <a:lumMod val="60000"/>
                    <a:lumOff val="40000"/>
                  </a:schemeClr>
                </a:solidFill>
              </a:rPr>
              <a:t>कादंबरीला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साहित्य</a:t>
            </a:r>
            <a:r>
              <a:rPr lang="en-IN" sz="2000" dirty="0">
                <a:solidFill>
                  <a:schemeClr val="accent5">
                    <a:lumMod val="60000"/>
                    <a:lumOff val="40000"/>
                  </a:schemeClr>
                </a:solidFill>
              </a:rPr>
              <a:t> </a:t>
            </a:r>
            <a:r>
              <a:rPr lang="en-IN" sz="2000" dirty="0" err="1">
                <a:solidFill>
                  <a:schemeClr val="accent5">
                    <a:lumMod val="60000"/>
                    <a:lumOff val="40000"/>
                  </a:schemeClr>
                </a:solidFill>
              </a:rPr>
              <a:t>अकादमी</a:t>
            </a:r>
            <a:r>
              <a:rPr lang="en-IN" sz="2000" dirty="0">
                <a:solidFill>
                  <a:schemeClr val="accent5">
                    <a:lumMod val="60000"/>
                    <a:lumOff val="40000"/>
                  </a:schemeClr>
                </a:solidFill>
              </a:rPr>
              <a:t> </a:t>
            </a:r>
            <a:r>
              <a:rPr lang="en-IN" sz="2000" dirty="0" err="1">
                <a:solidFill>
                  <a:schemeClr val="accent5">
                    <a:lumMod val="60000"/>
                    <a:lumOff val="40000"/>
                  </a:schemeClr>
                </a:solidFill>
              </a:rPr>
              <a:t>पुरस्कार</a:t>
            </a:r>
            <a:r>
              <a:rPr lang="en-IN" sz="2000" dirty="0">
                <a:solidFill>
                  <a:schemeClr val="accent5">
                    <a:lumMod val="60000"/>
                    <a:lumOff val="40000"/>
                  </a:schemeClr>
                </a:solidFill>
              </a:rPr>
              <a:t>’ </a:t>
            </a:r>
            <a:r>
              <a:rPr lang="en-IN" sz="2000" dirty="0" err="1">
                <a:solidFill>
                  <a:schemeClr val="accent5">
                    <a:lumMod val="60000"/>
                    <a:lumOff val="40000"/>
                  </a:schemeClr>
                </a:solidFill>
              </a:rPr>
              <a:t>देऊन</a:t>
            </a:r>
            <a:r>
              <a:rPr lang="en-IN" sz="2000" dirty="0">
                <a:solidFill>
                  <a:schemeClr val="accent5">
                    <a:lumMod val="60000"/>
                    <a:lumOff val="40000"/>
                  </a:schemeClr>
                </a:solidFill>
              </a:rPr>
              <a:t> </a:t>
            </a:r>
            <a:r>
              <a:rPr lang="en-IN" sz="2000" dirty="0" err="1">
                <a:solidFill>
                  <a:schemeClr val="accent5">
                    <a:lumMod val="60000"/>
                    <a:lumOff val="40000"/>
                  </a:schemeClr>
                </a:solidFill>
              </a:rPr>
              <a:t>सन्मानित</a:t>
            </a:r>
            <a:r>
              <a:rPr lang="en-IN" sz="2000" dirty="0">
                <a:solidFill>
                  <a:schemeClr val="accent5">
                    <a:lumMod val="60000"/>
                    <a:lumOff val="40000"/>
                  </a:schemeClr>
                </a:solidFill>
              </a:rPr>
              <a:t> </a:t>
            </a:r>
            <a:r>
              <a:rPr lang="en-IN" sz="2000" dirty="0" err="1">
                <a:solidFill>
                  <a:schemeClr val="accent5">
                    <a:lumMod val="60000"/>
                    <a:lumOff val="40000"/>
                  </a:schemeClr>
                </a:solidFill>
              </a:rPr>
              <a:t>करण्यात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आले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सन</a:t>
            </a:r>
            <a:r>
              <a:rPr lang="en-IN" sz="2000" dirty="0">
                <a:solidFill>
                  <a:schemeClr val="accent5">
                    <a:lumMod val="60000"/>
                    <a:lumOff val="40000"/>
                  </a:schemeClr>
                </a:solidFill>
              </a:rPr>
              <a:t> 1968 </a:t>
            </a:r>
            <a:r>
              <a:rPr lang="en-IN" sz="2000" dirty="0" err="1">
                <a:solidFill>
                  <a:schemeClr val="accent5">
                    <a:lumMod val="60000"/>
                    <a:lumOff val="40000"/>
                  </a:schemeClr>
                </a:solidFill>
              </a:rPr>
              <a:t>मध्ये</a:t>
            </a:r>
            <a:r>
              <a:rPr lang="en-IN" sz="2000" dirty="0">
                <a:solidFill>
                  <a:schemeClr val="accent5">
                    <a:lumMod val="60000"/>
                    <a:lumOff val="40000"/>
                  </a:schemeClr>
                </a:solidFill>
              </a:rPr>
              <a:t> ‘</a:t>
            </a:r>
            <a:r>
              <a:rPr lang="en-IN" sz="2000" dirty="0" err="1">
                <a:solidFill>
                  <a:schemeClr val="accent5">
                    <a:lumMod val="60000"/>
                    <a:lumOff val="40000"/>
                  </a:schemeClr>
                </a:solidFill>
              </a:rPr>
              <a:t>पद्मभूषण</a:t>
            </a:r>
            <a:r>
              <a:rPr lang="en-IN" sz="2000" dirty="0">
                <a:solidFill>
                  <a:schemeClr val="accent5">
                    <a:lumMod val="60000"/>
                    <a:lumOff val="40000"/>
                  </a:schemeClr>
                </a:solidFill>
              </a:rPr>
              <a:t>’ </a:t>
            </a:r>
            <a:r>
              <a:rPr lang="en-IN" sz="2000" dirty="0" err="1">
                <a:solidFill>
                  <a:schemeClr val="accent5">
                    <a:lumMod val="60000"/>
                    <a:lumOff val="40000"/>
                  </a:schemeClr>
                </a:solidFill>
              </a:rPr>
              <a:t>देऊन</a:t>
            </a:r>
            <a:r>
              <a:rPr lang="en-IN" sz="2000" dirty="0">
                <a:solidFill>
                  <a:schemeClr val="accent5">
                    <a:lumMod val="60000"/>
                    <a:lumOff val="40000"/>
                  </a:schemeClr>
                </a:solidFill>
              </a:rPr>
              <a:t> </a:t>
            </a:r>
            <a:r>
              <a:rPr lang="en-IN" sz="2000" dirty="0" err="1">
                <a:solidFill>
                  <a:schemeClr val="accent5">
                    <a:lumMod val="60000"/>
                    <a:lumOff val="40000"/>
                  </a:schemeClr>
                </a:solidFill>
              </a:rPr>
              <a:t>सन्मानित</a:t>
            </a:r>
            <a:r>
              <a:rPr lang="en-IN" sz="2000" dirty="0">
                <a:solidFill>
                  <a:schemeClr val="accent5">
                    <a:lumMod val="60000"/>
                    <a:lumOff val="40000"/>
                  </a:schemeClr>
                </a:solidFill>
              </a:rPr>
              <a:t> </a:t>
            </a:r>
            <a:r>
              <a:rPr lang="en-IN" sz="2000" dirty="0" err="1">
                <a:solidFill>
                  <a:schemeClr val="accent5">
                    <a:lumMod val="60000"/>
                    <a:lumOff val="40000"/>
                  </a:schemeClr>
                </a:solidFill>
              </a:rPr>
              <a:t>करण्यात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आले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सन</a:t>
            </a:r>
            <a:r>
              <a:rPr lang="en-IN" sz="2000" dirty="0">
                <a:solidFill>
                  <a:schemeClr val="accent5">
                    <a:lumMod val="60000"/>
                    <a:lumOff val="40000"/>
                  </a:schemeClr>
                </a:solidFill>
              </a:rPr>
              <a:t> 1974 </a:t>
            </a:r>
            <a:r>
              <a:rPr lang="en-IN" sz="2000" dirty="0" err="1">
                <a:solidFill>
                  <a:schemeClr val="accent5">
                    <a:lumMod val="60000"/>
                    <a:lumOff val="40000"/>
                  </a:schemeClr>
                </a:solidFill>
              </a:rPr>
              <a:t>मध्ये</a:t>
            </a:r>
            <a:r>
              <a:rPr lang="en-IN" sz="2000" dirty="0">
                <a:solidFill>
                  <a:schemeClr val="accent5">
                    <a:lumMod val="60000"/>
                    <a:lumOff val="40000"/>
                  </a:schemeClr>
                </a:solidFill>
              </a:rPr>
              <a:t> </a:t>
            </a:r>
            <a:r>
              <a:rPr lang="en-IN" sz="2000" dirty="0" err="1">
                <a:solidFill>
                  <a:schemeClr val="accent5">
                    <a:lumMod val="60000"/>
                    <a:lumOff val="40000"/>
                  </a:schemeClr>
                </a:solidFill>
              </a:rPr>
              <a:t>त्यांच्या</a:t>
            </a:r>
            <a:r>
              <a:rPr lang="en-IN" sz="2000" dirty="0">
                <a:solidFill>
                  <a:schemeClr val="accent5">
                    <a:lumMod val="60000"/>
                    <a:lumOff val="40000"/>
                  </a:schemeClr>
                </a:solidFill>
              </a:rPr>
              <a:t> ‘</a:t>
            </a:r>
            <a:r>
              <a:rPr lang="en-IN" sz="2000" dirty="0" err="1">
                <a:solidFill>
                  <a:schemeClr val="accent5">
                    <a:lumMod val="60000"/>
                    <a:lumOff val="40000"/>
                  </a:schemeClr>
                </a:solidFill>
              </a:rPr>
              <a:t>ययाती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कादंबरीला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साहित्य</a:t>
            </a:r>
            <a:r>
              <a:rPr lang="en-IN" sz="2000" dirty="0">
                <a:solidFill>
                  <a:schemeClr val="accent5">
                    <a:lumMod val="60000"/>
                    <a:lumOff val="40000"/>
                  </a:schemeClr>
                </a:solidFill>
              </a:rPr>
              <a:t> </a:t>
            </a:r>
            <a:r>
              <a:rPr lang="en-IN" sz="2000" dirty="0" err="1">
                <a:solidFill>
                  <a:schemeClr val="accent5">
                    <a:lumMod val="60000"/>
                    <a:lumOff val="40000"/>
                  </a:schemeClr>
                </a:solidFill>
              </a:rPr>
              <a:t>क्षेत्रातील</a:t>
            </a:r>
            <a:r>
              <a:rPr lang="en-IN" sz="2000" dirty="0">
                <a:solidFill>
                  <a:schemeClr val="accent5">
                    <a:lumMod val="60000"/>
                    <a:lumOff val="40000"/>
                  </a:schemeClr>
                </a:solidFill>
              </a:rPr>
              <a:t> </a:t>
            </a:r>
            <a:r>
              <a:rPr lang="en-IN" sz="2000" dirty="0" err="1">
                <a:solidFill>
                  <a:schemeClr val="accent5">
                    <a:lumMod val="60000"/>
                    <a:lumOff val="40000"/>
                  </a:schemeClr>
                </a:solidFill>
              </a:rPr>
              <a:t>सर्वोच्च</a:t>
            </a:r>
            <a:r>
              <a:rPr lang="en-IN" sz="2000" dirty="0">
                <a:solidFill>
                  <a:schemeClr val="accent5">
                    <a:lumMod val="60000"/>
                    <a:lumOff val="40000"/>
                  </a:schemeClr>
                </a:solidFill>
              </a:rPr>
              <a:t> </a:t>
            </a:r>
            <a:r>
              <a:rPr lang="en-IN" sz="2000" dirty="0" err="1">
                <a:solidFill>
                  <a:schemeClr val="accent5">
                    <a:lumMod val="60000"/>
                    <a:lumOff val="40000"/>
                  </a:schemeClr>
                </a:solidFill>
              </a:rPr>
              <a:t>असलेला</a:t>
            </a:r>
            <a:r>
              <a:rPr lang="en-IN" sz="2000" dirty="0">
                <a:solidFill>
                  <a:schemeClr val="accent5">
                    <a:lumMod val="60000"/>
                    <a:lumOff val="40000"/>
                  </a:schemeClr>
                </a:solidFill>
              </a:rPr>
              <a:t> ‘</a:t>
            </a:r>
            <a:r>
              <a:rPr lang="en-IN" sz="2000" dirty="0" err="1">
                <a:solidFill>
                  <a:schemeClr val="accent5">
                    <a:lumMod val="60000"/>
                    <a:lumOff val="40000"/>
                  </a:schemeClr>
                </a:solidFill>
              </a:rPr>
              <a:t>ज्ञानपीठ</a:t>
            </a:r>
            <a:r>
              <a:rPr lang="en-IN" sz="2000" dirty="0">
                <a:solidFill>
                  <a:schemeClr val="accent5">
                    <a:lumMod val="60000"/>
                    <a:lumOff val="40000"/>
                  </a:schemeClr>
                </a:solidFill>
              </a:rPr>
              <a:t>’ </a:t>
            </a:r>
            <a:r>
              <a:rPr lang="en-IN" sz="2000" dirty="0" err="1">
                <a:solidFill>
                  <a:schemeClr val="accent5">
                    <a:lumMod val="60000"/>
                    <a:lumOff val="40000"/>
                  </a:schemeClr>
                </a:solidFill>
              </a:rPr>
              <a:t>पुरस्कार</a:t>
            </a:r>
            <a:r>
              <a:rPr lang="en-IN" sz="2000" dirty="0">
                <a:solidFill>
                  <a:schemeClr val="accent5">
                    <a:lumMod val="60000"/>
                    <a:lumOff val="40000"/>
                  </a:schemeClr>
                </a:solidFill>
              </a:rPr>
              <a:t> </a:t>
            </a:r>
            <a:r>
              <a:rPr lang="en-IN" sz="2000" dirty="0" err="1">
                <a:solidFill>
                  <a:schemeClr val="accent5">
                    <a:lumMod val="60000"/>
                    <a:lumOff val="40000"/>
                  </a:schemeClr>
                </a:solidFill>
              </a:rPr>
              <a:t>देऊन</a:t>
            </a:r>
            <a:r>
              <a:rPr lang="en-IN" sz="2000" dirty="0">
                <a:solidFill>
                  <a:schemeClr val="accent5">
                    <a:lumMod val="60000"/>
                    <a:lumOff val="40000"/>
                  </a:schemeClr>
                </a:solidFill>
              </a:rPr>
              <a:t> </a:t>
            </a:r>
            <a:r>
              <a:rPr lang="en-IN" sz="2000" dirty="0" err="1">
                <a:solidFill>
                  <a:schemeClr val="accent5">
                    <a:lumMod val="60000"/>
                    <a:lumOff val="40000"/>
                  </a:schemeClr>
                </a:solidFill>
              </a:rPr>
              <a:t>सन्मान</a:t>
            </a:r>
            <a:r>
              <a:rPr lang="en-IN" sz="2000" dirty="0">
                <a:solidFill>
                  <a:schemeClr val="accent5">
                    <a:lumMod val="60000"/>
                    <a:lumOff val="40000"/>
                  </a:schemeClr>
                </a:solidFill>
              </a:rPr>
              <a:t> </a:t>
            </a:r>
            <a:r>
              <a:rPr lang="en-IN" sz="2000" dirty="0" err="1">
                <a:solidFill>
                  <a:schemeClr val="accent5">
                    <a:lumMod val="60000"/>
                    <a:lumOff val="40000"/>
                  </a:schemeClr>
                </a:solidFill>
              </a:rPr>
              <a:t>करण्यात</a:t>
            </a:r>
            <a:r>
              <a:rPr lang="en-IN" sz="2000" dirty="0">
                <a:solidFill>
                  <a:schemeClr val="accent5">
                    <a:lumMod val="60000"/>
                    <a:lumOff val="40000"/>
                  </a:schemeClr>
                </a:solidFill>
              </a:rPr>
              <a:t> </a:t>
            </a:r>
            <a:r>
              <a:rPr lang="en-IN" sz="2000" dirty="0" err="1">
                <a:solidFill>
                  <a:schemeClr val="accent5">
                    <a:lumMod val="60000"/>
                    <a:lumOff val="40000"/>
                  </a:schemeClr>
                </a:solidFill>
              </a:rPr>
              <a:t>आला</a:t>
            </a:r>
            <a:r>
              <a:rPr lang="en-IN" sz="2000" dirty="0">
                <a:solidFill>
                  <a:schemeClr val="accent5">
                    <a:lumMod val="60000"/>
                    <a:lumOff val="40000"/>
                  </a:schemeClr>
                </a:solidFill>
              </a:rPr>
              <a:t>.
</a:t>
            </a:r>
            <a:r>
              <a:rPr lang="en-IN" sz="2000" dirty="0" err="1">
                <a:solidFill>
                  <a:schemeClr val="accent5">
                    <a:lumMod val="60000"/>
                    <a:lumOff val="40000"/>
                  </a:schemeClr>
                </a:solidFill>
              </a:rPr>
              <a:t>तसेच</a:t>
            </a:r>
            <a:r>
              <a:rPr lang="en-IN" sz="2000" dirty="0">
                <a:solidFill>
                  <a:schemeClr val="accent5">
                    <a:lumMod val="60000"/>
                    <a:lumOff val="40000"/>
                  </a:schemeClr>
                </a:solidFill>
              </a:rPr>
              <a:t> </a:t>
            </a:r>
            <a:r>
              <a:rPr lang="en-IN" sz="2000" dirty="0" err="1">
                <a:solidFill>
                  <a:schemeClr val="accent5">
                    <a:lumMod val="60000"/>
                    <a:lumOff val="40000"/>
                  </a:schemeClr>
                </a:solidFill>
              </a:rPr>
              <a:t>कोल्हापूरच्या</a:t>
            </a:r>
            <a:r>
              <a:rPr lang="en-IN" sz="2000" dirty="0">
                <a:solidFill>
                  <a:schemeClr val="accent5">
                    <a:lumMod val="60000"/>
                    <a:lumOff val="40000"/>
                  </a:schemeClr>
                </a:solidFill>
              </a:rPr>
              <a:t> </a:t>
            </a:r>
            <a:r>
              <a:rPr lang="en-IN" sz="2000" dirty="0" err="1">
                <a:solidFill>
                  <a:schemeClr val="accent5">
                    <a:lumMod val="60000"/>
                    <a:lumOff val="40000"/>
                  </a:schemeClr>
                </a:solidFill>
              </a:rPr>
              <a:t>शिवाजी</a:t>
            </a:r>
            <a:r>
              <a:rPr lang="en-IN" sz="2000" dirty="0">
                <a:solidFill>
                  <a:schemeClr val="accent5">
                    <a:lumMod val="60000"/>
                    <a:lumOff val="40000"/>
                  </a:schemeClr>
                </a:solidFill>
              </a:rPr>
              <a:t> </a:t>
            </a:r>
            <a:r>
              <a:rPr lang="en-IN" sz="2000" dirty="0" err="1">
                <a:solidFill>
                  <a:schemeClr val="accent5">
                    <a:lumMod val="60000"/>
                    <a:lumOff val="40000"/>
                  </a:schemeClr>
                </a:solidFill>
              </a:rPr>
              <a:t>विद्यापीठाने</a:t>
            </a:r>
            <a:r>
              <a:rPr lang="en-IN" sz="2000" dirty="0">
                <a:solidFill>
                  <a:schemeClr val="accent5">
                    <a:lumMod val="60000"/>
                    <a:lumOff val="40000"/>
                  </a:schemeClr>
                </a:solidFill>
              </a:rPr>
              <a:t> ‘</a:t>
            </a:r>
            <a:r>
              <a:rPr lang="en-IN" sz="2000" dirty="0" err="1">
                <a:solidFill>
                  <a:schemeClr val="accent5">
                    <a:lumMod val="60000"/>
                    <a:lumOff val="40000"/>
                  </a:schemeClr>
                </a:solidFill>
              </a:rPr>
              <a:t>डॉक्टर</a:t>
            </a:r>
            <a:r>
              <a:rPr lang="en-IN" sz="2000" dirty="0">
                <a:solidFill>
                  <a:schemeClr val="accent5">
                    <a:lumMod val="60000"/>
                    <a:lumOff val="40000"/>
                  </a:schemeClr>
                </a:solidFill>
              </a:rPr>
              <a:t> </a:t>
            </a:r>
            <a:r>
              <a:rPr lang="en-IN" sz="2000" dirty="0" err="1">
                <a:solidFill>
                  <a:schemeClr val="accent5">
                    <a:lumMod val="60000"/>
                    <a:lumOff val="40000"/>
                  </a:schemeClr>
                </a:solidFill>
              </a:rPr>
              <a:t>ऑफ</a:t>
            </a:r>
            <a:r>
              <a:rPr lang="en-IN" sz="2000" dirty="0">
                <a:solidFill>
                  <a:schemeClr val="accent5">
                    <a:lumMod val="60000"/>
                    <a:lumOff val="40000"/>
                  </a:schemeClr>
                </a:solidFill>
              </a:rPr>
              <a:t> </a:t>
            </a:r>
            <a:r>
              <a:rPr lang="en-IN" sz="2000" dirty="0" err="1">
                <a:solidFill>
                  <a:schemeClr val="accent5">
                    <a:lumMod val="60000"/>
                    <a:lumOff val="40000"/>
                  </a:schemeClr>
                </a:solidFill>
              </a:rPr>
              <a:t>लिटरेचर</a:t>
            </a:r>
            <a:r>
              <a:rPr lang="en-IN" sz="2000" dirty="0">
                <a:solidFill>
                  <a:schemeClr val="accent5">
                    <a:lumMod val="60000"/>
                    <a:lumOff val="40000"/>
                  </a:schemeClr>
                </a:solidFill>
              </a:rPr>
              <a:t>’ (</a:t>
            </a:r>
            <a:r>
              <a:rPr lang="en-IN" sz="2000" dirty="0" err="1">
                <a:solidFill>
                  <a:schemeClr val="accent5">
                    <a:lumMod val="60000"/>
                    <a:lumOff val="40000"/>
                  </a:schemeClr>
                </a:solidFill>
              </a:rPr>
              <a:t>डी</a:t>
            </a:r>
            <a:r>
              <a:rPr lang="en-IN" sz="2000" dirty="0">
                <a:solidFill>
                  <a:schemeClr val="accent5">
                    <a:lumMod val="60000"/>
                    <a:lumOff val="40000"/>
                  </a:schemeClr>
                </a:solidFill>
              </a:rPr>
              <a:t>. </a:t>
            </a:r>
            <a:r>
              <a:rPr lang="en-IN" sz="2000" dirty="0" err="1">
                <a:solidFill>
                  <a:schemeClr val="accent5">
                    <a:lumMod val="60000"/>
                    <a:lumOff val="40000"/>
                  </a:schemeClr>
                </a:solidFill>
              </a:rPr>
              <a:t>लिट</a:t>
            </a:r>
            <a:r>
              <a:rPr lang="en-IN" sz="2000" dirty="0">
                <a:solidFill>
                  <a:schemeClr val="accent5">
                    <a:lumMod val="60000"/>
                    <a:lumOff val="40000"/>
                  </a:schemeClr>
                </a:solidFill>
              </a:rPr>
              <a:t>.) </a:t>
            </a:r>
            <a:r>
              <a:rPr lang="en-IN" sz="2000" dirty="0" err="1">
                <a:solidFill>
                  <a:schemeClr val="accent5">
                    <a:lumMod val="60000"/>
                    <a:lumOff val="40000"/>
                  </a:schemeClr>
                </a:solidFill>
              </a:rPr>
              <a:t>पदवी</a:t>
            </a:r>
            <a:r>
              <a:rPr lang="en-IN" sz="2000" dirty="0">
                <a:solidFill>
                  <a:schemeClr val="accent5">
                    <a:lumMod val="60000"/>
                    <a:lumOff val="40000"/>
                  </a:schemeClr>
                </a:solidFill>
              </a:rPr>
              <a:t> </a:t>
            </a:r>
            <a:r>
              <a:rPr lang="en-IN" sz="2000" dirty="0" err="1">
                <a:solidFill>
                  <a:schemeClr val="accent5">
                    <a:lumMod val="60000"/>
                    <a:lumOff val="40000"/>
                  </a:schemeClr>
                </a:solidFill>
              </a:rPr>
              <a:t>बहाल</a:t>
            </a:r>
            <a:r>
              <a:rPr lang="en-IN" sz="2000" dirty="0">
                <a:solidFill>
                  <a:schemeClr val="accent5">
                    <a:lumMod val="60000"/>
                    <a:lumOff val="40000"/>
                  </a:schemeClr>
                </a:solidFill>
              </a:rPr>
              <a:t> </a:t>
            </a:r>
            <a:r>
              <a:rPr lang="en-IN" sz="2000" dirty="0" err="1">
                <a:solidFill>
                  <a:schemeClr val="accent5">
                    <a:lumMod val="60000"/>
                    <a:lumOff val="40000"/>
                  </a:schemeClr>
                </a:solidFill>
              </a:rPr>
              <a:t>करून</a:t>
            </a:r>
            <a:r>
              <a:rPr lang="en-IN" sz="2000" dirty="0">
                <a:solidFill>
                  <a:schemeClr val="accent5">
                    <a:lumMod val="60000"/>
                    <a:lumOff val="40000"/>
                  </a:schemeClr>
                </a:solidFill>
              </a:rPr>
              <a:t> </a:t>
            </a:r>
            <a:r>
              <a:rPr lang="en-IN" sz="2000" dirty="0" err="1">
                <a:solidFill>
                  <a:schemeClr val="accent5">
                    <a:lumMod val="60000"/>
                    <a:lumOff val="40000"/>
                  </a:schemeClr>
                </a:solidFill>
              </a:rPr>
              <a:t>त्यांचा</a:t>
            </a:r>
            <a:r>
              <a:rPr lang="en-IN" sz="2000" dirty="0">
                <a:solidFill>
                  <a:schemeClr val="accent5">
                    <a:lumMod val="60000"/>
                    <a:lumOff val="40000"/>
                  </a:schemeClr>
                </a:solidFill>
              </a:rPr>
              <a:t> </a:t>
            </a:r>
            <a:r>
              <a:rPr lang="en-IN" sz="2000" dirty="0" err="1">
                <a:solidFill>
                  <a:schemeClr val="accent5">
                    <a:lumMod val="60000"/>
                    <a:lumOff val="40000"/>
                  </a:schemeClr>
                </a:solidFill>
              </a:rPr>
              <a:t>सन्मान</a:t>
            </a:r>
            <a:r>
              <a:rPr lang="en-IN" sz="2000" dirty="0">
                <a:solidFill>
                  <a:schemeClr val="accent5">
                    <a:lumMod val="60000"/>
                    <a:lumOff val="40000"/>
                  </a:schemeClr>
                </a:solidFill>
              </a:rPr>
              <a:t> </a:t>
            </a:r>
            <a:r>
              <a:rPr lang="en-IN" sz="2000" dirty="0" err="1">
                <a:solidFill>
                  <a:schemeClr val="accent5">
                    <a:lumMod val="60000"/>
                    <a:lumOff val="40000"/>
                  </a:schemeClr>
                </a:solidFill>
              </a:rPr>
              <a:t>केला</a:t>
            </a:r>
            <a:endParaRPr lang="en-US" sz="2000" dirty="0">
              <a:solidFill>
                <a:schemeClr val="accent5">
                  <a:lumMod val="60000"/>
                  <a:lumOff val="40000"/>
                </a:schemeClr>
              </a:solidFill>
            </a:endParaRPr>
          </a:p>
        </p:txBody>
      </p:sp>
    </p:spTree>
    <p:extLst>
      <p:ext uri="{BB962C8B-B14F-4D97-AF65-F5344CB8AC3E}">
        <p14:creationId xmlns:p14="http://schemas.microsoft.com/office/powerpoint/2010/main" val="2979847406"/>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A57EF-A14F-9241-A973-2041263C15D3}"/>
              </a:ext>
            </a:extLst>
          </p:cNvPr>
          <p:cNvSpPr>
            <a:spLocks noGrp="1"/>
          </p:cNvSpPr>
          <p:nvPr>
            <p:ph type="title"/>
          </p:nvPr>
        </p:nvSpPr>
        <p:spPr>
          <a:xfrm>
            <a:off x="1387929" y="582386"/>
            <a:ext cx="9905999" cy="1905000"/>
          </a:xfrm>
        </p:spPr>
        <p:txBody>
          <a:bodyPr>
            <a:normAutofit/>
          </a:bodyPr>
          <a:lstStyle/>
          <a:p>
            <a:r>
              <a:rPr lang="en-IN" sz="4000" dirty="0" err="1">
                <a:solidFill>
                  <a:schemeClr val="accent5"/>
                </a:solidFill>
              </a:rPr>
              <a:t>वि</a:t>
            </a:r>
            <a:r>
              <a:rPr lang="en-IN" sz="4000" dirty="0">
                <a:solidFill>
                  <a:schemeClr val="accent5"/>
                </a:solidFill>
              </a:rPr>
              <a:t>. स. </a:t>
            </a:r>
            <a:r>
              <a:rPr lang="en-IN" sz="4000" dirty="0" err="1">
                <a:solidFill>
                  <a:schemeClr val="accent5"/>
                </a:solidFill>
              </a:rPr>
              <a:t>खांडेकर</a:t>
            </a:r>
            <a:r>
              <a:rPr lang="en-IN" sz="4000" dirty="0">
                <a:solidFill>
                  <a:schemeClr val="accent5"/>
                </a:solidFill>
              </a:rPr>
              <a:t> </a:t>
            </a:r>
            <a:r>
              <a:rPr lang="en-IN" sz="4000" dirty="0" err="1">
                <a:solidFill>
                  <a:schemeClr val="accent5"/>
                </a:solidFill>
              </a:rPr>
              <a:t>यांनी</a:t>
            </a:r>
            <a:r>
              <a:rPr lang="en-IN" sz="4000" dirty="0">
                <a:solidFill>
                  <a:schemeClr val="accent5"/>
                </a:solidFill>
              </a:rPr>
              <a:t> </a:t>
            </a:r>
            <a:r>
              <a:rPr lang="en-IN" sz="4000" dirty="0" err="1">
                <a:solidFill>
                  <a:schemeClr val="accent5"/>
                </a:solidFill>
              </a:rPr>
              <a:t>लिहिलेली</a:t>
            </a:r>
            <a:r>
              <a:rPr lang="en-IN" sz="4000" dirty="0">
                <a:solidFill>
                  <a:schemeClr val="accent5"/>
                </a:solidFill>
              </a:rPr>
              <a:t> </a:t>
            </a:r>
            <a:r>
              <a:rPr lang="en-IN" sz="4000" dirty="0" err="1">
                <a:solidFill>
                  <a:schemeClr val="accent5"/>
                </a:solidFill>
              </a:rPr>
              <a:t>काही</a:t>
            </a:r>
            <a:r>
              <a:rPr lang="en-IN" sz="4000" dirty="0">
                <a:solidFill>
                  <a:schemeClr val="accent5"/>
                </a:solidFill>
              </a:rPr>
              <a:t> </a:t>
            </a:r>
            <a:r>
              <a:rPr lang="en-IN" sz="4000" dirty="0" err="1">
                <a:solidFill>
                  <a:schemeClr val="accent5"/>
                </a:solidFill>
              </a:rPr>
              <a:t>पुस्तके</a:t>
            </a:r>
            <a:endParaRPr lang="en-US" sz="4000" dirty="0">
              <a:solidFill>
                <a:schemeClr val="accent5"/>
              </a:solidFill>
            </a:endParaRPr>
          </a:p>
        </p:txBody>
      </p:sp>
      <p:pic>
        <p:nvPicPr>
          <p:cNvPr id="5" name="Picture 5">
            <a:extLst>
              <a:ext uri="{FF2B5EF4-FFF2-40B4-BE49-F238E27FC236}">
                <a16:creationId xmlns="" xmlns:a16="http://schemas.microsoft.com/office/drawing/2014/main" id="{591BC66E-416E-7A48-8D52-2DE102372909}"/>
              </a:ext>
            </a:extLst>
          </p:cNvPr>
          <p:cNvPicPr>
            <a:picLocks noChangeAspect="1"/>
          </p:cNvPicPr>
          <p:nvPr/>
        </p:nvPicPr>
        <p:blipFill>
          <a:blip r:embed="rId2"/>
          <a:stretch>
            <a:fillRect/>
          </a:stretch>
        </p:blipFill>
        <p:spPr>
          <a:xfrm>
            <a:off x="898069" y="2164895"/>
            <a:ext cx="10548000" cy="4192789"/>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8136516"/>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3FF06B-8B66-954B-9C74-32B13BB680E7}"/>
              </a:ext>
            </a:extLst>
          </p:cNvPr>
          <p:cNvSpPr>
            <a:spLocks noGrp="1"/>
          </p:cNvSpPr>
          <p:nvPr>
            <p:ph type="title"/>
          </p:nvPr>
        </p:nvSpPr>
        <p:spPr/>
        <p:txBody>
          <a:bodyPr/>
          <a:lstStyle/>
          <a:p>
            <a:pPr algn="ctr"/>
            <a:r>
              <a:rPr lang="en-IN" dirty="0" err="1">
                <a:solidFill>
                  <a:schemeClr val="accent5"/>
                </a:solidFill>
              </a:rPr>
              <a:t>वि</a:t>
            </a:r>
            <a:r>
              <a:rPr lang="en-IN" dirty="0">
                <a:solidFill>
                  <a:schemeClr val="accent5"/>
                </a:solidFill>
              </a:rPr>
              <a:t>. स. </a:t>
            </a:r>
            <a:r>
              <a:rPr lang="en-IN" dirty="0" err="1">
                <a:solidFill>
                  <a:schemeClr val="accent5"/>
                </a:solidFill>
              </a:rPr>
              <a:t>खांडेकर</a:t>
            </a:r>
            <a:r>
              <a:rPr lang="en-IN" dirty="0">
                <a:solidFill>
                  <a:schemeClr val="accent5"/>
                </a:solidFill>
              </a:rPr>
              <a:t> </a:t>
            </a:r>
            <a:r>
              <a:rPr lang="en-IN" dirty="0" err="1">
                <a:solidFill>
                  <a:schemeClr val="accent5"/>
                </a:solidFill>
              </a:rPr>
              <a:t>यांचा</a:t>
            </a:r>
            <a:r>
              <a:rPr lang="en-IN" dirty="0">
                <a:solidFill>
                  <a:schemeClr val="accent5"/>
                </a:solidFill>
              </a:rPr>
              <a:t> </a:t>
            </a:r>
            <a:r>
              <a:rPr lang="en-IN" dirty="0" err="1">
                <a:solidFill>
                  <a:schemeClr val="accent5"/>
                </a:solidFill>
              </a:rPr>
              <a:t>मृत्यू</a:t>
            </a:r>
            <a:endParaRPr lang="en-US" dirty="0">
              <a:solidFill>
                <a:schemeClr val="accent5"/>
              </a:solidFill>
            </a:endParaRPr>
          </a:p>
        </p:txBody>
      </p:sp>
      <p:sp>
        <p:nvSpPr>
          <p:cNvPr id="3" name="Content Placeholder 2">
            <a:extLst>
              <a:ext uri="{FF2B5EF4-FFF2-40B4-BE49-F238E27FC236}">
                <a16:creationId xmlns="" xmlns:a16="http://schemas.microsoft.com/office/drawing/2014/main" id="{C038E3B6-4B13-1D40-A1AA-CDF3EEAD0514}"/>
              </a:ext>
            </a:extLst>
          </p:cNvPr>
          <p:cNvSpPr>
            <a:spLocks noGrp="1"/>
          </p:cNvSpPr>
          <p:nvPr>
            <p:ph idx="1"/>
          </p:nvPr>
        </p:nvSpPr>
        <p:spPr>
          <a:xfrm>
            <a:off x="1155021" y="2571751"/>
            <a:ext cx="9905999" cy="3124201"/>
          </a:xfrm>
        </p:spPr>
        <p:txBody>
          <a:bodyPr>
            <a:noAutofit/>
          </a:bodyPr>
          <a:lstStyle/>
          <a:p>
            <a:pPr>
              <a:buFont typeface="Wingdings" pitchFamily="2" charset="2"/>
              <a:buChar char="Ø"/>
            </a:pPr>
            <a:r>
              <a:rPr lang="en-IN" sz="3600" dirty="0" err="1">
                <a:solidFill>
                  <a:schemeClr val="accent5">
                    <a:lumMod val="60000"/>
                    <a:lumOff val="40000"/>
                  </a:schemeClr>
                </a:solidFill>
              </a:rPr>
              <a:t>वि</a:t>
            </a:r>
            <a:r>
              <a:rPr lang="en-IN" sz="3600" dirty="0">
                <a:solidFill>
                  <a:schemeClr val="accent5">
                    <a:lumMod val="60000"/>
                    <a:lumOff val="40000"/>
                  </a:schemeClr>
                </a:solidFill>
              </a:rPr>
              <a:t>. स. </a:t>
            </a:r>
            <a:r>
              <a:rPr lang="en-IN" sz="3600" dirty="0" err="1">
                <a:solidFill>
                  <a:schemeClr val="accent5">
                    <a:lumMod val="60000"/>
                    <a:lumOff val="40000"/>
                  </a:schemeClr>
                </a:solidFill>
              </a:rPr>
              <a:t>खांडेकर</a:t>
            </a:r>
            <a:r>
              <a:rPr lang="en-IN" sz="3600" dirty="0">
                <a:solidFill>
                  <a:schemeClr val="accent5">
                    <a:lumMod val="60000"/>
                    <a:lumOff val="40000"/>
                  </a:schemeClr>
                </a:solidFill>
              </a:rPr>
              <a:t> </a:t>
            </a:r>
            <a:r>
              <a:rPr lang="en-IN" sz="3600" dirty="0" err="1">
                <a:solidFill>
                  <a:schemeClr val="accent5">
                    <a:lumMod val="60000"/>
                    <a:lumOff val="40000"/>
                  </a:schemeClr>
                </a:solidFill>
              </a:rPr>
              <a:t>यांनी</a:t>
            </a:r>
            <a:r>
              <a:rPr lang="en-IN" sz="3600" dirty="0">
                <a:solidFill>
                  <a:schemeClr val="accent5">
                    <a:lumMod val="60000"/>
                    <a:lumOff val="40000"/>
                  </a:schemeClr>
                </a:solidFill>
              </a:rPr>
              <a:t> </a:t>
            </a:r>
            <a:r>
              <a:rPr lang="en-IN" sz="3600" dirty="0" err="1">
                <a:solidFill>
                  <a:schemeClr val="accent5">
                    <a:lumMod val="60000"/>
                    <a:lumOff val="40000"/>
                  </a:schemeClr>
                </a:solidFill>
              </a:rPr>
              <a:t>साहित्याच्या</a:t>
            </a:r>
            <a:r>
              <a:rPr lang="en-IN" sz="3600" dirty="0">
                <a:solidFill>
                  <a:schemeClr val="accent5">
                    <a:lumMod val="60000"/>
                    <a:lumOff val="40000"/>
                  </a:schemeClr>
                </a:solidFill>
              </a:rPr>
              <a:t> </a:t>
            </a:r>
            <a:r>
              <a:rPr lang="en-IN" sz="3600" dirty="0" err="1">
                <a:solidFill>
                  <a:schemeClr val="accent5">
                    <a:lumMod val="60000"/>
                    <a:lumOff val="40000"/>
                  </a:schemeClr>
                </a:solidFill>
              </a:rPr>
              <a:t>विविध</a:t>
            </a:r>
            <a:r>
              <a:rPr lang="en-IN" sz="3600" dirty="0">
                <a:solidFill>
                  <a:schemeClr val="accent5">
                    <a:lumMod val="60000"/>
                    <a:lumOff val="40000"/>
                  </a:schemeClr>
                </a:solidFill>
              </a:rPr>
              <a:t> </a:t>
            </a:r>
            <a:r>
              <a:rPr lang="en-IN" sz="3600" dirty="0" err="1">
                <a:solidFill>
                  <a:schemeClr val="accent5">
                    <a:lumMod val="60000"/>
                    <a:lumOff val="40000"/>
                  </a:schemeClr>
                </a:solidFill>
              </a:rPr>
              <a:t>क्षेत्रात</a:t>
            </a:r>
            <a:r>
              <a:rPr lang="en-IN" sz="3600" dirty="0">
                <a:solidFill>
                  <a:schemeClr val="accent5">
                    <a:lumMod val="60000"/>
                    <a:lumOff val="40000"/>
                  </a:schemeClr>
                </a:solidFill>
              </a:rPr>
              <a:t> </a:t>
            </a:r>
            <a:r>
              <a:rPr lang="en-IN" sz="3600" dirty="0" err="1">
                <a:solidFill>
                  <a:schemeClr val="accent5">
                    <a:lumMod val="60000"/>
                    <a:lumOff val="40000"/>
                  </a:schemeClr>
                </a:solidFill>
              </a:rPr>
              <a:t>लेखन</a:t>
            </a:r>
            <a:r>
              <a:rPr lang="en-IN" sz="3600" dirty="0">
                <a:solidFill>
                  <a:schemeClr val="accent5">
                    <a:lumMod val="60000"/>
                    <a:lumOff val="40000"/>
                  </a:schemeClr>
                </a:solidFill>
              </a:rPr>
              <a:t> </a:t>
            </a:r>
            <a:r>
              <a:rPr lang="en-IN" sz="3600" dirty="0" err="1">
                <a:solidFill>
                  <a:schemeClr val="accent5">
                    <a:lumMod val="60000"/>
                    <a:lumOff val="40000"/>
                  </a:schemeClr>
                </a:solidFill>
              </a:rPr>
              <a:t>करून</a:t>
            </a:r>
            <a:r>
              <a:rPr lang="en-IN" sz="3600" dirty="0">
                <a:solidFill>
                  <a:schemeClr val="accent5">
                    <a:lumMod val="60000"/>
                    <a:lumOff val="40000"/>
                  </a:schemeClr>
                </a:solidFill>
              </a:rPr>
              <a:t> </a:t>
            </a:r>
            <a:r>
              <a:rPr lang="en-IN" sz="3600" dirty="0" err="1">
                <a:solidFill>
                  <a:schemeClr val="accent5">
                    <a:lumMod val="60000"/>
                    <a:lumOff val="40000"/>
                  </a:schemeClr>
                </a:solidFill>
              </a:rPr>
              <a:t>समाजजागृती</a:t>
            </a:r>
            <a:r>
              <a:rPr lang="en-IN" sz="3600" dirty="0">
                <a:solidFill>
                  <a:schemeClr val="accent5">
                    <a:lumMod val="60000"/>
                    <a:lumOff val="40000"/>
                  </a:schemeClr>
                </a:solidFill>
              </a:rPr>
              <a:t> </a:t>
            </a:r>
            <a:r>
              <a:rPr lang="en-IN" sz="3600" dirty="0" err="1">
                <a:solidFill>
                  <a:schemeClr val="accent5">
                    <a:lumMod val="60000"/>
                    <a:lumOff val="40000"/>
                  </a:schemeClr>
                </a:solidFill>
              </a:rPr>
              <a:t>करण्याचा</a:t>
            </a:r>
            <a:r>
              <a:rPr lang="en-IN" sz="3600" dirty="0">
                <a:solidFill>
                  <a:schemeClr val="accent5">
                    <a:lumMod val="60000"/>
                    <a:lumOff val="40000"/>
                  </a:schemeClr>
                </a:solidFill>
              </a:rPr>
              <a:t> </a:t>
            </a:r>
            <a:r>
              <a:rPr lang="en-IN" sz="3600" dirty="0" err="1">
                <a:solidFill>
                  <a:schemeClr val="accent5">
                    <a:lumMod val="60000"/>
                    <a:lumOff val="40000"/>
                  </a:schemeClr>
                </a:solidFill>
              </a:rPr>
              <a:t>प्रयत्न</a:t>
            </a:r>
            <a:r>
              <a:rPr lang="en-IN" sz="3600" dirty="0">
                <a:solidFill>
                  <a:schemeClr val="accent5">
                    <a:lumMod val="60000"/>
                    <a:lumOff val="40000"/>
                  </a:schemeClr>
                </a:solidFill>
              </a:rPr>
              <a:t> </a:t>
            </a:r>
            <a:r>
              <a:rPr lang="en-IN" sz="3600" dirty="0" err="1">
                <a:solidFill>
                  <a:schemeClr val="accent5">
                    <a:lumMod val="60000"/>
                    <a:lumOff val="40000"/>
                  </a:schemeClr>
                </a:solidFill>
              </a:rPr>
              <a:t>केला</a:t>
            </a:r>
            <a:r>
              <a:rPr lang="en-IN" sz="3600" dirty="0">
                <a:solidFill>
                  <a:schemeClr val="accent5">
                    <a:lumMod val="60000"/>
                    <a:lumOff val="40000"/>
                  </a:schemeClr>
                </a:solidFill>
              </a:rPr>
              <a:t>. </a:t>
            </a:r>
            <a:r>
              <a:rPr lang="en-IN" sz="3600" dirty="0" err="1">
                <a:solidFill>
                  <a:schemeClr val="accent5">
                    <a:lumMod val="60000"/>
                    <a:lumOff val="40000"/>
                  </a:schemeClr>
                </a:solidFill>
              </a:rPr>
              <a:t>अशा</a:t>
            </a:r>
            <a:r>
              <a:rPr lang="en-IN" sz="3600" dirty="0">
                <a:solidFill>
                  <a:schemeClr val="accent5">
                    <a:lumMod val="60000"/>
                    <a:lumOff val="40000"/>
                  </a:schemeClr>
                </a:solidFill>
              </a:rPr>
              <a:t> </a:t>
            </a:r>
            <a:r>
              <a:rPr lang="en-IN" sz="3600" dirty="0" err="1">
                <a:solidFill>
                  <a:schemeClr val="accent5">
                    <a:lumMod val="60000"/>
                    <a:lumOff val="40000"/>
                  </a:schemeClr>
                </a:solidFill>
              </a:rPr>
              <a:t>या</a:t>
            </a:r>
            <a:r>
              <a:rPr lang="en-IN" sz="3600" dirty="0">
                <a:solidFill>
                  <a:schemeClr val="accent5">
                    <a:lumMod val="60000"/>
                    <a:lumOff val="40000"/>
                  </a:schemeClr>
                </a:solidFill>
              </a:rPr>
              <a:t> </a:t>
            </a:r>
            <a:r>
              <a:rPr lang="en-IN" sz="3600" dirty="0" err="1">
                <a:solidFill>
                  <a:schemeClr val="accent5">
                    <a:lumMod val="60000"/>
                    <a:lumOff val="40000"/>
                  </a:schemeClr>
                </a:solidFill>
              </a:rPr>
              <a:t>बहुआयामी</a:t>
            </a:r>
            <a:r>
              <a:rPr lang="en-IN" sz="3600" dirty="0">
                <a:solidFill>
                  <a:schemeClr val="accent5">
                    <a:lumMod val="60000"/>
                    <a:lumOff val="40000"/>
                  </a:schemeClr>
                </a:solidFill>
              </a:rPr>
              <a:t> </a:t>
            </a:r>
            <a:r>
              <a:rPr lang="en-IN" sz="3600" dirty="0" err="1">
                <a:solidFill>
                  <a:schemeClr val="accent5">
                    <a:lumMod val="60000"/>
                    <a:lumOff val="40000"/>
                  </a:schemeClr>
                </a:solidFill>
              </a:rPr>
              <a:t>व्यक्तिमत्वाचा</a:t>
            </a:r>
            <a:r>
              <a:rPr lang="en-IN" sz="3600" dirty="0">
                <a:solidFill>
                  <a:schemeClr val="accent5">
                    <a:lumMod val="60000"/>
                    <a:lumOff val="40000"/>
                  </a:schemeClr>
                </a:solidFill>
              </a:rPr>
              <a:t> 02 </a:t>
            </a:r>
            <a:r>
              <a:rPr lang="en-IN" sz="3600" dirty="0" err="1">
                <a:solidFill>
                  <a:schemeClr val="accent5">
                    <a:lumMod val="60000"/>
                    <a:lumOff val="40000"/>
                  </a:schemeClr>
                </a:solidFill>
              </a:rPr>
              <a:t>सप्टेंबर</a:t>
            </a:r>
            <a:r>
              <a:rPr lang="en-IN" sz="3600" dirty="0">
                <a:solidFill>
                  <a:schemeClr val="accent5">
                    <a:lumMod val="60000"/>
                    <a:lumOff val="40000"/>
                  </a:schemeClr>
                </a:solidFill>
              </a:rPr>
              <a:t> 1976 </a:t>
            </a:r>
            <a:r>
              <a:rPr lang="en-IN" sz="3600" dirty="0" err="1">
                <a:solidFill>
                  <a:schemeClr val="accent5">
                    <a:lumMod val="60000"/>
                    <a:lumOff val="40000"/>
                  </a:schemeClr>
                </a:solidFill>
              </a:rPr>
              <a:t>रोजी</a:t>
            </a:r>
            <a:r>
              <a:rPr lang="en-IN" sz="3600" dirty="0">
                <a:solidFill>
                  <a:schemeClr val="accent5">
                    <a:lumMod val="60000"/>
                    <a:lumOff val="40000"/>
                  </a:schemeClr>
                </a:solidFill>
              </a:rPr>
              <a:t> </a:t>
            </a:r>
            <a:r>
              <a:rPr lang="en-IN" sz="3600" dirty="0" err="1">
                <a:solidFill>
                  <a:schemeClr val="accent5">
                    <a:lumMod val="60000"/>
                    <a:lumOff val="40000"/>
                  </a:schemeClr>
                </a:solidFill>
              </a:rPr>
              <a:t>मृत्यू</a:t>
            </a:r>
            <a:r>
              <a:rPr lang="en-IN" sz="3600" dirty="0">
                <a:solidFill>
                  <a:schemeClr val="accent5">
                    <a:lumMod val="60000"/>
                    <a:lumOff val="40000"/>
                  </a:schemeClr>
                </a:solidFill>
              </a:rPr>
              <a:t> </a:t>
            </a:r>
            <a:r>
              <a:rPr lang="en-IN" sz="3600" dirty="0" err="1">
                <a:solidFill>
                  <a:schemeClr val="accent5">
                    <a:lumMod val="60000"/>
                    <a:lumOff val="40000"/>
                  </a:schemeClr>
                </a:solidFill>
              </a:rPr>
              <a:t>झाला</a:t>
            </a:r>
            <a:r>
              <a:rPr lang="en-IN" sz="3600" dirty="0">
                <a:solidFill>
                  <a:schemeClr val="accent5">
                    <a:lumMod val="60000"/>
                    <a:lumOff val="40000"/>
                  </a:schemeClr>
                </a:solidFill>
              </a:rPr>
              <a:t>. </a:t>
            </a:r>
            <a:r>
              <a:rPr lang="en-IN" sz="3600" dirty="0" err="1">
                <a:solidFill>
                  <a:schemeClr val="accent5">
                    <a:lumMod val="60000"/>
                    <a:lumOff val="40000"/>
                  </a:schemeClr>
                </a:solidFill>
              </a:rPr>
              <a:t>पण</a:t>
            </a:r>
            <a:r>
              <a:rPr lang="en-IN" sz="3600" dirty="0">
                <a:solidFill>
                  <a:schemeClr val="accent5">
                    <a:lumMod val="60000"/>
                    <a:lumOff val="40000"/>
                  </a:schemeClr>
                </a:solidFill>
              </a:rPr>
              <a:t> </a:t>
            </a:r>
            <a:r>
              <a:rPr lang="en-IN" sz="3600" dirty="0" err="1">
                <a:solidFill>
                  <a:schemeClr val="accent5">
                    <a:lumMod val="60000"/>
                    <a:lumOff val="40000"/>
                  </a:schemeClr>
                </a:solidFill>
              </a:rPr>
              <a:t>त्यांच्या</a:t>
            </a:r>
            <a:r>
              <a:rPr lang="en-IN" sz="3600" dirty="0">
                <a:solidFill>
                  <a:schemeClr val="accent5">
                    <a:lumMod val="60000"/>
                    <a:lumOff val="40000"/>
                  </a:schemeClr>
                </a:solidFill>
              </a:rPr>
              <a:t> </a:t>
            </a:r>
            <a:r>
              <a:rPr lang="en-IN" sz="3600" dirty="0" err="1">
                <a:solidFill>
                  <a:schemeClr val="accent5">
                    <a:lumMod val="60000"/>
                    <a:lumOff val="40000"/>
                  </a:schemeClr>
                </a:solidFill>
              </a:rPr>
              <a:t>साहित्यिक</a:t>
            </a:r>
            <a:r>
              <a:rPr lang="en-IN" sz="3600" dirty="0">
                <a:solidFill>
                  <a:schemeClr val="accent5">
                    <a:lumMod val="60000"/>
                    <a:lumOff val="40000"/>
                  </a:schemeClr>
                </a:solidFill>
              </a:rPr>
              <a:t> </a:t>
            </a:r>
            <a:r>
              <a:rPr lang="en-IN" sz="3600" dirty="0" err="1">
                <a:solidFill>
                  <a:schemeClr val="accent5">
                    <a:lumMod val="60000"/>
                    <a:lumOff val="40000"/>
                  </a:schemeClr>
                </a:solidFill>
              </a:rPr>
              <a:t>लेखन</a:t>
            </a:r>
            <a:r>
              <a:rPr lang="en-IN" sz="3600" dirty="0">
                <a:solidFill>
                  <a:schemeClr val="accent5">
                    <a:lumMod val="60000"/>
                    <a:lumOff val="40000"/>
                  </a:schemeClr>
                </a:solidFill>
              </a:rPr>
              <a:t> </a:t>
            </a:r>
            <a:r>
              <a:rPr lang="en-IN" sz="3600" dirty="0" err="1">
                <a:solidFill>
                  <a:schemeClr val="accent5">
                    <a:lumMod val="60000"/>
                    <a:lumOff val="40000"/>
                  </a:schemeClr>
                </a:solidFill>
              </a:rPr>
              <a:t>शैलीचा</a:t>
            </a:r>
            <a:r>
              <a:rPr lang="en-IN" sz="3600" dirty="0">
                <a:solidFill>
                  <a:schemeClr val="accent5">
                    <a:lumMod val="60000"/>
                    <a:lumOff val="40000"/>
                  </a:schemeClr>
                </a:solidFill>
              </a:rPr>
              <a:t> </a:t>
            </a:r>
            <a:r>
              <a:rPr lang="en-IN" sz="3600" dirty="0" err="1">
                <a:solidFill>
                  <a:schemeClr val="accent5">
                    <a:lumMod val="60000"/>
                    <a:lumOff val="40000"/>
                  </a:schemeClr>
                </a:solidFill>
              </a:rPr>
              <a:t>प्रभाव</a:t>
            </a:r>
            <a:r>
              <a:rPr lang="en-IN" sz="3600" dirty="0">
                <a:solidFill>
                  <a:schemeClr val="accent5">
                    <a:lumMod val="60000"/>
                    <a:lumOff val="40000"/>
                  </a:schemeClr>
                </a:solidFill>
              </a:rPr>
              <a:t> </a:t>
            </a:r>
            <a:r>
              <a:rPr lang="en-IN" sz="3600" dirty="0" err="1">
                <a:solidFill>
                  <a:schemeClr val="accent5">
                    <a:lumMod val="60000"/>
                    <a:lumOff val="40000"/>
                  </a:schemeClr>
                </a:solidFill>
              </a:rPr>
              <a:t>वाचकांच्या</a:t>
            </a:r>
            <a:r>
              <a:rPr lang="en-IN" sz="3600" dirty="0">
                <a:solidFill>
                  <a:schemeClr val="accent5">
                    <a:lumMod val="60000"/>
                    <a:lumOff val="40000"/>
                  </a:schemeClr>
                </a:solidFill>
              </a:rPr>
              <a:t> </a:t>
            </a:r>
            <a:r>
              <a:rPr lang="en-IN" sz="3600" dirty="0" err="1">
                <a:solidFill>
                  <a:schemeClr val="accent5">
                    <a:lumMod val="60000"/>
                    <a:lumOff val="40000"/>
                  </a:schemeClr>
                </a:solidFill>
              </a:rPr>
              <a:t>मनावर</a:t>
            </a:r>
            <a:r>
              <a:rPr lang="en-IN" sz="3600" dirty="0">
                <a:solidFill>
                  <a:schemeClr val="accent5">
                    <a:lumMod val="60000"/>
                    <a:lumOff val="40000"/>
                  </a:schemeClr>
                </a:solidFill>
              </a:rPr>
              <a:t> </a:t>
            </a:r>
            <a:r>
              <a:rPr lang="en-IN" sz="3600" dirty="0" err="1">
                <a:solidFill>
                  <a:schemeClr val="accent5">
                    <a:lumMod val="60000"/>
                    <a:lumOff val="40000"/>
                  </a:schemeClr>
                </a:solidFill>
              </a:rPr>
              <a:t>पडलेला</a:t>
            </a:r>
            <a:r>
              <a:rPr lang="en-IN" sz="3600" dirty="0">
                <a:solidFill>
                  <a:schemeClr val="accent5">
                    <a:lumMod val="60000"/>
                    <a:lumOff val="40000"/>
                  </a:schemeClr>
                </a:solidFill>
              </a:rPr>
              <a:t> </a:t>
            </a:r>
            <a:r>
              <a:rPr lang="en-IN" sz="3600" dirty="0" err="1">
                <a:solidFill>
                  <a:schemeClr val="accent5">
                    <a:lumMod val="60000"/>
                    <a:lumOff val="40000"/>
                  </a:schemeClr>
                </a:solidFill>
              </a:rPr>
              <a:t>दिसून</a:t>
            </a:r>
            <a:r>
              <a:rPr lang="en-IN" sz="3600" dirty="0">
                <a:solidFill>
                  <a:schemeClr val="accent5">
                    <a:lumMod val="60000"/>
                    <a:lumOff val="40000"/>
                  </a:schemeClr>
                </a:solidFill>
              </a:rPr>
              <a:t> </a:t>
            </a:r>
            <a:r>
              <a:rPr lang="en-IN" sz="3600" dirty="0" err="1">
                <a:solidFill>
                  <a:schemeClr val="accent5">
                    <a:lumMod val="60000"/>
                    <a:lumOff val="40000"/>
                  </a:schemeClr>
                </a:solidFill>
              </a:rPr>
              <a:t>येतो</a:t>
            </a:r>
            <a:endParaRPr lang="en-US" sz="3600" dirty="0">
              <a:solidFill>
                <a:schemeClr val="accent5">
                  <a:lumMod val="60000"/>
                  <a:lumOff val="40000"/>
                </a:schemeClr>
              </a:solidFill>
            </a:endParaRPr>
          </a:p>
        </p:txBody>
      </p:sp>
    </p:spTree>
    <p:extLst>
      <p:ext uri="{BB962C8B-B14F-4D97-AF65-F5344CB8AC3E}">
        <p14:creationId xmlns:p14="http://schemas.microsoft.com/office/powerpoint/2010/main" val="444662556"/>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6|4.6|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107</TotalTime>
  <Words>359</Words>
  <Application>Microsoft Office PowerPoint</Application>
  <PresentationFormat>Custom</PresentationFormat>
  <Paragraphs>14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Mesh</vt:lpstr>
      <vt:lpstr>वि.स खांडेकर</vt:lpstr>
      <vt:lpstr>जत्यांचे पुर्ण नाव  :-  विष्णू सखाराम खांडेकर जन्म                  :-  ११ जानेवारी १८९८ मृत्यू                  :-  ०२ सप्टेंबर १९७६ कार्यक्षेत्र            :-  कादंबरीकार  पुरस्कार            :-  ज्ञानपीठ पुरस्कार </vt:lpstr>
      <vt:lpstr>वि.स. खांडेकर यांचा जन्म व प्रारंभिक जीवन</vt:lpstr>
      <vt:lpstr>त्यांच्या काकांना खांडेकरांच्या शिक्षणावर पैसा खर्च करणे विनाकारण वाटायचे. त्यामुळे त्यांना आपले शिक्षण अर्धवट सोडून घरी परत यावे लागले. तीन वर्षापर्यंत ते गंभीर आजारांनी त्रस्त राहिले. बरे झाल्यानंतर त्यांनी 1920 मध्ये ‘शिरोड’ गावातील एका शाळेत शिक्षक म्हणून काम करायला सुरुवात केली.</vt:lpstr>
      <vt:lpstr>वि. स. खांडेकर यांचे साहित्यिक जीवन</vt:lpstr>
      <vt:lpstr>PowerPoint Presentation</vt:lpstr>
      <vt:lpstr>पुरस्कार आणि सन्मान</vt:lpstr>
      <vt:lpstr>वि. स. खांडेकर यांनी लिहिलेली काही पुस्तके</vt:lpstr>
      <vt:lpstr>वि. स. खांडेकर यांचा मृत्यू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वि.स खांडेकर</dc:title>
  <dc:creator>kanadeom08@gmail.com</dc:creator>
  <cp:lastModifiedBy>Sagar</cp:lastModifiedBy>
  <cp:revision>25</cp:revision>
  <dcterms:created xsi:type="dcterms:W3CDTF">2022-02-04T11:20:18Z</dcterms:created>
  <dcterms:modified xsi:type="dcterms:W3CDTF">2022-02-17T11:04:12Z</dcterms:modified>
</cp:coreProperties>
</file>