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18c8773f5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18c8773f5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c18c8773f5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18c8773f5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c18c8773f5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c18c8773f5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18c8773f5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c18c8773f5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c18c8773f5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18c8773f5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c18c8773f5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c18c8773f5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c18c8773f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c18c8773f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c18c8773f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18c8773f5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18c8773f5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c18c8773f5_3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199f50717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199f50717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c199f50717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199f50717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c199f50717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c199f50717_1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18c8773f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18c8773f5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c18c8773f5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18c8773f5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18c8773f5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c18c8773f5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c18c8773f5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c18c8773f5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c18c8773f5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199f50717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c199f50717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c199f50717_1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199f50717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c199f50717_1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c199f50717_1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18c8773f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18c8773f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c18c8773f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18c8773f5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18c8773f5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c18c8773f5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18c8773f5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c18c8773f5_1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c18c8773f5_1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18c8773f5_3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18c8773f5_3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c18c8773f5_3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199f50717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c199f50717_1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c199f50717_1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7" name="Shape 17"/>
        <p:cNvGrpSpPr/>
        <p:nvPr/>
      </p:nvGrpSpPr>
      <p:grpSpPr>
        <a:xfrm>
          <a:off x="0" y="0"/>
          <a:ext cx="0" cy="0"/>
          <a:chOff x="0" y="0"/>
          <a:chExt cx="0" cy="0"/>
        </a:xfrm>
      </p:grpSpPr>
      <p:sp>
        <p:nvSpPr>
          <p:cNvPr id="18" name="Google Shape;18;p2"/>
          <p:cNvSpPr/>
          <p:nvPr/>
        </p:nvSpPr>
        <p:spPr>
          <a:xfrm>
            <a:off x="7972121"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6394450" y="0"/>
            <a:ext cx="153926"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3" name="Google Shape;23;p2"/>
          <p:cNvSpPr/>
          <p:nvPr>
            <p:ph idx="2" type="pic"/>
          </p:nvPr>
        </p:nvSpPr>
        <p:spPr>
          <a:xfrm>
            <a:off x="0" y="0"/>
            <a:ext cx="6311900" cy="6858000"/>
          </a:xfrm>
          <a:prstGeom prst="rect">
            <a:avLst/>
          </a:prstGeom>
          <a:noFill/>
          <a:ln>
            <a:noFill/>
          </a:ln>
        </p:spPr>
        <p:txBody>
          <a:bodyPr anchorCtr="0" anchor="t" bIns="45700" lIns="0" spcFirstLastPara="1" rIns="0" wrap="square" tIns="45700">
            <a:noAutofit/>
          </a:bodyPr>
          <a:lstStyle>
            <a:lvl1pPr lvl="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4" name="Google Shape;24;p2"/>
          <p:cNvSpPr txBox="1"/>
          <p:nvPr>
            <p:ph type="ctrTitle"/>
          </p:nvPr>
        </p:nvSpPr>
        <p:spPr>
          <a:xfrm>
            <a:off x="6629400" y="758952"/>
            <a:ext cx="4526280" cy="32275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6000"/>
              <a:buFont typeface="Calibri"/>
              <a:buNone/>
              <a:defRPr b="1" sz="600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 type="subTitle"/>
          </p:nvPr>
        </p:nvSpPr>
        <p:spPr>
          <a:xfrm>
            <a:off x="6632171" y="4508500"/>
            <a:ext cx="4526280" cy="127965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rgbClr val="3F3F3F"/>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6" name="Google Shape;26;p2"/>
          <p:cNvSpPr/>
          <p:nvPr/>
        </p:nvSpPr>
        <p:spPr>
          <a:xfrm>
            <a:off x="6311900" y="0"/>
            <a:ext cx="153926"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95" name="Shape 95"/>
        <p:cNvGrpSpPr/>
        <p:nvPr/>
      </p:nvGrpSpPr>
      <p:grpSpPr>
        <a:xfrm>
          <a:off x="0" y="0"/>
          <a:ext cx="0" cy="0"/>
          <a:chOff x="0" y="0"/>
          <a:chExt cx="0" cy="0"/>
        </a:xfrm>
      </p:grpSpPr>
      <p:sp>
        <p:nvSpPr>
          <p:cNvPr id="96" name="Google Shape;96;p11"/>
          <p:cNvSpPr/>
          <p:nvPr>
            <p:ph idx="2" type="pic"/>
          </p:nvPr>
        </p:nvSpPr>
        <p:spPr>
          <a:xfrm>
            <a:off x="0" y="0"/>
            <a:ext cx="12192000" cy="6858000"/>
          </a:xfrm>
          <a:prstGeom prst="rect">
            <a:avLst/>
          </a:prstGeom>
          <a:noFill/>
          <a:ln>
            <a:noFill/>
          </a:ln>
        </p:spPr>
        <p:txBody>
          <a:bodyPr anchorCtr="0" anchor="t" bIns="45700" lIns="0" spcFirstLastPara="1" rIns="0" wrap="square" tIns="45700">
            <a:noAutofit/>
          </a:bodyPr>
          <a:lstStyle>
            <a:lvl1pPr lvl="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7" name="Google Shape;97;p11"/>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0" name="Google Shape;100;p11"/>
          <p:cNvSpPr txBox="1"/>
          <p:nvPr>
            <p:ph idx="1" type="subTitle"/>
          </p:nvPr>
        </p:nvSpPr>
        <p:spPr>
          <a:xfrm>
            <a:off x="1212850" y="4508500"/>
            <a:ext cx="5118100" cy="127965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lvl="1" algn="ctr">
              <a:lnSpc>
                <a:spcPct val="100000"/>
              </a:lnSpc>
              <a:spcBef>
                <a:spcPts val="200"/>
              </a:spcBef>
              <a:spcAft>
                <a:spcPts val="0"/>
              </a:spcAft>
              <a:buSzPts val="2400"/>
              <a:buNone/>
              <a:defRPr sz="2400"/>
            </a:lvl2pPr>
            <a:lvl3pPr lvl="2" algn="ctr">
              <a:lnSpc>
                <a:spcPct val="100000"/>
              </a:lnSpc>
              <a:spcBef>
                <a:spcPts val="400"/>
              </a:spcBef>
              <a:spcAft>
                <a:spcPts val="0"/>
              </a:spcAft>
              <a:buSzPts val="2400"/>
              <a:buNone/>
              <a:defRPr sz="2400"/>
            </a:lvl3pPr>
            <a:lvl4pPr lvl="3" algn="ctr">
              <a:lnSpc>
                <a:spcPct val="100000"/>
              </a:lnSpc>
              <a:spcBef>
                <a:spcPts val="400"/>
              </a:spcBef>
              <a:spcAft>
                <a:spcPts val="0"/>
              </a:spcAft>
              <a:buSzPts val="2000"/>
              <a:buNone/>
              <a:defRPr sz="2000"/>
            </a:lvl4pPr>
            <a:lvl5pPr lvl="4" algn="ctr">
              <a:lnSpc>
                <a:spcPct val="10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01" name="Google Shape;101;p11"/>
          <p:cNvSpPr txBox="1"/>
          <p:nvPr>
            <p:ph type="ctrTitle"/>
          </p:nvPr>
        </p:nvSpPr>
        <p:spPr>
          <a:xfrm>
            <a:off x="1212850" y="2057400"/>
            <a:ext cx="5118100" cy="192906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5400"/>
              <a:buFont typeface="Calibri"/>
              <a:buNone/>
              <a:defRPr b="1" sz="5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lt1"/>
        </a:solidFill>
      </p:bgPr>
    </p:bg>
    <p:spTree>
      <p:nvGrpSpPr>
        <p:cNvPr id="102" name="Shape 102"/>
        <p:cNvGrpSpPr/>
        <p:nvPr/>
      </p:nvGrpSpPr>
      <p:grpSpPr>
        <a:xfrm>
          <a:off x="0" y="0"/>
          <a:ext cx="0" cy="0"/>
          <a:chOff x="0" y="0"/>
          <a:chExt cx="0" cy="0"/>
        </a:xfrm>
      </p:grpSpPr>
      <p:sp>
        <p:nvSpPr>
          <p:cNvPr id="103" name="Google Shape;103;p12"/>
          <p:cNvSpPr/>
          <p:nvPr/>
        </p:nvSpPr>
        <p:spPr>
          <a:xfrm>
            <a:off x="7972121"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2"/>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07" name="Google Shape;107;p12"/>
          <p:cNvSpPr/>
          <p:nvPr>
            <p:ph idx="2" type="pic"/>
          </p:nvPr>
        </p:nvSpPr>
        <p:spPr>
          <a:xfrm>
            <a:off x="0" y="0"/>
            <a:ext cx="6311900" cy="6858000"/>
          </a:xfrm>
          <a:prstGeom prst="rect">
            <a:avLst/>
          </a:prstGeom>
          <a:noFill/>
          <a:ln>
            <a:noFill/>
          </a:ln>
        </p:spPr>
        <p:txBody>
          <a:bodyPr anchorCtr="0" anchor="t" bIns="45700" lIns="0" spcFirstLastPara="1" rIns="0" wrap="square" tIns="45700">
            <a:noAutofit/>
          </a:bodyPr>
          <a:lstStyle>
            <a:lvl1pPr lvl="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8" name="Google Shape;108;p12"/>
          <p:cNvSpPr/>
          <p:nvPr/>
        </p:nvSpPr>
        <p:spPr>
          <a:xfrm>
            <a:off x="2451099" y="3568700"/>
            <a:ext cx="8721725" cy="2308225"/>
          </a:xfrm>
          <a:prstGeom prst="rect">
            <a:avLst/>
          </a:prstGeom>
          <a:solidFill>
            <a:schemeClr val="accent1"/>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09" name="Google Shape;109;p12"/>
          <p:cNvSpPr txBox="1"/>
          <p:nvPr>
            <p:ph type="title"/>
          </p:nvPr>
        </p:nvSpPr>
        <p:spPr>
          <a:xfrm>
            <a:off x="2641599" y="3746500"/>
            <a:ext cx="8331202" cy="13081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Calibri"/>
              <a:buNone/>
              <a:defRPr b="1" sz="48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2"/>
          <p:cNvSpPr txBox="1"/>
          <p:nvPr>
            <p:ph idx="1" type="body"/>
          </p:nvPr>
        </p:nvSpPr>
        <p:spPr>
          <a:xfrm>
            <a:off x="2641600" y="5219700"/>
            <a:ext cx="8331201" cy="5867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indent="-228600" lvl="1" marL="914400" algn="l">
              <a:lnSpc>
                <a:spcPct val="100000"/>
              </a:lnSpc>
              <a:spcBef>
                <a:spcPts val="200"/>
              </a:spcBef>
              <a:spcAft>
                <a:spcPts val="0"/>
              </a:spcAft>
              <a:buSzPts val="1800"/>
              <a:buNone/>
              <a:defRPr sz="1800">
                <a:solidFill>
                  <a:srgbClr val="888888"/>
                </a:solidFill>
              </a:defRPr>
            </a:lvl2pPr>
            <a:lvl3pPr indent="-228600" lvl="2" marL="1371600" algn="l">
              <a:lnSpc>
                <a:spcPct val="100000"/>
              </a:lnSpc>
              <a:spcBef>
                <a:spcPts val="400"/>
              </a:spcBef>
              <a:spcAft>
                <a:spcPts val="0"/>
              </a:spcAft>
              <a:buSzPts val="1600"/>
              <a:buNone/>
              <a:defRPr sz="1600">
                <a:solidFill>
                  <a:srgbClr val="888888"/>
                </a:solidFill>
              </a:defRPr>
            </a:lvl3pPr>
            <a:lvl4pPr indent="-228600" lvl="3" marL="1828800" algn="l">
              <a:lnSpc>
                <a:spcPct val="100000"/>
              </a:lnSpc>
              <a:spcBef>
                <a:spcPts val="400"/>
              </a:spcBef>
              <a:spcAft>
                <a:spcPts val="0"/>
              </a:spcAft>
              <a:buSzPts val="1400"/>
              <a:buNone/>
              <a:defRPr sz="1400">
                <a:solidFill>
                  <a:srgbClr val="888888"/>
                </a:solidFill>
              </a:defRPr>
            </a:lvl4pPr>
            <a:lvl5pPr indent="-228600" lvl="4" marL="2286000" algn="l">
              <a:lnSpc>
                <a:spcPct val="10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11" name="Google Shape;111;p12"/>
          <p:cNvSpPr/>
          <p:nvPr/>
        </p:nvSpPr>
        <p:spPr>
          <a:xfrm>
            <a:off x="3752850" y="3469101"/>
            <a:ext cx="5118100" cy="12566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showMasterSp="0">
  <p:cSld name="1_Section Header">
    <p:bg>
      <p:bgPr>
        <a:solidFill>
          <a:schemeClr val="lt1"/>
        </a:solidFill>
      </p:bgPr>
    </p:bg>
    <p:spTree>
      <p:nvGrpSpPr>
        <p:cNvPr id="112" name="Shape 112"/>
        <p:cNvGrpSpPr/>
        <p:nvPr/>
      </p:nvGrpSpPr>
      <p:grpSpPr>
        <a:xfrm>
          <a:off x="0" y="0"/>
          <a:ext cx="0" cy="0"/>
          <a:chOff x="0" y="0"/>
          <a:chExt cx="0" cy="0"/>
        </a:xfrm>
      </p:grpSpPr>
      <p:sp>
        <p:nvSpPr>
          <p:cNvPr id="113" name="Google Shape;113;p13"/>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16" name="Google Shape;116;p13"/>
          <p:cNvSpPr/>
          <p:nvPr>
            <p:ph idx="2" type="pic"/>
          </p:nvPr>
        </p:nvSpPr>
        <p:spPr>
          <a:xfrm>
            <a:off x="0" y="0"/>
            <a:ext cx="12192000" cy="6858000"/>
          </a:xfrm>
          <a:prstGeom prst="rect">
            <a:avLst/>
          </a:prstGeom>
          <a:noFill/>
          <a:ln>
            <a:noFill/>
          </a:ln>
        </p:spPr>
        <p:txBody>
          <a:bodyPr anchorCtr="0" anchor="t" bIns="45700" lIns="0" spcFirstLastPara="1" rIns="0" wrap="square" tIns="45700">
            <a:noAutofit/>
          </a:bodyPr>
          <a:lstStyle>
            <a:lvl1pPr lvl="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17" name="Google Shape;117;p13"/>
          <p:cNvSpPr/>
          <p:nvPr/>
        </p:nvSpPr>
        <p:spPr>
          <a:xfrm>
            <a:off x="1735138" y="3568700"/>
            <a:ext cx="8721725" cy="2308225"/>
          </a:xfrm>
          <a:prstGeom prst="rect">
            <a:avLst/>
          </a:prstGeom>
          <a:solidFill>
            <a:schemeClr val="accent1"/>
          </a:solid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18" name="Google Shape;118;p13"/>
          <p:cNvSpPr txBox="1"/>
          <p:nvPr>
            <p:ph type="title"/>
          </p:nvPr>
        </p:nvSpPr>
        <p:spPr>
          <a:xfrm>
            <a:off x="1930399" y="3746500"/>
            <a:ext cx="8331202" cy="13081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Calibri"/>
              <a:buNone/>
              <a:defRPr b="1" sz="48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3"/>
          <p:cNvSpPr txBox="1"/>
          <p:nvPr>
            <p:ph idx="1" type="body"/>
          </p:nvPr>
        </p:nvSpPr>
        <p:spPr>
          <a:xfrm>
            <a:off x="1930400" y="5219700"/>
            <a:ext cx="8331201" cy="58674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200"/>
              </a:spcBef>
              <a:spcAft>
                <a:spcPts val="0"/>
              </a:spcAft>
              <a:buSzPts val="2400"/>
              <a:buNone/>
              <a:defRPr sz="2400" cap="none">
                <a:solidFill>
                  <a:schemeClr val="lt1"/>
                </a:solidFill>
                <a:latin typeface="Calibri"/>
                <a:ea typeface="Calibri"/>
                <a:cs typeface="Calibri"/>
                <a:sym typeface="Calibri"/>
              </a:defRPr>
            </a:lvl1pPr>
            <a:lvl2pPr indent="-228600" lvl="1" marL="914400" algn="l">
              <a:lnSpc>
                <a:spcPct val="100000"/>
              </a:lnSpc>
              <a:spcBef>
                <a:spcPts val="200"/>
              </a:spcBef>
              <a:spcAft>
                <a:spcPts val="0"/>
              </a:spcAft>
              <a:buSzPts val="1800"/>
              <a:buNone/>
              <a:defRPr sz="1800">
                <a:solidFill>
                  <a:srgbClr val="888888"/>
                </a:solidFill>
              </a:defRPr>
            </a:lvl2pPr>
            <a:lvl3pPr indent="-228600" lvl="2" marL="1371600" algn="l">
              <a:lnSpc>
                <a:spcPct val="100000"/>
              </a:lnSpc>
              <a:spcBef>
                <a:spcPts val="400"/>
              </a:spcBef>
              <a:spcAft>
                <a:spcPts val="0"/>
              </a:spcAft>
              <a:buSzPts val="1600"/>
              <a:buNone/>
              <a:defRPr sz="1600">
                <a:solidFill>
                  <a:srgbClr val="888888"/>
                </a:solidFill>
              </a:defRPr>
            </a:lvl3pPr>
            <a:lvl4pPr indent="-228600" lvl="3" marL="1828800" algn="l">
              <a:lnSpc>
                <a:spcPct val="100000"/>
              </a:lnSpc>
              <a:spcBef>
                <a:spcPts val="400"/>
              </a:spcBef>
              <a:spcAft>
                <a:spcPts val="0"/>
              </a:spcAft>
              <a:buSzPts val="1400"/>
              <a:buNone/>
              <a:defRPr sz="1400">
                <a:solidFill>
                  <a:srgbClr val="888888"/>
                </a:solidFill>
              </a:defRPr>
            </a:lvl4pPr>
            <a:lvl5pPr indent="-228600" lvl="4" marL="2286000" algn="l">
              <a:lnSpc>
                <a:spcPct val="10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20" name="Google Shape;120;p13"/>
          <p:cNvSpPr/>
          <p:nvPr/>
        </p:nvSpPr>
        <p:spPr>
          <a:xfrm>
            <a:off x="3536950" y="3469101"/>
            <a:ext cx="5118100" cy="12566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4"/>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4" name="Google Shape;124;p14"/>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5" name="Google Shape;125;p14"/>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4"/>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5"/>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3" name="Shape 133"/>
        <p:cNvGrpSpPr/>
        <p:nvPr/>
      </p:nvGrpSpPr>
      <p:grpSpPr>
        <a:xfrm>
          <a:off x="0" y="0"/>
          <a:ext cx="0" cy="0"/>
          <a:chOff x="0" y="0"/>
          <a:chExt cx="0" cy="0"/>
        </a:xfrm>
      </p:grpSpPr>
      <p:sp>
        <p:nvSpPr>
          <p:cNvPr id="134" name="Google Shape;134;p16"/>
          <p:cNvSpPr/>
          <p:nvPr/>
        </p:nvSpPr>
        <p:spPr>
          <a:xfrm>
            <a:off x="46672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6"/>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6"/>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38" name="Shape 138"/>
        <p:cNvGrpSpPr/>
        <p:nvPr/>
      </p:nvGrpSpPr>
      <p:grpSpPr>
        <a:xfrm>
          <a:off x="0" y="0"/>
          <a:ext cx="0" cy="0"/>
          <a:chOff x="0" y="0"/>
          <a:chExt cx="0" cy="0"/>
        </a:xfrm>
      </p:grpSpPr>
      <p:sp>
        <p:nvSpPr>
          <p:cNvPr id="139" name="Google Shape;139;p17"/>
          <p:cNvSpPr/>
          <p:nvPr/>
        </p:nvSpPr>
        <p:spPr>
          <a:xfrm>
            <a:off x="74485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7"/>
          <p:cNvSpPr/>
          <p:nvPr/>
        </p:nvSpPr>
        <p:spPr>
          <a:xfrm>
            <a:off x="16" y="0"/>
            <a:ext cx="4654296" cy="586422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ph type="title"/>
          </p:nvPr>
        </p:nvSpPr>
        <p:spPr>
          <a:xfrm>
            <a:off x="1092200" y="786383"/>
            <a:ext cx="3068833"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7"/>
          <p:cNvSpPr txBox="1"/>
          <p:nvPr>
            <p:ph idx="1" type="body"/>
          </p:nvPr>
        </p:nvSpPr>
        <p:spPr>
          <a:xfrm>
            <a:off x="5458984" y="812800"/>
            <a:ext cx="5713841" cy="4868609"/>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7"/>
          <p:cNvSpPr txBox="1"/>
          <p:nvPr>
            <p:ph idx="2" type="body"/>
          </p:nvPr>
        </p:nvSpPr>
        <p:spPr>
          <a:xfrm>
            <a:off x="1092200" y="3043050"/>
            <a:ext cx="3068832" cy="263835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SzPts val="1200"/>
              <a:buNone/>
              <a:defRPr sz="1200"/>
            </a:lvl2pPr>
            <a:lvl3pPr indent="-228600" lvl="2" marL="1371600" algn="l">
              <a:lnSpc>
                <a:spcPct val="100000"/>
              </a:lnSpc>
              <a:spcBef>
                <a:spcPts val="400"/>
              </a:spcBef>
              <a:spcAft>
                <a:spcPts val="0"/>
              </a:spcAft>
              <a:buSzPts val="1000"/>
              <a:buNone/>
              <a:defRPr sz="1000"/>
            </a:lvl3pPr>
            <a:lvl4pPr indent="-228600" lvl="3" marL="1828800" algn="l">
              <a:lnSpc>
                <a:spcPct val="100000"/>
              </a:lnSpc>
              <a:spcBef>
                <a:spcPts val="400"/>
              </a:spcBef>
              <a:spcAft>
                <a:spcPts val="0"/>
              </a:spcAft>
              <a:buSzPts val="900"/>
              <a:buNone/>
              <a:defRPr sz="900"/>
            </a:lvl4pPr>
            <a:lvl5pPr indent="-228600" lvl="4" marL="2286000" algn="l">
              <a:lnSpc>
                <a:spcPct val="10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44" name="Google Shape;144;p17"/>
          <p:cNvSpPr/>
          <p:nvPr/>
        </p:nvSpPr>
        <p:spPr>
          <a:xfrm>
            <a:off x="0" y="1397000"/>
            <a:ext cx="1036320" cy="132948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7"/>
          <p:cNvSpPr/>
          <p:nvPr/>
        </p:nvSpPr>
        <p:spPr>
          <a:xfrm>
            <a:off x="5458983" y="624142"/>
            <a:ext cx="5713840" cy="12566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7"/>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7"/>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149" name="Google Shape;149;p17"/>
          <p:cNvCxnSpPr/>
          <p:nvPr/>
        </p:nvCxnSpPr>
        <p:spPr>
          <a:xfrm rot="10800000">
            <a:off x="1092200" y="6446838"/>
            <a:ext cx="1643438" cy="0"/>
          </a:xfrm>
          <a:prstGeom prst="straightConnector1">
            <a:avLst/>
          </a:prstGeom>
          <a:noFill/>
          <a:ln cap="flat" cmpd="sng" w="28575">
            <a:solidFill>
              <a:schemeClr val="dk2"/>
            </a:solidFill>
            <a:prstDash val="solid"/>
            <a:round/>
            <a:headEnd len="sm" w="sm" type="none"/>
            <a:tailEnd len="sm" w="sm" type="none"/>
          </a:ln>
        </p:spPr>
      </p:cxnSp>
      <p:cxnSp>
        <p:nvCxnSpPr>
          <p:cNvPr id="150" name="Google Shape;150;p17"/>
          <p:cNvCxnSpPr/>
          <p:nvPr/>
        </p:nvCxnSpPr>
        <p:spPr>
          <a:xfrm rot="10800000">
            <a:off x="8420100" y="6429376"/>
            <a:ext cx="1000462" cy="0"/>
          </a:xfrm>
          <a:prstGeom prst="straightConnector1">
            <a:avLst/>
          </a:prstGeom>
          <a:noFill/>
          <a:ln cap="flat" cmpd="sng" w="28575">
            <a:solidFill>
              <a:schemeClr val="lt2"/>
            </a:solidFill>
            <a:prstDash val="solid"/>
            <a:round/>
            <a:headEnd len="sm" w="sm" type="none"/>
            <a:tailEnd len="sm" w="sm" type="none"/>
          </a:ln>
        </p:spPr>
      </p:cxnSp>
      <p:cxnSp>
        <p:nvCxnSpPr>
          <p:cNvPr id="151" name="Google Shape;151;p17"/>
          <p:cNvCxnSpPr/>
          <p:nvPr/>
        </p:nvCxnSpPr>
        <p:spPr>
          <a:xfrm rot="10800000">
            <a:off x="10765675" y="6446838"/>
            <a:ext cx="407258" cy="6350"/>
          </a:xfrm>
          <a:prstGeom prst="straightConnector1">
            <a:avLst/>
          </a:prstGeom>
          <a:noFill/>
          <a:ln cap="flat" cmpd="sng" w="28575">
            <a:solidFill>
              <a:schemeClr val="lt2"/>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showMasterSp="0">
  <p:cSld name="2_Content with Caption">
    <p:spTree>
      <p:nvGrpSpPr>
        <p:cNvPr id="152" name="Shape 152"/>
        <p:cNvGrpSpPr/>
        <p:nvPr/>
      </p:nvGrpSpPr>
      <p:grpSpPr>
        <a:xfrm>
          <a:off x="0" y="0"/>
          <a:ext cx="0" cy="0"/>
          <a:chOff x="0" y="0"/>
          <a:chExt cx="0" cy="0"/>
        </a:xfrm>
      </p:grpSpPr>
      <p:sp>
        <p:nvSpPr>
          <p:cNvPr id="153" name="Google Shape;153;p18"/>
          <p:cNvSpPr/>
          <p:nvPr>
            <p:ph idx="2" type="pic"/>
          </p:nvPr>
        </p:nvSpPr>
        <p:spPr>
          <a:xfrm>
            <a:off x="0" y="0"/>
            <a:ext cx="4654296" cy="5864225"/>
          </a:xfrm>
          <a:prstGeom prst="rect">
            <a:avLst/>
          </a:prstGeom>
          <a:noFill/>
          <a:ln>
            <a:noFill/>
          </a:ln>
        </p:spPr>
        <p:txBody>
          <a:bodyPr anchorCtr="0" anchor="t" bIns="45700" lIns="0" spcFirstLastPara="1" rIns="0" wrap="square" tIns="45700">
            <a:noAutofit/>
          </a:bodyPr>
          <a:lstStyle>
            <a:lvl1pPr lvl="0" marR="0" rtl="0" algn="l">
              <a:lnSpc>
                <a:spcPct val="100000"/>
              </a:lnSpc>
              <a:spcBef>
                <a:spcPts val="1200"/>
              </a:spcBef>
              <a:spcAft>
                <a:spcPts val="0"/>
              </a:spcAft>
              <a:buClr>
                <a:schemeClr val="accent1"/>
              </a:buClr>
              <a:buSzPts val="2000"/>
              <a:buFont typeface="Noto Sans Symbols"/>
              <a:buChar char="▪"/>
              <a:defRPr b="0" i="0" sz="2000" u="none" cap="none" strike="noStrike">
                <a:solidFill>
                  <a:schemeClr val="lt1"/>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4" name="Google Shape;154;p18"/>
          <p:cNvSpPr/>
          <p:nvPr/>
        </p:nvSpPr>
        <p:spPr>
          <a:xfrm>
            <a:off x="74485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8"/>
          <p:cNvSpPr txBox="1"/>
          <p:nvPr>
            <p:ph idx="1" type="body"/>
          </p:nvPr>
        </p:nvSpPr>
        <p:spPr>
          <a:xfrm>
            <a:off x="5458984" y="497808"/>
            <a:ext cx="5713841" cy="4868609"/>
          </a:xfrm>
          <a:prstGeom prst="rect">
            <a:avLst/>
          </a:prstGeom>
          <a:noFill/>
          <a:ln>
            <a:noFill/>
          </a:ln>
        </p:spPr>
        <p:txBody>
          <a:bodyPr anchorCtr="0" anchor="ctr"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6" name="Google Shape;156;p18"/>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8"/>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8"/>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59" name="Google Shape;159;p18"/>
          <p:cNvSpPr txBox="1"/>
          <p:nvPr>
            <p:ph type="title"/>
          </p:nvPr>
        </p:nvSpPr>
        <p:spPr>
          <a:xfrm>
            <a:off x="1092200" y="1885125"/>
            <a:ext cx="3068833" cy="20939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b="1" i="0" sz="440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 with Caption" showMasterSp="0">
  <p:cSld name="3_Content with Caption">
    <p:spTree>
      <p:nvGrpSpPr>
        <p:cNvPr id="160" name="Shape 160"/>
        <p:cNvGrpSpPr/>
        <p:nvPr/>
      </p:nvGrpSpPr>
      <p:grpSpPr>
        <a:xfrm>
          <a:off x="0" y="0"/>
          <a:ext cx="0" cy="0"/>
          <a:chOff x="0" y="0"/>
          <a:chExt cx="0" cy="0"/>
        </a:xfrm>
      </p:grpSpPr>
      <p:sp>
        <p:nvSpPr>
          <p:cNvPr id="161" name="Google Shape;161;p19"/>
          <p:cNvSpPr/>
          <p:nvPr/>
        </p:nvSpPr>
        <p:spPr>
          <a:xfrm>
            <a:off x="74485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9"/>
          <p:cNvSpPr/>
          <p:nvPr/>
        </p:nvSpPr>
        <p:spPr>
          <a:xfrm>
            <a:off x="4654312" y="507333"/>
            <a:ext cx="7537688" cy="484955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9"/>
          <p:cNvSpPr/>
          <p:nvPr/>
        </p:nvSpPr>
        <p:spPr>
          <a:xfrm>
            <a:off x="16" y="0"/>
            <a:ext cx="4654296" cy="586422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ph type="title"/>
          </p:nvPr>
        </p:nvSpPr>
        <p:spPr>
          <a:xfrm>
            <a:off x="1092200" y="1885125"/>
            <a:ext cx="3068833" cy="20939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b="1" i="0" sz="440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19"/>
          <p:cNvSpPr txBox="1"/>
          <p:nvPr>
            <p:ph idx="1" type="body"/>
          </p:nvPr>
        </p:nvSpPr>
        <p:spPr>
          <a:xfrm>
            <a:off x="6473373" y="943430"/>
            <a:ext cx="4699452" cy="3977366"/>
          </a:xfrm>
          <a:prstGeom prst="rect">
            <a:avLst/>
          </a:prstGeom>
          <a:noFill/>
          <a:ln>
            <a:noFill/>
          </a:ln>
        </p:spPr>
        <p:txBody>
          <a:bodyPr anchorCtr="0" anchor="ctr" bIns="45700" lIns="0" spcFirstLastPara="1" rIns="0" wrap="square" tIns="45700">
            <a:normAutofit/>
          </a:bodyPr>
          <a:lstStyle>
            <a:lvl1pPr indent="-381000" lvl="0" marL="457200" algn="l">
              <a:lnSpc>
                <a:spcPct val="100000"/>
              </a:lnSpc>
              <a:spcBef>
                <a:spcPts val="1200"/>
              </a:spcBef>
              <a:spcAft>
                <a:spcPts val="0"/>
              </a:spcAft>
              <a:buSzPts val="2400"/>
              <a:buChar char="▪"/>
              <a:defRPr sz="2400"/>
            </a:lvl1pPr>
            <a:lvl2pPr indent="-355600" lvl="1" marL="914400" algn="l">
              <a:lnSpc>
                <a:spcPct val="100000"/>
              </a:lnSpc>
              <a:spcBef>
                <a:spcPts val="200"/>
              </a:spcBef>
              <a:spcAft>
                <a:spcPts val="0"/>
              </a:spcAft>
              <a:buSzPts val="2000"/>
              <a:buChar char="▪"/>
              <a:defRPr sz="2000"/>
            </a:lvl2pPr>
            <a:lvl3pPr indent="-330200" lvl="2" marL="1371600" algn="l">
              <a:lnSpc>
                <a:spcPct val="100000"/>
              </a:lnSpc>
              <a:spcBef>
                <a:spcPts val="400"/>
              </a:spcBef>
              <a:spcAft>
                <a:spcPts val="0"/>
              </a:spcAft>
              <a:buSzPts val="1600"/>
              <a:buChar char="▪"/>
              <a:defRPr sz="1600"/>
            </a:lvl3pPr>
            <a:lvl4pPr indent="-330200" lvl="3" marL="1828800" algn="l">
              <a:lnSpc>
                <a:spcPct val="100000"/>
              </a:lnSpc>
              <a:spcBef>
                <a:spcPts val="40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6" name="Google Shape;166;p19"/>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19"/>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9"/>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69" name="Google Shape;169;p19"/>
          <p:cNvSpPr/>
          <p:nvPr/>
        </p:nvSpPr>
        <p:spPr>
          <a:xfrm>
            <a:off x="4370251" y="2322780"/>
            <a:ext cx="1348378" cy="1218664"/>
          </a:xfrm>
          <a:prstGeom prst="rect">
            <a:avLst/>
          </a:prstGeom>
          <a:solidFill>
            <a:srgbClr val="BECA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0" name="Shape 170"/>
        <p:cNvGrpSpPr/>
        <p:nvPr/>
      </p:nvGrpSpPr>
      <p:grpSpPr>
        <a:xfrm>
          <a:off x="0" y="0"/>
          <a:ext cx="0" cy="0"/>
          <a:chOff x="0" y="0"/>
          <a:chExt cx="0" cy="0"/>
        </a:xfrm>
      </p:grpSpPr>
      <p:sp>
        <p:nvSpPr>
          <p:cNvPr id="171" name="Google Shape;171;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0"/>
          <p:cNvSpPr txBox="1"/>
          <p:nvPr>
            <p:ph idx="1" type="body"/>
          </p:nvPr>
        </p:nvSpPr>
        <p:spPr>
          <a:xfrm rot="5400000">
            <a:off x="4365302"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3" name="Google Shape;173;p20"/>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0"/>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0"/>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showMasterSp="0">
  <p:cSld name="1_Content with Caption">
    <p:spTree>
      <p:nvGrpSpPr>
        <p:cNvPr id="27" name="Shape 27"/>
        <p:cNvGrpSpPr/>
        <p:nvPr/>
      </p:nvGrpSpPr>
      <p:grpSpPr>
        <a:xfrm>
          <a:off x="0" y="0"/>
          <a:ext cx="0" cy="0"/>
          <a:chOff x="0" y="0"/>
          <a:chExt cx="0" cy="0"/>
        </a:xfrm>
      </p:grpSpPr>
      <p:sp>
        <p:nvSpPr>
          <p:cNvPr id="28" name="Google Shape;28;p3"/>
          <p:cNvSpPr/>
          <p:nvPr/>
        </p:nvSpPr>
        <p:spPr>
          <a:xfrm>
            <a:off x="74485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3"/>
          <p:cNvSpPr/>
          <p:nvPr/>
        </p:nvSpPr>
        <p:spPr>
          <a:xfrm>
            <a:off x="16" y="0"/>
            <a:ext cx="4654296" cy="586422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idx="1" type="body"/>
          </p:nvPr>
        </p:nvSpPr>
        <p:spPr>
          <a:xfrm>
            <a:off x="5458984" y="497808"/>
            <a:ext cx="5713841" cy="4868609"/>
          </a:xfrm>
          <a:prstGeom prst="rect">
            <a:avLst/>
          </a:prstGeom>
          <a:noFill/>
          <a:ln>
            <a:noFill/>
          </a:ln>
        </p:spPr>
        <p:txBody>
          <a:bodyPr anchorCtr="0" anchor="ctr"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3"/>
          <p:cNvSpPr/>
          <p:nvPr/>
        </p:nvSpPr>
        <p:spPr>
          <a:xfrm>
            <a:off x="0" y="2003424"/>
            <a:ext cx="1036320" cy="185737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3"/>
          <p:cNvSpPr/>
          <p:nvPr/>
        </p:nvSpPr>
        <p:spPr>
          <a:xfrm>
            <a:off x="5458983" y="377398"/>
            <a:ext cx="5713840" cy="12566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3"/>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36" name="Google Shape;36;p3"/>
          <p:cNvSpPr/>
          <p:nvPr/>
        </p:nvSpPr>
        <p:spPr>
          <a:xfrm>
            <a:off x="1078230" y="2003423"/>
            <a:ext cx="3576082" cy="1857378"/>
          </a:xfrm>
          <a:prstGeom prst="rect">
            <a:avLst/>
          </a:prstGeom>
          <a:solidFill>
            <a:srgbClr val="2730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3"/>
          <p:cNvSpPr txBox="1"/>
          <p:nvPr>
            <p:ph type="title"/>
          </p:nvPr>
        </p:nvSpPr>
        <p:spPr>
          <a:xfrm>
            <a:off x="1092200" y="1885125"/>
            <a:ext cx="3314700" cy="20939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b="1" sz="440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
          <p:cNvSpPr/>
          <p:nvPr/>
        </p:nvSpPr>
        <p:spPr>
          <a:xfrm>
            <a:off x="1092200" y="993775"/>
            <a:ext cx="1036320" cy="936626"/>
          </a:xfrm>
          <a:prstGeom prst="rect">
            <a:avLst/>
          </a:prstGeom>
          <a:solidFill>
            <a:srgbClr val="CFD3E6">
              <a:alpha val="2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6" name="Shape 176"/>
        <p:cNvGrpSpPr/>
        <p:nvPr/>
      </p:nvGrpSpPr>
      <p:grpSpPr>
        <a:xfrm>
          <a:off x="0" y="0"/>
          <a:ext cx="0" cy="0"/>
          <a:chOff x="0" y="0"/>
          <a:chExt cx="0" cy="0"/>
        </a:xfrm>
      </p:grpSpPr>
      <p:sp>
        <p:nvSpPr>
          <p:cNvPr id="177" name="Google Shape;177;p21"/>
          <p:cNvSpPr txBox="1"/>
          <p:nvPr>
            <p:ph type="title"/>
          </p:nvPr>
        </p:nvSpPr>
        <p:spPr>
          <a:xfrm rot="5400000">
            <a:off x="7683554" y="2387546"/>
            <a:ext cx="4530725" cy="244803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21"/>
          <p:cNvSpPr txBox="1"/>
          <p:nvPr>
            <p:ph idx="1" type="body"/>
          </p:nvPr>
        </p:nvSpPr>
        <p:spPr>
          <a:xfrm rot="5400000">
            <a:off x="2566989" y="-128588"/>
            <a:ext cx="4530723" cy="7480300"/>
          </a:xfrm>
          <a:prstGeom prst="rect">
            <a:avLst/>
          </a:prstGeom>
          <a:noFill/>
          <a:ln>
            <a:noFill/>
          </a:ln>
        </p:spPr>
        <p:txBody>
          <a:bodyPr anchorCtr="0" anchor="t" bIns="0" lIns="45700" spcFirstLastPara="1" rIns="45700" wrap="square" tIns="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9" name="Google Shape;179;p21"/>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1"/>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1"/>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82" name="Google Shape;182;p21"/>
          <p:cNvSpPr/>
          <p:nvPr/>
        </p:nvSpPr>
        <p:spPr>
          <a:xfrm rot="-5400000">
            <a:off x="8871481" y="-146580"/>
            <a:ext cx="1036320" cy="132948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 with Caption" showMasterSp="0">
  <p:cSld name="4_Content with Caption">
    <p:spTree>
      <p:nvGrpSpPr>
        <p:cNvPr id="39" name="Shape 39"/>
        <p:cNvGrpSpPr/>
        <p:nvPr/>
      </p:nvGrpSpPr>
      <p:grpSpPr>
        <a:xfrm>
          <a:off x="0" y="0"/>
          <a:ext cx="0" cy="0"/>
          <a:chOff x="0" y="0"/>
          <a:chExt cx="0" cy="0"/>
        </a:xfrm>
      </p:grpSpPr>
      <p:sp>
        <p:nvSpPr>
          <p:cNvPr id="40" name="Google Shape;40;p4"/>
          <p:cNvSpPr/>
          <p:nvPr/>
        </p:nvSpPr>
        <p:spPr>
          <a:xfrm>
            <a:off x="74485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Google Shape;41;p4"/>
          <p:cNvSpPr/>
          <p:nvPr/>
        </p:nvSpPr>
        <p:spPr>
          <a:xfrm>
            <a:off x="4654312" y="507333"/>
            <a:ext cx="7537688" cy="48495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Google Shape;42;p4"/>
          <p:cNvSpPr/>
          <p:nvPr/>
        </p:nvSpPr>
        <p:spPr>
          <a:xfrm>
            <a:off x="16" y="0"/>
            <a:ext cx="4654296" cy="586422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txBox="1"/>
          <p:nvPr>
            <p:ph type="title"/>
          </p:nvPr>
        </p:nvSpPr>
        <p:spPr>
          <a:xfrm>
            <a:off x="1092200" y="1885125"/>
            <a:ext cx="3068833" cy="20939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b="1" i="0" sz="440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
          <p:cNvSpPr txBox="1"/>
          <p:nvPr>
            <p:ph idx="1" type="body"/>
          </p:nvPr>
        </p:nvSpPr>
        <p:spPr>
          <a:xfrm>
            <a:off x="6518529" y="943430"/>
            <a:ext cx="4654296" cy="3977366"/>
          </a:xfrm>
          <a:prstGeom prst="rect">
            <a:avLst/>
          </a:prstGeom>
          <a:noFill/>
          <a:ln>
            <a:noFill/>
          </a:ln>
        </p:spPr>
        <p:txBody>
          <a:bodyPr anchorCtr="0" anchor="ctr" bIns="45700" lIns="0" spcFirstLastPara="1" rIns="0" wrap="square" tIns="45700">
            <a:normAutofit/>
          </a:bodyPr>
          <a:lstStyle>
            <a:lvl1pPr indent="-381000" lvl="0" marL="457200" algn="l">
              <a:lnSpc>
                <a:spcPct val="100000"/>
              </a:lnSpc>
              <a:spcBef>
                <a:spcPts val="1200"/>
              </a:spcBef>
              <a:spcAft>
                <a:spcPts val="0"/>
              </a:spcAft>
              <a:buSzPts val="2400"/>
              <a:buChar char="▪"/>
              <a:defRPr sz="2400"/>
            </a:lvl1pPr>
            <a:lvl2pPr indent="-355600" lvl="1" marL="914400" algn="l">
              <a:lnSpc>
                <a:spcPct val="100000"/>
              </a:lnSpc>
              <a:spcBef>
                <a:spcPts val="200"/>
              </a:spcBef>
              <a:spcAft>
                <a:spcPts val="0"/>
              </a:spcAft>
              <a:buSzPts val="2000"/>
              <a:buChar char="▪"/>
              <a:defRPr sz="2000"/>
            </a:lvl2pPr>
            <a:lvl3pPr indent="-330200" lvl="2" marL="1371600" algn="l">
              <a:lnSpc>
                <a:spcPct val="100000"/>
              </a:lnSpc>
              <a:spcBef>
                <a:spcPts val="400"/>
              </a:spcBef>
              <a:spcAft>
                <a:spcPts val="0"/>
              </a:spcAft>
              <a:buSzPts val="1600"/>
              <a:buChar char="▪"/>
              <a:defRPr sz="1600"/>
            </a:lvl3pPr>
            <a:lvl4pPr indent="-330200" lvl="3" marL="1828800" algn="l">
              <a:lnSpc>
                <a:spcPct val="100000"/>
              </a:lnSpc>
              <a:spcBef>
                <a:spcPts val="40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4"/>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48" name="Google Shape;48;p4"/>
          <p:cNvSpPr/>
          <p:nvPr/>
        </p:nvSpPr>
        <p:spPr>
          <a:xfrm>
            <a:off x="4370251" y="2322780"/>
            <a:ext cx="1348378" cy="121866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idx="1" type="body"/>
          </p:nvPr>
        </p:nvSpPr>
        <p:spPr>
          <a:xfrm>
            <a:off x="1216548"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5"/>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 with Caption" showMasterSp="0">
  <p:cSld name="6_Content with Caption">
    <p:spTree>
      <p:nvGrpSpPr>
        <p:cNvPr id="55" name="Shape 55"/>
        <p:cNvGrpSpPr/>
        <p:nvPr/>
      </p:nvGrpSpPr>
      <p:grpSpPr>
        <a:xfrm>
          <a:off x="0" y="0"/>
          <a:ext cx="0" cy="0"/>
          <a:chOff x="0" y="0"/>
          <a:chExt cx="0" cy="0"/>
        </a:xfrm>
      </p:grpSpPr>
      <p:sp>
        <p:nvSpPr>
          <p:cNvPr id="56" name="Google Shape;56;p6"/>
          <p:cNvSpPr/>
          <p:nvPr/>
        </p:nvSpPr>
        <p:spPr>
          <a:xfrm>
            <a:off x="74485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6"/>
          <p:cNvSpPr txBox="1"/>
          <p:nvPr>
            <p:ph type="title"/>
          </p:nvPr>
        </p:nvSpPr>
        <p:spPr>
          <a:xfrm>
            <a:off x="4984722" y="548355"/>
            <a:ext cx="6054846" cy="63433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FFFFFF"/>
              </a:buClr>
              <a:buSzPts val="3600"/>
              <a:buFont typeface="Calibri"/>
              <a:buNone/>
              <a:defRPr b="1" i="0" sz="3600">
                <a:solidFill>
                  <a:srgbClr val="FFFFF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 type="body"/>
          </p:nvPr>
        </p:nvSpPr>
        <p:spPr>
          <a:xfrm>
            <a:off x="5100833" y="1611313"/>
            <a:ext cx="6072099" cy="3755104"/>
          </a:xfrm>
          <a:prstGeom prst="rect">
            <a:avLst/>
          </a:prstGeom>
          <a:noFill/>
          <a:ln>
            <a:noFill/>
          </a:ln>
        </p:spPr>
        <p:txBody>
          <a:bodyPr anchorCtr="0" anchor="t" bIns="45700" lIns="0" spcFirstLastPara="1" rIns="0" wrap="square" tIns="45700">
            <a:normAutofit/>
          </a:bodyPr>
          <a:lstStyle>
            <a:lvl1pPr indent="-381000" lvl="0" marL="457200" algn="l">
              <a:lnSpc>
                <a:spcPct val="100000"/>
              </a:lnSpc>
              <a:spcBef>
                <a:spcPts val="1200"/>
              </a:spcBef>
              <a:spcAft>
                <a:spcPts val="0"/>
              </a:spcAft>
              <a:buSzPts val="2400"/>
              <a:buChar char="▪"/>
              <a:defRPr sz="2400"/>
            </a:lvl1pPr>
            <a:lvl2pPr indent="-355600" lvl="1" marL="914400" algn="l">
              <a:lnSpc>
                <a:spcPct val="100000"/>
              </a:lnSpc>
              <a:spcBef>
                <a:spcPts val="200"/>
              </a:spcBef>
              <a:spcAft>
                <a:spcPts val="0"/>
              </a:spcAft>
              <a:buSzPts val="2000"/>
              <a:buChar char="▪"/>
              <a:defRPr sz="2000"/>
            </a:lvl2pPr>
            <a:lvl3pPr indent="-330200" lvl="2" marL="1371600" algn="l">
              <a:lnSpc>
                <a:spcPct val="100000"/>
              </a:lnSpc>
              <a:spcBef>
                <a:spcPts val="400"/>
              </a:spcBef>
              <a:spcAft>
                <a:spcPts val="0"/>
              </a:spcAft>
              <a:buSzPts val="1600"/>
              <a:buChar char="▪"/>
              <a:defRPr sz="1600"/>
            </a:lvl3pPr>
            <a:lvl4pPr indent="-330200" lvl="3" marL="1828800" algn="l">
              <a:lnSpc>
                <a:spcPct val="100000"/>
              </a:lnSpc>
              <a:spcBef>
                <a:spcPts val="40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6"/>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62" name="Google Shape;62;p6"/>
          <p:cNvSpPr/>
          <p:nvPr>
            <p:ph idx="2" type="pic"/>
          </p:nvPr>
        </p:nvSpPr>
        <p:spPr>
          <a:xfrm>
            <a:off x="0" y="0"/>
            <a:ext cx="4654296" cy="5864225"/>
          </a:xfrm>
          <a:prstGeom prst="rect">
            <a:avLst/>
          </a:prstGeom>
          <a:noFill/>
          <a:ln>
            <a:noFill/>
          </a:ln>
        </p:spPr>
        <p:txBody>
          <a:bodyPr anchorCtr="0" anchor="t" bIns="45700" lIns="0" spcFirstLastPara="1" rIns="0" wrap="square" tIns="45700">
            <a:noAutofit/>
          </a:bodyPr>
          <a:lstStyle>
            <a:lvl1pPr lvl="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63" name="Shape 63"/>
        <p:cNvGrpSpPr/>
        <p:nvPr/>
      </p:nvGrpSpPr>
      <p:grpSpPr>
        <a:xfrm>
          <a:off x="0" y="0"/>
          <a:ext cx="0" cy="0"/>
          <a:chOff x="0" y="0"/>
          <a:chExt cx="0" cy="0"/>
        </a:xfrm>
      </p:grpSpPr>
      <p:sp>
        <p:nvSpPr>
          <p:cNvPr id="64" name="Google Shape;6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
          <p:cNvSpPr txBox="1"/>
          <p:nvPr>
            <p:ph idx="1" type="body"/>
          </p:nvPr>
        </p:nvSpPr>
        <p:spPr>
          <a:xfrm>
            <a:off x="1216548"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7"/>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8"/>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200"/>
              </a:spcBef>
              <a:spcAft>
                <a:spcPts val="0"/>
              </a:spcAft>
              <a:buSzPts val="2400"/>
              <a:buNone/>
              <a:defRPr b="1" sz="2400" cap="none">
                <a:solidFill>
                  <a:schemeClr val="accent1"/>
                </a:solidFill>
              </a:defRPr>
            </a:lvl1pPr>
            <a:lvl2pPr indent="-228600" lvl="1" marL="914400" algn="l">
              <a:lnSpc>
                <a:spcPct val="100000"/>
              </a:lnSpc>
              <a:spcBef>
                <a:spcPts val="200"/>
              </a:spcBef>
              <a:spcAft>
                <a:spcPts val="0"/>
              </a:spcAft>
              <a:buSzPts val="2000"/>
              <a:buNone/>
              <a:defRPr b="1" sz="2000"/>
            </a:lvl2pPr>
            <a:lvl3pPr indent="-228600" lvl="2" marL="1371600" algn="l">
              <a:lnSpc>
                <a:spcPct val="100000"/>
              </a:lnSpc>
              <a:spcBef>
                <a:spcPts val="400"/>
              </a:spcBef>
              <a:spcAft>
                <a:spcPts val="0"/>
              </a:spcAft>
              <a:buSzPts val="1800"/>
              <a:buNone/>
              <a:defRPr b="1" sz="1800"/>
            </a:lvl3pPr>
            <a:lvl4pPr indent="-228600" lvl="3" marL="1828800" algn="l">
              <a:lnSpc>
                <a:spcPct val="100000"/>
              </a:lnSpc>
              <a:spcBef>
                <a:spcPts val="40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2" name="Google Shape;72;p8"/>
          <p:cNvSpPr txBox="1"/>
          <p:nvPr>
            <p:ph idx="2" type="body"/>
          </p:nvPr>
        </p:nvSpPr>
        <p:spPr>
          <a:xfrm>
            <a:off x="1186731"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3" name="Google Shape;73;p8"/>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200"/>
              </a:spcBef>
              <a:spcAft>
                <a:spcPts val="0"/>
              </a:spcAft>
              <a:buSzPts val="2400"/>
              <a:buNone/>
              <a:defRPr b="1" sz="2400" cap="none">
                <a:solidFill>
                  <a:schemeClr val="accent1"/>
                </a:solidFill>
              </a:defRPr>
            </a:lvl1pPr>
            <a:lvl2pPr indent="-228600" lvl="1" marL="914400" algn="l">
              <a:lnSpc>
                <a:spcPct val="100000"/>
              </a:lnSpc>
              <a:spcBef>
                <a:spcPts val="200"/>
              </a:spcBef>
              <a:spcAft>
                <a:spcPts val="0"/>
              </a:spcAft>
              <a:buSzPts val="2000"/>
              <a:buNone/>
              <a:defRPr b="1" sz="2000"/>
            </a:lvl2pPr>
            <a:lvl3pPr indent="-228600" lvl="2" marL="1371600" algn="l">
              <a:lnSpc>
                <a:spcPct val="100000"/>
              </a:lnSpc>
              <a:spcBef>
                <a:spcPts val="400"/>
              </a:spcBef>
              <a:spcAft>
                <a:spcPts val="0"/>
              </a:spcAft>
              <a:buSzPts val="1800"/>
              <a:buNone/>
              <a:defRPr b="1" sz="1800"/>
            </a:lvl3pPr>
            <a:lvl4pPr indent="-228600" lvl="3" marL="1828800" algn="l">
              <a:lnSpc>
                <a:spcPct val="100000"/>
              </a:lnSpc>
              <a:spcBef>
                <a:spcPts val="40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4" name="Google Shape;74;p8"/>
          <p:cNvSpPr txBox="1"/>
          <p:nvPr>
            <p:ph idx="4" type="body"/>
          </p:nvPr>
        </p:nvSpPr>
        <p:spPr>
          <a:xfrm>
            <a:off x="6605395"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200"/>
              </a:spcBef>
              <a:spcAft>
                <a:spcPts val="0"/>
              </a:spcAft>
              <a:buSzPts val="1800"/>
              <a:buChar char="▪"/>
              <a:defRPr/>
            </a:lvl2pPr>
            <a:lvl3pPr indent="-342900" lvl="2" marL="1371600" algn="l">
              <a:lnSpc>
                <a:spcPct val="100000"/>
              </a:lnSpc>
              <a:spcBef>
                <a:spcPts val="400"/>
              </a:spcBef>
              <a:spcAft>
                <a:spcPts val="0"/>
              </a:spcAft>
              <a:buSzPts val="1800"/>
              <a:buChar char="▪"/>
              <a:defRPr/>
            </a:lvl3pPr>
            <a:lvl4pPr indent="-342900" lvl="3" marL="1828800" algn="l">
              <a:lnSpc>
                <a:spcPct val="100000"/>
              </a:lnSpc>
              <a:spcBef>
                <a:spcPts val="400"/>
              </a:spcBef>
              <a:spcAft>
                <a:spcPts val="0"/>
              </a:spcAft>
              <a:buSzPts val="1800"/>
              <a:buChar char="▪"/>
              <a:defRPr/>
            </a:lvl4pPr>
            <a:lvl5pPr indent="-342900" lvl="4" marL="2286000" algn="l">
              <a:lnSpc>
                <a:spcPct val="10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8"/>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 with Caption" showMasterSp="0">
  <p:cSld name="7_Content with Caption">
    <p:spTree>
      <p:nvGrpSpPr>
        <p:cNvPr id="78" name="Shape 78"/>
        <p:cNvGrpSpPr/>
        <p:nvPr/>
      </p:nvGrpSpPr>
      <p:grpSpPr>
        <a:xfrm>
          <a:off x="0" y="0"/>
          <a:ext cx="0" cy="0"/>
          <a:chOff x="0" y="0"/>
          <a:chExt cx="0" cy="0"/>
        </a:xfrm>
      </p:grpSpPr>
      <p:sp>
        <p:nvSpPr>
          <p:cNvPr id="79" name="Google Shape;79;p9"/>
          <p:cNvSpPr/>
          <p:nvPr>
            <p:ph idx="2" type="pic"/>
          </p:nvPr>
        </p:nvSpPr>
        <p:spPr>
          <a:xfrm>
            <a:off x="0" y="0"/>
            <a:ext cx="12192000" cy="3541486"/>
          </a:xfrm>
          <a:prstGeom prst="rect">
            <a:avLst/>
          </a:prstGeom>
          <a:noFill/>
          <a:ln>
            <a:noFill/>
          </a:ln>
        </p:spPr>
        <p:txBody>
          <a:bodyPr anchorCtr="0" anchor="t" bIns="45700" lIns="0" spcFirstLastPara="1" rIns="0" wrap="square" tIns="45700">
            <a:noAutofit/>
          </a:bodyPr>
          <a:lstStyle>
            <a:lvl1pPr lvl="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0" name="Google Shape;80;p9"/>
          <p:cNvSpPr/>
          <p:nvPr/>
        </p:nvSpPr>
        <p:spPr>
          <a:xfrm>
            <a:off x="74485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9"/>
          <p:cNvSpPr txBox="1"/>
          <p:nvPr>
            <p:ph type="title"/>
          </p:nvPr>
        </p:nvSpPr>
        <p:spPr>
          <a:xfrm>
            <a:off x="3068577" y="880375"/>
            <a:ext cx="6054846" cy="63433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3F3F3F"/>
              </a:buClr>
              <a:buSzPts val="3600"/>
              <a:buFont typeface="Calibri"/>
              <a:buNone/>
              <a:defRPr b="1" i="0" sz="3600">
                <a:solidFill>
                  <a:srgbClr val="3F3F3F"/>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9"/>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rgbClr val="3F3F3F"/>
                </a:solidFill>
                <a:latin typeface="Calibri"/>
                <a:ea typeface="Calibri"/>
                <a:cs typeface="Calibri"/>
                <a:sym typeface="Calibri"/>
              </a:defRPr>
            </a:lvl1pPr>
            <a:lvl2pPr indent="0" lvl="1" marL="0" marR="0" algn="r">
              <a:spcBef>
                <a:spcPts val="0"/>
              </a:spcBef>
              <a:buNone/>
              <a:defRPr b="0" i="0" sz="1050" u="none" cap="none" strike="noStrike">
                <a:solidFill>
                  <a:srgbClr val="3F3F3F"/>
                </a:solidFill>
                <a:latin typeface="Calibri"/>
                <a:ea typeface="Calibri"/>
                <a:cs typeface="Calibri"/>
                <a:sym typeface="Calibri"/>
              </a:defRPr>
            </a:lvl2pPr>
            <a:lvl3pPr indent="0" lvl="2" marL="0" marR="0" algn="r">
              <a:spcBef>
                <a:spcPts val="0"/>
              </a:spcBef>
              <a:buNone/>
              <a:defRPr b="0" i="0" sz="1050" u="none" cap="none" strike="noStrike">
                <a:solidFill>
                  <a:srgbClr val="3F3F3F"/>
                </a:solidFill>
                <a:latin typeface="Calibri"/>
                <a:ea typeface="Calibri"/>
                <a:cs typeface="Calibri"/>
                <a:sym typeface="Calibri"/>
              </a:defRPr>
            </a:lvl3pPr>
            <a:lvl4pPr indent="0" lvl="3" marL="0" marR="0" algn="r">
              <a:spcBef>
                <a:spcPts val="0"/>
              </a:spcBef>
              <a:buNone/>
              <a:defRPr b="0" i="0" sz="1050" u="none" cap="none" strike="noStrike">
                <a:solidFill>
                  <a:srgbClr val="3F3F3F"/>
                </a:solidFill>
                <a:latin typeface="Calibri"/>
                <a:ea typeface="Calibri"/>
                <a:cs typeface="Calibri"/>
                <a:sym typeface="Calibri"/>
              </a:defRPr>
            </a:lvl4pPr>
            <a:lvl5pPr indent="0" lvl="4" marL="0" marR="0" algn="r">
              <a:spcBef>
                <a:spcPts val="0"/>
              </a:spcBef>
              <a:buNone/>
              <a:defRPr b="0" i="0" sz="1050" u="none" cap="none" strike="noStrike">
                <a:solidFill>
                  <a:srgbClr val="3F3F3F"/>
                </a:solidFill>
                <a:latin typeface="Calibri"/>
                <a:ea typeface="Calibri"/>
                <a:cs typeface="Calibri"/>
                <a:sym typeface="Calibri"/>
              </a:defRPr>
            </a:lvl5pPr>
            <a:lvl6pPr indent="0" lvl="5" marL="0" marR="0" algn="r">
              <a:spcBef>
                <a:spcPts val="0"/>
              </a:spcBef>
              <a:buNone/>
              <a:defRPr b="0" i="0" sz="1050" u="none" cap="none" strike="noStrike">
                <a:solidFill>
                  <a:srgbClr val="3F3F3F"/>
                </a:solidFill>
                <a:latin typeface="Calibri"/>
                <a:ea typeface="Calibri"/>
                <a:cs typeface="Calibri"/>
                <a:sym typeface="Calibri"/>
              </a:defRPr>
            </a:lvl6pPr>
            <a:lvl7pPr indent="0" lvl="6" marL="0" marR="0" algn="r">
              <a:spcBef>
                <a:spcPts val="0"/>
              </a:spcBef>
              <a:buNone/>
              <a:defRPr b="0" i="0" sz="1050" u="none" cap="none" strike="noStrike">
                <a:solidFill>
                  <a:srgbClr val="3F3F3F"/>
                </a:solidFill>
                <a:latin typeface="Calibri"/>
                <a:ea typeface="Calibri"/>
                <a:cs typeface="Calibri"/>
                <a:sym typeface="Calibri"/>
              </a:defRPr>
            </a:lvl7pPr>
            <a:lvl8pPr indent="0" lvl="7" marL="0" marR="0" algn="r">
              <a:spcBef>
                <a:spcPts val="0"/>
              </a:spcBef>
              <a:buNone/>
              <a:defRPr b="0" i="0" sz="1050" u="none" cap="none" strike="noStrike">
                <a:solidFill>
                  <a:srgbClr val="3F3F3F"/>
                </a:solidFill>
                <a:latin typeface="Calibri"/>
                <a:ea typeface="Calibri"/>
                <a:cs typeface="Calibri"/>
                <a:sym typeface="Calibri"/>
              </a:defRPr>
            </a:lvl8pPr>
            <a:lvl9pPr indent="0" lvl="8" marL="0" marR="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85" name="Google Shape;85;p9"/>
          <p:cNvSpPr/>
          <p:nvPr/>
        </p:nvSpPr>
        <p:spPr>
          <a:xfrm>
            <a:off x="5577840" y="0"/>
            <a:ext cx="103632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6" name="Shape 86"/>
        <p:cNvGrpSpPr/>
        <p:nvPr/>
      </p:nvGrpSpPr>
      <p:grpSpPr>
        <a:xfrm>
          <a:off x="0" y="0"/>
          <a:ext cx="0" cy="0"/>
          <a:chOff x="0" y="0"/>
          <a:chExt cx="0" cy="0"/>
        </a:xfrm>
      </p:grpSpPr>
      <p:sp>
        <p:nvSpPr>
          <p:cNvPr id="87" name="Google Shape;87;p10"/>
          <p:cNvSpPr/>
          <p:nvPr/>
        </p:nvSpPr>
        <p:spPr>
          <a:xfrm>
            <a:off x="0" y="4578350"/>
            <a:ext cx="12188825" cy="227965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ph idx="2" type="pic"/>
          </p:nvPr>
        </p:nvSpPr>
        <p:spPr>
          <a:xfrm>
            <a:off x="15" y="0"/>
            <a:ext cx="12191985" cy="4578350"/>
          </a:xfrm>
          <a:prstGeom prst="rect">
            <a:avLst/>
          </a:prstGeom>
          <a:solidFill>
            <a:schemeClr val="lt1"/>
          </a:solidFill>
          <a:ln>
            <a:noFill/>
          </a:ln>
        </p:spPr>
        <p:txBody>
          <a:bodyPr anchorCtr="0" anchor="t" bIns="45700" lIns="457200" spcFirstLastPara="1" rIns="0" wrap="square" tIns="457200">
            <a:noAutofit/>
          </a:bodyPr>
          <a:lstStyle>
            <a:lvl1pPr lvl="0" marR="0" rtl="0" algn="l">
              <a:lnSpc>
                <a:spcPct val="100000"/>
              </a:lnSpc>
              <a:spcBef>
                <a:spcPts val="1200"/>
              </a:spcBef>
              <a:spcAft>
                <a:spcPts val="0"/>
              </a:spcAft>
              <a:buClr>
                <a:schemeClr val="accent1"/>
              </a:buClr>
              <a:buSzPts val="2000"/>
              <a:buFont typeface="Noto Sans Symbols"/>
              <a:buNone/>
              <a:defRPr b="0" i="0" sz="2000" u="none" cap="none" strike="noStrike">
                <a:solidFill>
                  <a:srgbClr val="3F3F3F"/>
                </a:solidFill>
                <a:latin typeface="Calibri"/>
                <a:ea typeface="Calibri"/>
                <a:cs typeface="Calibri"/>
                <a:sym typeface="Calibri"/>
              </a:defRPr>
            </a:lvl1pPr>
            <a:lvl2pPr lvl="1" marR="0" rtl="0" algn="l">
              <a:lnSpc>
                <a:spcPct val="100000"/>
              </a:lnSpc>
              <a:spcBef>
                <a:spcPts val="200"/>
              </a:spcBef>
              <a:spcAft>
                <a:spcPts val="0"/>
              </a:spcAft>
              <a:buClr>
                <a:schemeClr val="accent1"/>
              </a:buClr>
              <a:buSzPts val="2800"/>
              <a:buFont typeface="Noto Sans Symbols"/>
              <a:buNone/>
              <a:defRPr b="0" i="0" sz="2800" u="none" cap="none" strike="noStrike">
                <a:solidFill>
                  <a:srgbClr val="3F3F3F"/>
                </a:solidFill>
                <a:latin typeface="Calibri"/>
                <a:ea typeface="Calibri"/>
                <a:cs typeface="Calibri"/>
                <a:sym typeface="Calibri"/>
              </a:defRPr>
            </a:lvl2pPr>
            <a:lvl3pPr lvl="2" marR="0" rtl="0" algn="l">
              <a:lnSpc>
                <a:spcPct val="100000"/>
              </a:lnSpc>
              <a:spcBef>
                <a:spcPts val="400"/>
              </a:spcBef>
              <a:spcAft>
                <a:spcPts val="0"/>
              </a:spcAft>
              <a:buClr>
                <a:schemeClr val="accent1"/>
              </a:buClr>
              <a:buSzPts val="2400"/>
              <a:buFont typeface="Noto Sans Symbols"/>
              <a:buNone/>
              <a:defRPr b="0" i="0" sz="2400" u="none" cap="none" strike="noStrike">
                <a:solidFill>
                  <a:srgbClr val="3F3F3F"/>
                </a:solidFill>
                <a:latin typeface="Calibri"/>
                <a:ea typeface="Calibri"/>
                <a:cs typeface="Calibri"/>
                <a:sym typeface="Calibri"/>
              </a:defRPr>
            </a:lvl3pPr>
            <a:lvl4pPr lvl="3" marR="0" rtl="0" algn="l">
              <a:lnSpc>
                <a:spcPct val="100000"/>
              </a:lnSpc>
              <a:spcBef>
                <a:spcPts val="400"/>
              </a:spcBef>
              <a:spcAft>
                <a:spcPts val="0"/>
              </a:spcAft>
              <a:buClr>
                <a:schemeClr val="accent1"/>
              </a:buClr>
              <a:buSzPts val="2000"/>
              <a:buFont typeface="Noto Sans Symbols"/>
              <a:buNone/>
              <a:defRPr b="0" i="0" sz="2000" u="none" cap="none" strike="noStrike">
                <a:solidFill>
                  <a:srgbClr val="3F3F3F"/>
                </a:solidFill>
                <a:latin typeface="Calibri"/>
                <a:ea typeface="Calibri"/>
                <a:cs typeface="Calibri"/>
                <a:sym typeface="Calibri"/>
              </a:defRPr>
            </a:lvl4pPr>
            <a:lvl5pPr lvl="4" marR="0" rtl="0" algn="l">
              <a:lnSpc>
                <a:spcPct val="100000"/>
              </a:lnSpc>
              <a:spcBef>
                <a:spcPts val="400"/>
              </a:spcBef>
              <a:spcAft>
                <a:spcPts val="0"/>
              </a:spcAft>
              <a:buClr>
                <a:schemeClr val="accent1"/>
              </a:buClr>
              <a:buSzPts val="2000"/>
              <a:buFont typeface="Noto Sans Symbols"/>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9" name="Google Shape;89;p10"/>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ctr">
              <a:lnSpc>
                <a:spcPct val="90000"/>
              </a:lnSpc>
              <a:spcBef>
                <a:spcPts val="0"/>
              </a:spcBef>
              <a:spcAft>
                <a:spcPts val="0"/>
              </a:spcAft>
              <a:buClr>
                <a:srgbClr val="FFFFFF"/>
              </a:buClr>
              <a:buSzPts val="4400"/>
              <a:buFont typeface="Calibri"/>
              <a:buNone/>
              <a:defRPr b="1"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400"/>
              </a:spcBef>
              <a:spcAft>
                <a:spcPts val="0"/>
              </a:spcAft>
              <a:buSzPts val="1000"/>
              <a:buNone/>
              <a:defRPr sz="1000"/>
            </a:lvl3pPr>
            <a:lvl4pPr indent="-228600" lvl="3" marL="1828800" algn="l">
              <a:lnSpc>
                <a:spcPct val="100000"/>
              </a:lnSpc>
              <a:spcBef>
                <a:spcPts val="400"/>
              </a:spcBef>
              <a:spcAft>
                <a:spcPts val="0"/>
              </a:spcAft>
              <a:buSzPts val="900"/>
              <a:buNone/>
              <a:defRPr sz="900"/>
            </a:lvl4pPr>
            <a:lvl5pPr indent="-228600" lvl="4" marL="2286000" algn="l">
              <a:lnSpc>
                <a:spcPct val="10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1" name="Google Shape;91;p10"/>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050" u="none" cap="none" strike="noStrike">
                <a:solidFill>
                  <a:schemeClr val="lt1"/>
                </a:solidFill>
                <a:latin typeface="Calibri"/>
                <a:ea typeface="Calibri"/>
                <a:cs typeface="Calibri"/>
                <a:sym typeface="Calibri"/>
              </a:defRPr>
            </a:lvl1pPr>
            <a:lvl2pPr indent="0" lvl="1" marL="0" marR="0" algn="r">
              <a:spcBef>
                <a:spcPts val="0"/>
              </a:spcBef>
              <a:buNone/>
              <a:defRPr b="0" i="0" sz="1050" u="none" cap="none" strike="noStrike">
                <a:solidFill>
                  <a:schemeClr val="lt1"/>
                </a:solidFill>
                <a:latin typeface="Calibri"/>
                <a:ea typeface="Calibri"/>
                <a:cs typeface="Calibri"/>
                <a:sym typeface="Calibri"/>
              </a:defRPr>
            </a:lvl2pPr>
            <a:lvl3pPr indent="0" lvl="2" marL="0" marR="0" algn="r">
              <a:spcBef>
                <a:spcPts val="0"/>
              </a:spcBef>
              <a:buNone/>
              <a:defRPr b="0" i="0" sz="1050" u="none" cap="none" strike="noStrike">
                <a:solidFill>
                  <a:schemeClr val="lt1"/>
                </a:solidFill>
                <a:latin typeface="Calibri"/>
                <a:ea typeface="Calibri"/>
                <a:cs typeface="Calibri"/>
                <a:sym typeface="Calibri"/>
              </a:defRPr>
            </a:lvl3pPr>
            <a:lvl4pPr indent="0" lvl="3" marL="0" marR="0" algn="r">
              <a:spcBef>
                <a:spcPts val="0"/>
              </a:spcBef>
              <a:buNone/>
              <a:defRPr b="0" i="0" sz="1050" u="none" cap="none" strike="noStrike">
                <a:solidFill>
                  <a:schemeClr val="lt1"/>
                </a:solidFill>
                <a:latin typeface="Calibri"/>
                <a:ea typeface="Calibri"/>
                <a:cs typeface="Calibri"/>
                <a:sym typeface="Calibri"/>
              </a:defRPr>
            </a:lvl4pPr>
            <a:lvl5pPr indent="0" lvl="4" marL="0" marR="0" algn="r">
              <a:spcBef>
                <a:spcPts val="0"/>
              </a:spcBef>
              <a:buNone/>
              <a:defRPr b="0" i="0" sz="1050" u="none" cap="none" strike="noStrike">
                <a:solidFill>
                  <a:schemeClr val="lt1"/>
                </a:solidFill>
                <a:latin typeface="Calibri"/>
                <a:ea typeface="Calibri"/>
                <a:cs typeface="Calibri"/>
                <a:sym typeface="Calibri"/>
              </a:defRPr>
            </a:lvl5pPr>
            <a:lvl6pPr indent="0" lvl="5" marL="0" marR="0" algn="r">
              <a:spcBef>
                <a:spcPts val="0"/>
              </a:spcBef>
              <a:buNone/>
              <a:defRPr b="0" i="0" sz="1050" u="none" cap="none" strike="noStrike">
                <a:solidFill>
                  <a:schemeClr val="lt1"/>
                </a:solidFill>
                <a:latin typeface="Calibri"/>
                <a:ea typeface="Calibri"/>
                <a:cs typeface="Calibri"/>
                <a:sym typeface="Calibri"/>
              </a:defRPr>
            </a:lvl6pPr>
            <a:lvl7pPr indent="0" lvl="6" marL="0" marR="0" algn="r">
              <a:spcBef>
                <a:spcPts val="0"/>
              </a:spcBef>
              <a:buNone/>
              <a:defRPr b="0" i="0" sz="1050" u="none" cap="none" strike="noStrike">
                <a:solidFill>
                  <a:schemeClr val="lt1"/>
                </a:solidFill>
                <a:latin typeface="Calibri"/>
                <a:ea typeface="Calibri"/>
                <a:cs typeface="Calibri"/>
                <a:sym typeface="Calibri"/>
              </a:defRPr>
            </a:lvl7pPr>
            <a:lvl8pPr indent="0" lvl="7" marL="0" marR="0" algn="r">
              <a:spcBef>
                <a:spcPts val="0"/>
              </a:spcBef>
              <a:buNone/>
              <a:defRPr b="0" i="0" sz="1050" u="none" cap="none" strike="noStrike">
                <a:solidFill>
                  <a:schemeClr val="lt1"/>
                </a:solidFill>
                <a:latin typeface="Calibri"/>
                <a:ea typeface="Calibri"/>
                <a:cs typeface="Calibri"/>
                <a:sym typeface="Calibri"/>
              </a:defRPr>
            </a:lvl8pPr>
            <a:lvl9pPr indent="0" lvl="8" marL="0" marR="0" algn="r">
              <a:spcBef>
                <a:spcPts val="0"/>
              </a:spcBef>
              <a:buNone/>
              <a:defRPr b="0" i="0" sz="105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94" name="Google Shape;94;p10"/>
          <p:cNvSpPr/>
          <p:nvPr/>
        </p:nvSpPr>
        <p:spPr>
          <a:xfrm>
            <a:off x="3536950" y="4535901"/>
            <a:ext cx="5118100" cy="1256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4667250" y="0"/>
            <a:ext cx="2857500" cy="6858000"/>
          </a:xfrm>
          <a:prstGeom prst="parallelogram">
            <a:avLst>
              <a:gd fmla="val 0" name="adj"/>
            </a:avLst>
          </a:prstGeom>
          <a:solidFill>
            <a:srgbClr val="F2F2F2">
              <a:alpha val="2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800"/>
              <a:buFont typeface="Calibri"/>
              <a:buNone/>
              <a:defRPr b="1"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1216548"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0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100000"/>
              </a:lnSpc>
              <a:spcBef>
                <a:spcPts val="200"/>
              </a:spcBef>
              <a:spcAft>
                <a:spcPts val="0"/>
              </a:spcAft>
              <a:buClr>
                <a:schemeClr val="accent1"/>
              </a:buClr>
              <a:buSzPts val="1800"/>
              <a:buFont typeface="Noto Sans Symbols"/>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100000"/>
              </a:lnSpc>
              <a:spcBef>
                <a:spcPts val="400"/>
              </a:spcBef>
              <a:spcAft>
                <a:spcPts val="0"/>
              </a:spcAft>
              <a:buClr>
                <a:schemeClr val="accent1"/>
              </a:buClr>
              <a:buSzPts val="1400"/>
              <a:buFont typeface="Noto Sans Symbols"/>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 name="Google Shape;13;p1"/>
          <p:cNvSpPr txBox="1"/>
          <p:nvPr>
            <p:ph idx="10" type="dt"/>
          </p:nvPr>
        </p:nvSpPr>
        <p:spPr>
          <a:xfrm>
            <a:off x="68341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1097279" y="6446838"/>
            <a:ext cx="484632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10375670"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3F3F3F"/>
                </a:solidFill>
                <a:latin typeface="Calibri"/>
                <a:ea typeface="Calibri"/>
                <a:cs typeface="Calibri"/>
                <a:sym typeface="Calibri"/>
              </a:defRPr>
            </a:lvl1pPr>
            <a:lvl2pPr indent="0" lvl="1" marL="0" marR="0" rtl="0" algn="r">
              <a:spcBef>
                <a:spcPts val="0"/>
              </a:spcBef>
              <a:buNone/>
              <a:defRPr b="0" i="0" sz="1050" u="none" cap="none" strike="noStrike">
                <a:solidFill>
                  <a:srgbClr val="3F3F3F"/>
                </a:solidFill>
                <a:latin typeface="Calibri"/>
                <a:ea typeface="Calibri"/>
                <a:cs typeface="Calibri"/>
                <a:sym typeface="Calibri"/>
              </a:defRPr>
            </a:lvl2pPr>
            <a:lvl3pPr indent="0" lvl="2" marL="0" marR="0" rtl="0" algn="r">
              <a:spcBef>
                <a:spcPts val="0"/>
              </a:spcBef>
              <a:buNone/>
              <a:defRPr b="0" i="0" sz="1050" u="none" cap="none" strike="noStrike">
                <a:solidFill>
                  <a:srgbClr val="3F3F3F"/>
                </a:solidFill>
                <a:latin typeface="Calibri"/>
                <a:ea typeface="Calibri"/>
                <a:cs typeface="Calibri"/>
                <a:sym typeface="Calibri"/>
              </a:defRPr>
            </a:lvl3pPr>
            <a:lvl4pPr indent="0" lvl="3" marL="0" marR="0" rtl="0" algn="r">
              <a:spcBef>
                <a:spcPts val="0"/>
              </a:spcBef>
              <a:buNone/>
              <a:defRPr b="0" i="0" sz="1050" u="none" cap="none" strike="noStrike">
                <a:solidFill>
                  <a:srgbClr val="3F3F3F"/>
                </a:solidFill>
                <a:latin typeface="Calibri"/>
                <a:ea typeface="Calibri"/>
                <a:cs typeface="Calibri"/>
                <a:sym typeface="Calibri"/>
              </a:defRPr>
            </a:lvl4pPr>
            <a:lvl5pPr indent="0" lvl="4" marL="0" marR="0" rtl="0" algn="r">
              <a:spcBef>
                <a:spcPts val="0"/>
              </a:spcBef>
              <a:buNone/>
              <a:defRPr b="0" i="0" sz="1050" u="none" cap="none" strike="noStrike">
                <a:solidFill>
                  <a:srgbClr val="3F3F3F"/>
                </a:solidFill>
                <a:latin typeface="Calibri"/>
                <a:ea typeface="Calibri"/>
                <a:cs typeface="Calibri"/>
                <a:sym typeface="Calibri"/>
              </a:defRPr>
            </a:lvl5pPr>
            <a:lvl6pPr indent="0" lvl="5" marL="0" marR="0" rtl="0" algn="r">
              <a:spcBef>
                <a:spcPts val="0"/>
              </a:spcBef>
              <a:buNone/>
              <a:defRPr b="0" i="0" sz="1050" u="none" cap="none" strike="noStrike">
                <a:solidFill>
                  <a:srgbClr val="3F3F3F"/>
                </a:solidFill>
                <a:latin typeface="Calibri"/>
                <a:ea typeface="Calibri"/>
                <a:cs typeface="Calibri"/>
                <a:sym typeface="Calibri"/>
              </a:defRPr>
            </a:lvl6pPr>
            <a:lvl7pPr indent="0" lvl="6" marL="0" marR="0" rtl="0" algn="r">
              <a:spcBef>
                <a:spcPts val="0"/>
              </a:spcBef>
              <a:buNone/>
              <a:defRPr b="0" i="0" sz="1050" u="none" cap="none" strike="noStrike">
                <a:solidFill>
                  <a:srgbClr val="3F3F3F"/>
                </a:solidFill>
                <a:latin typeface="Calibri"/>
                <a:ea typeface="Calibri"/>
                <a:cs typeface="Calibri"/>
                <a:sym typeface="Calibri"/>
              </a:defRPr>
            </a:lvl7pPr>
            <a:lvl8pPr indent="0" lvl="7" marL="0" marR="0" rtl="0" algn="r">
              <a:spcBef>
                <a:spcPts val="0"/>
              </a:spcBef>
              <a:buNone/>
              <a:defRPr b="0" i="0" sz="1050" u="none" cap="none" strike="noStrike">
                <a:solidFill>
                  <a:srgbClr val="3F3F3F"/>
                </a:solidFill>
                <a:latin typeface="Calibri"/>
                <a:ea typeface="Calibri"/>
                <a:cs typeface="Calibri"/>
                <a:sym typeface="Calibri"/>
              </a:defRPr>
            </a:lvl8pPr>
            <a:lvl9pPr indent="0" lvl="8" marL="0" marR="0" rtl="0" algn="r">
              <a:spcBef>
                <a:spcPts val="0"/>
              </a:spcBef>
              <a:buNone/>
              <a:defRPr b="0" i="0" sz="105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
        <p:nvSpPr>
          <p:cNvPr id="16" name="Google Shape;16;p1"/>
          <p:cNvSpPr/>
          <p:nvPr/>
        </p:nvSpPr>
        <p:spPr>
          <a:xfrm>
            <a:off x="0" y="1011981"/>
            <a:ext cx="103632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F26B43"/>
          </p15:clr>
        </p15:guide>
        <p15:guide id="2" pos="688">
          <p15:clr>
            <a:srgbClr val="F26B43"/>
          </p15:clr>
        </p15:guide>
        <p15:guide id="3" pos="7038">
          <p15:clr>
            <a:srgbClr val="F26B43"/>
          </p15:clr>
        </p15:guide>
        <p15:guide id="4" orient="horz" pos="3702">
          <p15:clr>
            <a:srgbClr val="F26B43"/>
          </p15:clr>
        </p15:guide>
        <p15:guide id="5" orient="horz" pos="406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data.imap.maryland.gov/datasets/maryland-campus-facilities-umd-administrative-boundary" TargetMode="External"/><Relationship Id="rId4" Type="http://schemas.openxmlformats.org/officeDocument/2006/relationships/hyperlink" Target="https://www.ncdc.noaa.gov/cdo-web/searc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Group of people talking" id="188" name="Google Shape;188;p22"/>
          <p:cNvPicPr preferRelativeResize="0"/>
          <p:nvPr>
            <p:ph idx="2" type="pic"/>
          </p:nvPr>
        </p:nvPicPr>
        <p:blipFill rotWithShape="1">
          <a:blip r:embed="rId3">
            <a:alphaModFix/>
          </a:blip>
          <a:srcRect b="0" l="0" r="0" t="0"/>
          <a:stretch/>
        </p:blipFill>
        <p:spPr>
          <a:xfrm>
            <a:off x="0" y="0"/>
            <a:ext cx="6311900" cy="6858000"/>
          </a:xfrm>
          <a:prstGeom prst="rect">
            <a:avLst/>
          </a:prstGeom>
          <a:noFill/>
          <a:ln>
            <a:noFill/>
          </a:ln>
        </p:spPr>
      </p:pic>
      <p:sp>
        <p:nvSpPr>
          <p:cNvPr id="189" name="Google Shape;189;p22"/>
          <p:cNvSpPr txBox="1"/>
          <p:nvPr>
            <p:ph type="ctrTitle"/>
          </p:nvPr>
        </p:nvSpPr>
        <p:spPr>
          <a:xfrm>
            <a:off x="6629399" y="758952"/>
            <a:ext cx="4910559" cy="32275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6000"/>
              <a:buFont typeface="Calibri"/>
              <a:buNone/>
            </a:pPr>
            <a:r>
              <a:rPr lang="en-GB"/>
              <a:t>Data Challenge -</a:t>
            </a:r>
            <a:endParaRPr/>
          </a:p>
          <a:p>
            <a:pPr indent="0" lvl="0" marL="0" rtl="0" algn="l">
              <a:lnSpc>
                <a:spcPct val="90000"/>
              </a:lnSpc>
              <a:spcBef>
                <a:spcPts val="0"/>
              </a:spcBef>
              <a:spcAft>
                <a:spcPts val="0"/>
              </a:spcAft>
              <a:buClr>
                <a:schemeClr val="accent1"/>
              </a:buClr>
              <a:buSzPts val="6000"/>
              <a:buFont typeface="Calibri"/>
              <a:buNone/>
            </a:pPr>
            <a:r>
              <a:rPr lang="en-GB"/>
              <a:t>VeO Ride Inc.</a:t>
            </a:r>
            <a:endParaRPr/>
          </a:p>
        </p:txBody>
      </p:sp>
      <p:sp>
        <p:nvSpPr>
          <p:cNvPr id="190" name="Google Shape;190;p22"/>
          <p:cNvSpPr txBox="1"/>
          <p:nvPr>
            <p:ph idx="1" type="subTitle"/>
          </p:nvPr>
        </p:nvSpPr>
        <p:spPr>
          <a:xfrm>
            <a:off x="6632175" y="4508500"/>
            <a:ext cx="4526400" cy="18045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400"/>
              <a:buNone/>
            </a:pPr>
            <a:r>
              <a:rPr b="1" lang="en-GB" sz="2600"/>
              <a:t>2021 UMD DATA CHALLENGE</a:t>
            </a:r>
            <a:endParaRPr b="1" sz="2600"/>
          </a:p>
          <a:p>
            <a:pPr indent="0" lvl="0" marL="0" rtl="0" algn="l">
              <a:lnSpc>
                <a:spcPct val="100000"/>
              </a:lnSpc>
              <a:spcBef>
                <a:spcPts val="1400"/>
              </a:spcBef>
              <a:spcAft>
                <a:spcPts val="0"/>
              </a:spcAft>
              <a:buSzPts val="2400"/>
              <a:buNone/>
            </a:pPr>
            <a:r>
              <a:rPr lang="en-GB"/>
              <a:t>Date					02/27/2021</a:t>
            </a:r>
            <a:endParaRPr/>
          </a:p>
          <a:p>
            <a:pPr indent="0" lvl="0" marL="0" rtl="0" algn="l">
              <a:lnSpc>
                <a:spcPct val="100000"/>
              </a:lnSpc>
              <a:spcBef>
                <a:spcPts val="1400"/>
              </a:spcBef>
              <a:spcAft>
                <a:spcPts val="0"/>
              </a:spcAft>
              <a:buSzPts val="2400"/>
              <a:buNone/>
            </a:pPr>
            <a:r>
              <a:rPr lang="en-GB"/>
              <a:t>Team					DC21012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3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31"/>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
        <p:nvSpPr>
          <p:cNvPr id="295" name="Google Shape;295;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6" name="Google Shape;296;p31"/>
          <p:cNvSpPr txBox="1"/>
          <p:nvPr>
            <p:ph type="title"/>
          </p:nvPr>
        </p:nvSpPr>
        <p:spPr>
          <a:xfrm>
            <a:off x="4478475" y="286600"/>
            <a:ext cx="66771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GB" sz="4800">
                <a:solidFill>
                  <a:srgbClr val="3F3F3F"/>
                </a:solidFill>
              </a:rPr>
              <a:t>COVID-19 Impact</a:t>
            </a:r>
            <a:endParaRPr/>
          </a:p>
        </p:txBody>
      </p:sp>
      <p:cxnSp>
        <p:nvCxnSpPr>
          <p:cNvPr id="297" name="Google Shape;297;p31"/>
          <p:cNvCxnSpPr/>
          <p:nvPr/>
        </p:nvCxnSpPr>
        <p:spPr>
          <a:xfrm flipH="1" rot="10800000">
            <a:off x="4530425" y="1918000"/>
            <a:ext cx="6656100" cy="14700"/>
          </a:xfrm>
          <a:prstGeom prst="straightConnector1">
            <a:avLst/>
          </a:prstGeom>
          <a:noFill/>
          <a:ln cap="flat" cmpd="sng" w="12700">
            <a:solidFill>
              <a:srgbClr val="3F3F3F"/>
            </a:solidFill>
            <a:prstDash val="solid"/>
            <a:round/>
            <a:headEnd len="sm" w="sm" type="none"/>
            <a:tailEnd len="sm" w="sm" type="none"/>
          </a:ln>
        </p:spPr>
      </p:cxnSp>
      <p:sp>
        <p:nvSpPr>
          <p:cNvPr id="298" name="Google Shape;298;p31"/>
          <p:cNvSpPr txBox="1"/>
          <p:nvPr>
            <p:ph idx="1" type="body"/>
          </p:nvPr>
        </p:nvSpPr>
        <p:spPr>
          <a:xfrm>
            <a:off x="4530425" y="2108200"/>
            <a:ext cx="6625200" cy="3760800"/>
          </a:xfrm>
          <a:prstGeom prst="rect">
            <a:avLst/>
          </a:prstGeom>
          <a:noFill/>
          <a:ln>
            <a:noFill/>
          </a:ln>
        </p:spPr>
        <p:txBody>
          <a:bodyPr anchorCtr="0" anchor="t" bIns="45700" lIns="0" spcFirstLastPara="1" rIns="0" wrap="square" tIns="45700">
            <a:noAutofit/>
          </a:bodyPr>
          <a:lstStyle/>
          <a:p>
            <a:pPr indent="-292100" lvl="0" marL="266700" rtl="0" algn="l">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How has COVID-19 impacted ridership ?</a:t>
            </a:r>
            <a:endParaRPr sz="2800">
              <a:latin typeface="Times New Roman"/>
              <a:ea typeface="Times New Roman"/>
              <a:cs typeface="Times New Roman"/>
              <a:sym typeface="Times New Roman"/>
            </a:endParaRPr>
          </a:p>
          <a:p>
            <a:pPr indent="-292100" lvl="0" marL="266700" rtl="0" algn="l">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measures are highly indicative of that impact?</a:t>
            </a:r>
            <a:endParaRPr sz="2800">
              <a:latin typeface="Times New Roman"/>
              <a:ea typeface="Times New Roman"/>
              <a:cs typeface="Times New Roman"/>
              <a:sym typeface="Times New Roman"/>
            </a:endParaRPr>
          </a:p>
          <a:p>
            <a:pPr indent="-292100" lvl="0" marL="266700" rtl="0" algn="l">
              <a:lnSpc>
                <a:spcPct val="100000"/>
              </a:lnSpc>
              <a:spcBef>
                <a:spcPts val="1400"/>
              </a:spcBef>
              <a:spcAft>
                <a:spcPts val="0"/>
              </a:spcAft>
              <a:buSzPts val="2800"/>
              <a:buFont typeface="Times New Roman"/>
              <a:buChar char="●"/>
            </a:pPr>
            <a:r>
              <a:rPr lang="en-GB" sz="2800">
                <a:latin typeface="Times New Roman"/>
                <a:ea typeface="Times New Roman"/>
                <a:cs typeface="Times New Roman"/>
                <a:sym typeface="Times New Roman"/>
              </a:rPr>
              <a:t>What can be useful recommendations and insights for VeoRide to improve business ?</a:t>
            </a:r>
            <a:endParaRPr sz="2800">
              <a:latin typeface="Times New Roman"/>
              <a:ea typeface="Times New Roman"/>
              <a:cs typeface="Times New Roman"/>
              <a:sym typeface="Times New Roman"/>
            </a:endParaRPr>
          </a:p>
        </p:txBody>
      </p:sp>
      <p:pic>
        <p:nvPicPr>
          <p:cNvPr id="299" name="Google Shape;299;p31"/>
          <p:cNvPicPr preferRelativeResize="0"/>
          <p:nvPr/>
        </p:nvPicPr>
        <p:blipFill>
          <a:blip r:embed="rId3">
            <a:alphaModFix/>
          </a:blip>
          <a:stretch>
            <a:fillRect/>
          </a:stretch>
        </p:blipFill>
        <p:spPr>
          <a:xfrm>
            <a:off x="3175" y="-103900"/>
            <a:ext cx="3883025" cy="69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GB"/>
              <a:t>Ridership </a:t>
            </a:r>
            <a:endParaRPr/>
          </a:p>
        </p:txBody>
      </p:sp>
      <p:pic>
        <p:nvPicPr>
          <p:cNvPr id="306" name="Google Shape;306;p32"/>
          <p:cNvPicPr preferRelativeResize="0"/>
          <p:nvPr/>
        </p:nvPicPr>
        <p:blipFill>
          <a:blip r:embed="rId3">
            <a:alphaModFix/>
          </a:blip>
          <a:stretch>
            <a:fillRect/>
          </a:stretch>
        </p:blipFill>
        <p:spPr>
          <a:xfrm>
            <a:off x="5114925" y="1832653"/>
            <a:ext cx="6557137" cy="4815796"/>
          </a:xfrm>
          <a:prstGeom prst="rect">
            <a:avLst/>
          </a:prstGeom>
          <a:noFill/>
          <a:ln>
            <a:noFill/>
          </a:ln>
        </p:spPr>
      </p:pic>
      <p:sp>
        <p:nvSpPr>
          <p:cNvPr id="307" name="Google Shape;307;p32"/>
          <p:cNvSpPr txBox="1"/>
          <p:nvPr/>
        </p:nvSpPr>
        <p:spPr>
          <a:xfrm>
            <a:off x="600075" y="2157425"/>
            <a:ext cx="3700500" cy="4248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The number of riders increased substantially from 2019 to 2020 while the average distance of rides increased exponentially.</a:t>
            </a:r>
            <a:endParaRPr sz="2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accent1"/>
              </a:buClr>
              <a:buSzPts val="2200"/>
              <a:buFont typeface="Times New Roman"/>
              <a:buChar char="●"/>
            </a:pPr>
            <a:r>
              <a:rPr lang="en-GB" sz="2200">
                <a:solidFill>
                  <a:schemeClr val="dk1"/>
                </a:solidFill>
                <a:latin typeface="Times New Roman"/>
                <a:ea typeface="Times New Roman"/>
                <a:cs typeface="Times New Roman"/>
                <a:sym typeface="Times New Roman"/>
              </a:rPr>
              <a:t>One possible reason could be reluctance of commuters to use public transport due to the COVID-19 pandemic.</a:t>
            </a:r>
            <a:endParaRPr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GB"/>
              <a:t>Rides by Vehicle Type</a:t>
            </a:r>
            <a:endParaRPr/>
          </a:p>
        </p:txBody>
      </p:sp>
      <p:pic>
        <p:nvPicPr>
          <p:cNvPr id="314" name="Google Shape;314;p33"/>
          <p:cNvPicPr preferRelativeResize="0"/>
          <p:nvPr/>
        </p:nvPicPr>
        <p:blipFill>
          <a:blip r:embed="rId3">
            <a:alphaModFix/>
          </a:blip>
          <a:stretch>
            <a:fillRect/>
          </a:stretch>
        </p:blipFill>
        <p:spPr>
          <a:xfrm>
            <a:off x="4409500" y="1837825"/>
            <a:ext cx="6825674" cy="4615374"/>
          </a:xfrm>
          <a:prstGeom prst="rect">
            <a:avLst/>
          </a:prstGeom>
          <a:noFill/>
          <a:ln>
            <a:noFill/>
          </a:ln>
        </p:spPr>
      </p:pic>
      <p:sp>
        <p:nvSpPr>
          <p:cNvPr id="315" name="Google Shape;315;p33"/>
          <p:cNvSpPr txBox="1"/>
          <p:nvPr/>
        </p:nvSpPr>
        <p:spPr>
          <a:xfrm>
            <a:off x="778050" y="1909475"/>
            <a:ext cx="31899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graph shows the number of rides by each </a:t>
            </a:r>
            <a:r>
              <a:rPr lang="en-GB" sz="1800">
                <a:latin typeface="Times New Roman"/>
                <a:ea typeface="Times New Roman"/>
                <a:cs typeface="Times New Roman"/>
                <a:sym typeface="Times New Roman"/>
              </a:rPr>
              <a:t>Vehicle</a:t>
            </a:r>
            <a:r>
              <a:rPr lang="en-GB" sz="1800">
                <a:latin typeface="Times New Roman"/>
                <a:ea typeface="Times New Roman"/>
                <a:cs typeface="Times New Roman"/>
                <a:sym typeface="Times New Roman"/>
              </a:rPr>
              <a:t> Type and shows the difference between 2019 and 2020.</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More people started travelling on scooters and thus the numbers increased during 2020.</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lang="en-GB" sz="1800">
                <a:latin typeface="Times New Roman"/>
                <a:ea typeface="Times New Roman"/>
                <a:cs typeface="Times New Roman"/>
                <a:sym typeface="Times New Roman"/>
              </a:rPr>
              <a:t>The preference for E-Bikes was low and it dropped drastically in 2020 with extremely less number of people travelling on E-bikes.</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GB"/>
              <a:t>Start Locations </a:t>
            </a:r>
            <a:endParaRPr/>
          </a:p>
        </p:txBody>
      </p:sp>
      <p:pic>
        <p:nvPicPr>
          <p:cNvPr id="322" name="Google Shape;322;p34"/>
          <p:cNvPicPr preferRelativeResize="0"/>
          <p:nvPr/>
        </p:nvPicPr>
        <p:blipFill>
          <a:blip r:embed="rId3">
            <a:alphaModFix/>
          </a:blip>
          <a:stretch>
            <a:fillRect/>
          </a:stretch>
        </p:blipFill>
        <p:spPr>
          <a:xfrm>
            <a:off x="4177150" y="1737400"/>
            <a:ext cx="7626924" cy="4815801"/>
          </a:xfrm>
          <a:prstGeom prst="rect">
            <a:avLst/>
          </a:prstGeom>
          <a:noFill/>
          <a:ln>
            <a:noFill/>
          </a:ln>
        </p:spPr>
      </p:pic>
      <p:sp>
        <p:nvSpPr>
          <p:cNvPr id="323" name="Google Shape;323;p34"/>
          <p:cNvSpPr txBox="1"/>
          <p:nvPr/>
        </p:nvSpPr>
        <p:spPr>
          <a:xfrm>
            <a:off x="685800" y="1943100"/>
            <a:ext cx="3387300" cy="4802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This indicates top 10 locations by number of rides and shows on campus vs off </a:t>
            </a:r>
            <a:r>
              <a:rPr lang="en-GB" sz="1500">
                <a:latin typeface="Times New Roman"/>
                <a:ea typeface="Times New Roman"/>
                <a:cs typeface="Times New Roman"/>
                <a:sym typeface="Times New Roman"/>
              </a:rPr>
              <a:t>campus locations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shows more number of rides starting off campus and it decreased even further in 2020 with campus starting points being less frequently used</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It thus shows people coming less to campus due to COVID-19 restrictions and more number of rides starting outside campus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Clr>
                <a:schemeClr val="accent1"/>
              </a:buClr>
              <a:buSzPts val="1500"/>
              <a:buFont typeface="Times New Roman"/>
              <a:buChar char="●"/>
            </a:pPr>
            <a:r>
              <a:rPr lang="en-GB" sz="1500">
                <a:latin typeface="Times New Roman"/>
                <a:ea typeface="Times New Roman"/>
                <a:cs typeface="Times New Roman"/>
                <a:sym typeface="Times New Roman"/>
              </a:rPr>
              <a:t>Also it gives the best locations where maximum ridership is found and thus can be used to increase availability of bikes and scooters at these locations</a:t>
            </a: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35"/>
          <p:cNvSpPr txBox="1"/>
          <p:nvPr>
            <p:ph type="title"/>
          </p:nvPr>
        </p:nvSpPr>
        <p:spPr>
          <a:xfrm>
            <a:off x="1097300" y="1"/>
            <a:ext cx="10058400" cy="871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GB"/>
              <a:t>Rides during different Day Times</a:t>
            </a:r>
            <a:endParaRPr/>
          </a:p>
        </p:txBody>
      </p:sp>
      <p:pic>
        <p:nvPicPr>
          <p:cNvPr id="330" name="Google Shape;330;p35"/>
          <p:cNvPicPr preferRelativeResize="0"/>
          <p:nvPr/>
        </p:nvPicPr>
        <p:blipFill>
          <a:blip r:embed="rId3">
            <a:alphaModFix/>
          </a:blip>
          <a:stretch>
            <a:fillRect/>
          </a:stretch>
        </p:blipFill>
        <p:spPr>
          <a:xfrm>
            <a:off x="4291450" y="1300125"/>
            <a:ext cx="7726625" cy="4772101"/>
          </a:xfrm>
          <a:prstGeom prst="rect">
            <a:avLst/>
          </a:prstGeom>
          <a:noFill/>
          <a:ln>
            <a:noFill/>
          </a:ln>
        </p:spPr>
      </p:pic>
      <p:sp>
        <p:nvSpPr>
          <p:cNvPr id="331" name="Google Shape;331;p35"/>
          <p:cNvSpPr txBox="1"/>
          <p:nvPr/>
        </p:nvSpPr>
        <p:spPr>
          <a:xfrm>
            <a:off x="571500" y="1814525"/>
            <a:ext cx="3286200" cy="4746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accent1"/>
              </a:buClr>
              <a:buSzPts val="2100"/>
              <a:buFont typeface="Times New Roman"/>
              <a:buChar char="●"/>
            </a:pPr>
            <a:r>
              <a:rPr lang="en-GB" sz="2100">
                <a:latin typeface="Times New Roman"/>
                <a:ea typeface="Times New Roman"/>
                <a:cs typeface="Times New Roman"/>
                <a:sym typeface="Times New Roman"/>
              </a:rPr>
              <a:t>The trend changes from 2019 to 2020 with number of rides </a:t>
            </a:r>
            <a:r>
              <a:rPr lang="en-GB" sz="2100">
                <a:latin typeface="Times New Roman"/>
                <a:ea typeface="Times New Roman"/>
                <a:cs typeface="Times New Roman"/>
                <a:sym typeface="Times New Roman"/>
              </a:rPr>
              <a:t>increasing from Morning till night and shows riders increased preference to travel at night.</a:t>
            </a:r>
            <a:endParaRPr sz="2100">
              <a:latin typeface="Times New Roman"/>
              <a:ea typeface="Times New Roman"/>
              <a:cs typeface="Times New Roman"/>
              <a:sym typeface="Times New Roman"/>
            </a:endParaRPr>
          </a:p>
          <a:p>
            <a:pPr indent="-361950" lvl="0" marL="457200" rtl="0" algn="l">
              <a:spcBef>
                <a:spcPts val="1000"/>
              </a:spcBef>
              <a:spcAft>
                <a:spcPts val="0"/>
              </a:spcAft>
              <a:buClr>
                <a:schemeClr val="accent1"/>
              </a:buClr>
              <a:buSzPts val="2100"/>
              <a:buFont typeface="Times New Roman"/>
              <a:buChar char="●"/>
            </a:pPr>
            <a:r>
              <a:rPr lang="en-GB" sz="2100">
                <a:solidFill>
                  <a:schemeClr val="dk1"/>
                </a:solidFill>
                <a:latin typeface="Times New Roman"/>
                <a:ea typeface="Times New Roman"/>
                <a:cs typeface="Times New Roman"/>
                <a:sym typeface="Times New Roman"/>
              </a:rPr>
              <a:t>Also the number of rides shifted from noon to evening and night and thus shows a decrease from 2019 to 2020.</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3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36"/>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339" name="Google Shape;339;p36"/>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36"/>
          <p:cNvSpPr txBox="1"/>
          <p:nvPr>
            <p:ph type="title"/>
          </p:nvPr>
        </p:nvSpPr>
        <p:spPr>
          <a:xfrm>
            <a:off x="549925" y="758950"/>
            <a:ext cx="10605900" cy="2977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9600"/>
              <a:buFont typeface="Calibri"/>
              <a:buNone/>
            </a:pPr>
            <a:r>
              <a:rPr lang="en-GB" sz="9600">
                <a:solidFill>
                  <a:srgbClr val="FFFFFF"/>
                </a:solidFill>
              </a:rPr>
              <a:t>Insights and Results</a:t>
            </a:r>
            <a:endParaRPr/>
          </a:p>
        </p:txBody>
      </p:sp>
      <p:sp>
        <p:nvSpPr>
          <p:cNvPr id="341" name="Google Shape;341;p36"/>
          <p:cNvSpPr/>
          <p:nvPr/>
        </p:nvSpPr>
        <p:spPr>
          <a:xfrm>
            <a:off x="-175" y="5030275"/>
            <a:ext cx="12192000" cy="1827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37"/>
          <p:cNvPicPr preferRelativeResize="0"/>
          <p:nvPr/>
        </p:nvPicPr>
        <p:blipFill rotWithShape="1">
          <a:blip r:embed="rId3">
            <a:alphaModFix/>
          </a:blip>
          <a:srcRect b="0" l="0" r="0" t="5793"/>
          <a:stretch/>
        </p:blipFill>
        <p:spPr>
          <a:xfrm>
            <a:off x="4200525" y="1116050"/>
            <a:ext cx="7991475" cy="5467000"/>
          </a:xfrm>
          <a:prstGeom prst="rect">
            <a:avLst/>
          </a:prstGeom>
          <a:noFill/>
          <a:ln>
            <a:noFill/>
          </a:ln>
        </p:spPr>
      </p:pic>
      <p:sp>
        <p:nvSpPr>
          <p:cNvPr id="348" name="Google Shape;348;p37"/>
          <p:cNvSpPr txBox="1"/>
          <p:nvPr/>
        </p:nvSpPr>
        <p:spPr>
          <a:xfrm>
            <a:off x="214325" y="1785950"/>
            <a:ext cx="3643200" cy="44175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Most of the rides are either confined within the campus or entirely off-campus.</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sz="2500">
              <a:latin typeface="Times New Roman"/>
              <a:ea typeface="Times New Roman"/>
              <a:cs typeface="Times New Roman"/>
              <a:sym typeface="Times New Roman"/>
            </a:endParaRPr>
          </a:p>
          <a:p>
            <a:pPr indent="-387350" lvl="0" marL="457200" rtl="0" algn="l">
              <a:spcBef>
                <a:spcPts val="0"/>
              </a:spcBef>
              <a:spcAft>
                <a:spcPts val="0"/>
              </a:spcAft>
              <a:buClr>
                <a:schemeClr val="accent1"/>
              </a:buClr>
              <a:buSzPts val="2500"/>
              <a:buFont typeface="Times New Roman"/>
              <a:buChar char="●"/>
            </a:pPr>
            <a:r>
              <a:rPr lang="en-GB" sz="2500">
                <a:latin typeface="Times New Roman"/>
                <a:ea typeface="Times New Roman"/>
                <a:cs typeface="Times New Roman"/>
                <a:sym typeface="Times New Roman"/>
              </a:rPr>
              <a:t>Rides starting off-campus and coming into campus are significantly longer than all other route types.</a:t>
            </a:r>
            <a:endParaRPr sz="2500">
              <a:latin typeface="Times New Roman"/>
              <a:ea typeface="Times New Roman"/>
              <a:cs typeface="Times New Roman"/>
              <a:sym typeface="Times New Roman"/>
            </a:endParaRPr>
          </a:p>
        </p:txBody>
      </p:sp>
      <p:sp>
        <p:nvSpPr>
          <p:cNvPr id="349" name="Google Shape;349;p37"/>
          <p:cNvSpPr txBox="1"/>
          <p:nvPr>
            <p:ph type="title"/>
          </p:nvPr>
        </p:nvSpPr>
        <p:spPr>
          <a:xfrm>
            <a:off x="1097300" y="1"/>
            <a:ext cx="10058400" cy="8715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Calibri"/>
              <a:buNone/>
            </a:pPr>
            <a:r>
              <a:rPr lang="en-GB"/>
              <a:t>Average Distance &amp; Rides by Route Type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38"/>
          <p:cNvPicPr preferRelativeResize="0"/>
          <p:nvPr/>
        </p:nvPicPr>
        <p:blipFill rotWithShape="1">
          <a:blip r:embed="rId3">
            <a:alphaModFix/>
          </a:blip>
          <a:srcRect b="5662" l="0" r="0" t="6130"/>
          <a:stretch/>
        </p:blipFill>
        <p:spPr>
          <a:xfrm>
            <a:off x="5447350" y="1028325"/>
            <a:ext cx="5861751" cy="5644900"/>
          </a:xfrm>
          <a:prstGeom prst="rect">
            <a:avLst/>
          </a:prstGeom>
          <a:noFill/>
          <a:ln>
            <a:noFill/>
          </a:ln>
        </p:spPr>
      </p:pic>
      <p:sp>
        <p:nvSpPr>
          <p:cNvPr id="356" name="Google Shape;356;p38"/>
          <p:cNvSpPr txBox="1"/>
          <p:nvPr/>
        </p:nvSpPr>
        <p:spPr>
          <a:xfrm>
            <a:off x="800100" y="1757375"/>
            <a:ext cx="3829200" cy="4186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All rides take place on days where the average temperature was </a:t>
            </a:r>
            <a:r>
              <a:rPr lang="en-GB" sz="2000">
                <a:latin typeface="Times New Roman"/>
                <a:ea typeface="Times New Roman"/>
                <a:cs typeface="Times New Roman"/>
                <a:sym typeface="Times New Roman"/>
              </a:rPr>
              <a:t>between</a:t>
            </a:r>
            <a:r>
              <a:rPr lang="en-GB" sz="2000">
                <a:latin typeface="Times New Roman"/>
                <a:ea typeface="Times New Roman"/>
                <a:cs typeface="Times New Roman"/>
                <a:sym typeface="Times New Roman"/>
              </a:rPr>
              <a:t> 44°F and 84°F.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This range could be significant as commuters might hesitate using e-bikes and scooters during extreme temperatures.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Clr>
                <a:schemeClr val="accent1"/>
              </a:buClr>
              <a:buSzPts val="2000"/>
              <a:buFont typeface="Times New Roman"/>
              <a:buChar char="●"/>
            </a:pPr>
            <a:r>
              <a:rPr lang="en-GB" sz="2000">
                <a:latin typeface="Times New Roman"/>
                <a:ea typeface="Times New Roman"/>
                <a:cs typeface="Times New Roman"/>
                <a:sym typeface="Times New Roman"/>
              </a:rPr>
              <a:t>Rides on days where the temperature was </a:t>
            </a:r>
            <a:r>
              <a:rPr lang="en-GB" sz="2000">
                <a:latin typeface="Times New Roman"/>
                <a:ea typeface="Times New Roman"/>
                <a:cs typeface="Times New Roman"/>
                <a:sym typeface="Times New Roman"/>
              </a:rPr>
              <a:t>between</a:t>
            </a:r>
            <a:r>
              <a:rPr lang="en-GB" sz="2000">
                <a:latin typeface="Times New Roman"/>
                <a:ea typeface="Times New Roman"/>
                <a:cs typeface="Times New Roman"/>
                <a:sym typeface="Times New Roman"/>
              </a:rPr>
              <a:t> 72</a:t>
            </a:r>
            <a:r>
              <a:rPr lang="en-GB" sz="2000">
                <a:solidFill>
                  <a:schemeClr val="dk1"/>
                </a:solidFill>
                <a:latin typeface="Times New Roman"/>
                <a:ea typeface="Times New Roman"/>
                <a:cs typeface="Times New Roman"/>
                <a:sym typeface="Times New Roman"/>
              </a:rPr>
              <a:t>°F to 76°F had the highest average ride times.</a:t>
            </a:r>
            <a:endParaRPr sz="2000">
              <a:latin typeface="Times New Roman"/>
              <a:ea typeface="Times New Roman"/>
              <a:cs typeface="Times New Roman"/>
              <a:sym typeface="Times New Roman"/>
            </a:endParaRPr>
          </a:p>
        </p:txBody>
      </p:sp>
      <p:sp>
        <p:nvSpPr>
          <p:cNvPr id="357" name="Google Shape;357;p38"/>
          <p:cNvSpPr txBox="1"/>
          <p:nvPr>
            <p:ph type="title"/>
          </p:nvPr>
        </p:nvSpPr>
        <p:spPr>
          <a:xfrm>
            <a:off x="1097300" y="1"/>
            <a:ext cx="10058400" cy="871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320"/>
              <a:buFont typeface="Calibri"/>
              <a:buNone/>
            </a:pPr>
            <a:r>
              <a:rPr lang="en-GB" sz="4220"/>
              <a:t>Average Ride Time by Average Temperature</a:t>
            </a:r>
            <a:endParaRPr sz="42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Significant Results</a:t>
            </a:r>
            <a:endParaRPr/>
          </a:p>
        </p:txBody>
      </p:sp>
      <p:sp>
        <p:nvSpPr>
          <p:cNvPr id="364" name="Google Shape;364;p39"/>
          <p:cNvSpPr txBox="1"/>
          <p:nvPr>
            <p:ph idx="1" type="body"/>
          </p:nvPr>
        </p:nvSpPr>
        <p:spPr>
          <a:xfrm>
            <a:off x="1216550" y="2108200"/>
            <a:ext cx="10237200" cy="4489200"/>
          </a:xfrm>
          <a:prstGeom prst="rect">
            <a:avLst/>
          </a:prstGeom>
        </p:spPr>
        <p:txBody>
          <a:bodyPr anchorCtr="0" anchor="t" bIns="45700" lIns="0" spcFirstLastPara="1" rIns="0" wrap="square" tIns="45700">
            <a:noAutofit/>
          </a:bodyPr>
          <a:lstStyle/>
          <a:p>
            <a:pPr indent="-355600" lvl="0" marL="457200" rtl="0" algn="l">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used campus exit was 7952 Paint Branch Drive and the most used campus entrance was Stadium Drive.</a:t>
            </a:r>
            <a:endParaRPr>
              <a:solidFill>
                <a:srgbClr val="40404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most common routes were from 8056 Regents Drive and Susquehanna Hall to Aquatic Center, 4098 Valley Drive.</a:t>
            </a:r>
            <a:endParaRPr>
              <a:solidFill>
                <a:srgbClr val="40404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A lot of common routes were also round trips to and from 8204 Baltimore Ave and 8056 Regents Drive respectively.</a:t>
            </a:r>
            <a:endParaRPr>
              <a:solidFill>
                <a:srgbClr val="40404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GB">
                <a:solidFill>
                  <a:srgbClr val="404040"/>
                </a:solidFill>
                <a:latin typeface="Times New Roman"/>
                <a:ea typeface="Times New Roman"/>
                <a:cs typeface="Times New Roman"/>
                <a:sym typeface="Times New Roman"/>
              </a:rPr>
              <a:t>The distribution of rides across the two time periods is as follows:</a:t>
            </a:r>
            <a:endParaRPr>
              <a:solidFill>
                <a:srgbClr val="40404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404040"/>
              </a:solidFill>
              <a:latin typeface="Times New Roman"/>
              <a:ea typeface="Times New Roman"/>
              <a:cs typeface="Times New Roman"/>
              <a:sym typeface="Times New Roman"/>
            </a:endParaRPr>
          </a:p>
        </p:txBody>
      </p:sp>
      <p:pic>
        <p:nvPicPr>
          <p:cNvPr id="365" name="Google Shape;365;p39"/>
          <p:cNvPicPr preferRelativeResize="0"/>
          <p:nvPr/>
        </p:nvPicPr>
        <p:blipFill>
          <a:blip r:embed="rId3">
            <a:alphaModFix/>
          </a:blip>
          <a:stretch>
            <a:fillRect/>
          </a:stretch>
        </p:blipFill>
        <p:spPr>
          <a:xfrm>
            <a:off x="3544725" y="4624250"/>
            <a:ext cx="5102550" cy="172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40"/>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40"/>
          <p:cNvCxnSpPr/>
          <p:nvPr/>
        </p:nvCxnSpPr>
        <p:spPr>
          <a:xfrm>
            <a:off x="1207658" y="4474741"/>
            <a:ext cx="9875400" cy="0"/>
          </a:xfrm>
          <a:prstGeom prst="straightConnector1">
            <a:avLst/>
          </a:prstGeom>
          <a:noFill/>
          <a:ln cap="flat" cmpd="sng" w="12700">
            <a:solidFill>
              <a:srgbClr val="3F3F3F"/>
            </a:solidFill>
            <a:prstDash val="solid"/>
            <a:round/>
            <a:headEnd len="sm" w="sm" type="none"/>
            <a:tailEnd len="sm" w="sm" type="none"/>
          </a:ln>
        </p:spPr>
      </p:cxnSp>
      <p:sp>
        <p:nvSpPr>
          <p:cNvPr id="373" name="Google Shape;373;p40"/>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4" name="Google Shape;374;p40"/>
          <p:cNvSpPr txBox="1"/>
          <p:nvPr>
            <p:ph type="title"/>
          </p:nvPr>
        </p:nvSpPr>
        <p:spPr>
          <a:xfrm>
            <a:off x="1097280" y="758952"/>
            <a:ext cx="10058400" cy="3892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9600"/>
              <a:buFont typeface="Calibri"/>
              <a:buNone/>
            </a:pPr>
            <a:r>
              <a:rPr lang="en-GB" sz="9600">
                <a:solidFill>
                  <a:srgbClr val="FFFFFF"/>
                </a:solidFill>
              </a:rPr>
              <a:t>Impact &amp; Recommendations</a:t>
            </a:r>
            <a:endParaRPr/>
          </a:p>
        </p:txBody>
      </p:sp>
      <p:sp>
        <p:nvSpPr>
          <p:cNvPr id="375" name="Google Shape;375;p40"/>
          <p:cNvSpPr/>
          <p:nvPr/>
        </p:nvSpPr>
        <p:spPr>
          <a:xfrm>
            <a:off x="-175" y="5030275"/>
            <a:ext cx="12192000" cy="1827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092200" y="1885125"/>
            <a:ext cx="3314700" cy="20939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GB"/>
              <a:t>Agenda</a:t>
            </a:r>
            <a:endParaRPr/>
          </a:p>
        </p:txBody>
      </p:sp>
      <p:sp>
        <p:nvSpPr>
          <p:cNvPr id="197" name="Google Shape;197;p23"/>
          <p:cNvSpPr txBox="1"/>
          <p:nvPr>
            <p:ph idx="1" type="body"/>
          </p:nvPr>
        </p:nvSpPr>
        <p:spPr>
          <a:xfrm>
            <a:off x="6507740" y="695325"/>
            <a:ext cx="5186700" cy="4642500"/>
          </a:xfrm>
          <a:prstGeom prst="rect">
            <a:avLst/>
          </a:prstGeom>
          <a:noFill/>
          <a:ln>
            <a:noFill/>
          </a:ln>
        </p:spPr>
        <p:txBody>
          <a:bodyPr anchorCtr="0" anchor="ctr" bIns="45700" lIns="0" spcFirstLastPara="1" rIns="0" wrap="square" tIns="45700">
            <a:normAutofit/>
          </a:bodyPr>
          <a:lstStyle/>
          <a:p>
            <a:pPr indent="0" lvl="0" marL="0" rtl="0" algn="l">
              <a:lnSpc>
                <a:spcPct val="100000"/>
              </a:lnSpc>
              <a:spcBef>
                <a:spcPts val="0"/>
              </a:spcBef>
              <a:spcAft>
                <a:spcPts val="0"/>
              </a:spcAft>
              <a:buSzPts val="2000"/>
              <a:buNone/>
            </a:pPr>
            <a:r>
              <a:rPr b="1" lang="en-GB"/>
              <a:t>Overview</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b="1" lang="en-GB"/>
              <a:t>Problem Statement</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b="1" lang="en-GB"/>
              <a:t>Data Dictionary</a:t>
            </a:r>
            <a:endParaRPr/>
          </a:p>
          <a:p>
            <a:pPr indent="0" lvl="0" marL="0" rtl="0" algn="l">
              <a:lnSpc>
                <a:spcPct val="100000"/>
              </a:lnSpc>
              <a:spcBef>
                <a:spcPts val="0"/>
              </a:spcBef>
              <a:spcAft>
                <a:spcPts val="0"/>
              </a:spcAft>
              <a:buSzPts val="2000"/>
              <a:buNone/>
            </a:pPr>
            <a:r>
              <a:t/>
            </a:r>
            <a:endParaRPr/>
          </a:p>
          <a:p>
            <a:pPr indent="0" lvl="0" marL="0" rtl="0" algn="l">
              <a:lnSpc>
                <a:spcPct val="100000"/>
              </a:lnSpc>
              <a:spcBef>
                <a:spcPts val="0"/>
              </a:spcBef>
              <a:spcAft>
                <a:spcPts val="0"/>
              </a:spcAft>
              <a:buSzPts val="2000"/>
              <a:buNone/>
            </a:pPr>
            <a:r>
              <a:rPr b="1" lang="en-GB"/>
              <a:t>COVID 19 Impact</a:t>
            </a:r>
            <a:endParaRPr/>
          </a:p>
          <a:p>
            <a:pPr indent="0" lvl="0" marL="76200" rtl="0" algn="l">
              <a:lnSpc>
                <a:spcPct val="100000"/>
              </a:lnSpc>
              <a:spcBef>
                <a:spcPts val="0"/>
              </a:spcBef>
              <a:spcAft>
                <a:spcPts val="0"/>
              </a:spcAft>
              <a:buSzPts val="1600"/>
              <a:buNone/>
            </a:pPr>
            <a:r>
              <a:t/>
            </a:r>
            <a:endParaRPr sz="1600">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b="1" lang="en-GB"/>
              <a:t>Results &amp; Insights</a:t>
            </a:r>
            <a:endParaRPr/>
          </a:p>
          <a:p>
            <a:pPr indent="0" lvl="0" marL="76200" rtl="0" algn="l">
              <a:spcBef>
                <a:spcPts val="0"/>
              </a:spcBef>
              <a:spcAft>
                <a:spcPts val="0"/>
              </a:spcAft>
              <a:buSzPts val="1600"/>
              <a:buNone/>
            </a:pPr>
            <a:r>
              <a:t/>
            </a:r>
            <a:endParaRPr sz="1600"/>
          </a:p>
          <a:p>
            <a:pPr indent="0" lvl="0" marL="0" rtl="0" algn="l">
              <a:spcBef>
                <a:spcPts val="0"/>
              </a:spcBef>
              <a:spcAft>
                <a:spcPts val="0"/>
              </a:spcAft>
              <a:buClr>
                <a:schemeClr val="dk1"/>
              </a:buClr>
              <a:buSzPts val="2000"/>
              <a:buFont typeface="Arial"/>
              <a:buNone/>
            </a:pPr>
            <a:r>
              <a:rPr b="1" lang="en-GB"/>
              <a:t>Recommendations</a:t>
            </a:r>
            <a:endParaRPr/>
          </a:p>
          <a:p>
            <a:pPr indent="0" lvl="0" marL="76200" rtl="0" algn="l">
              <a:spcBef>
                <a:spcPts val="0"/>
              </a:spcBef>
              <a:spcAft>
                <a:spcPts val="0"/>
              </a:spcAft>
              <a:buSzPts val="1600"/>
              <a:buNone/>
            </a:pPr>
            <a:r>
              <a:t/>
            </a:r>
            <a:endParaRPr sz="1600"/>
          </a:p>
          <a:p>
            <a:pPr indent="0" lvl="0" marL="0" rtl="0" algn="l">
              <a:spcBef>
                <a:spcPts val="0"/>
              </a:spcBef>
              <a:spcAft>
                <a:spcPts val="0"/>
              </a:spcAft>
              <a:buClr>
                <a:schemeClr val="dk1"/>
              </a:buClr>
              <a:buSzPts val="2000"/>
              <a:buFont typeface="Arial"/>
              <a:buNone/>
            </a:pPr>
            <a:r>
              <a:rPr b="1" lang="en-GB"/>
              <a:t>Questions</a:t>
            </a:r>
            <a:endParaRPr/>
          </a:p>
          <a:p>
            <a:pPr indent="0" lvl="0" marL="76200" rtl="0" algn="l">
              <a:spcBef>
                <a:spcPts val="0"/>
              </a:spcBef>
              <a:spcAft>
                <a:spcPts val="0"/>
              </a:spcAft>
              <a:buClr>
                <a:schemeClr val="dk1"/>
              </a:buClr>
              <a:buSzPts val="1600"/>
              <a:buFont typeface="Arial"/>
              <a:buNone/>
            </a:pPr>
            <a:r>
              <a:t/>
            </a:r>
            <a:endParaRPr sz="1600"/>
          </a:p>
        </p:txBody>
      </p:sp>
      <p:sp>
        <p:nvSpPr>
          <p:cNvPr descr="Handshake" id="198" name="Google Shape;198;p23"/>
          <p:cNvSpPr/>
          <p:nvPr/>
        </p:nvSpPr>
        <p:spPr>
          <a:xfrm>
            <a:off x="10817625" y="2766825"/>
            <a:ext cx="499500" cy="4995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Bar chart" id="199" name="Google Shape;199;p23"/>
          <p:cNvSpPr/>
          <p:nvPr/>
        </p:nvSpPr>
        <p:spPr>
          <a:xfrm>
            <a:off x="10817633" y="1885134"/>
            <a:ext cx="499500" cy="499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Checkmark" id="200" name="Google Shape;200;p23"/>
          <p:cNvSpPr/>
          <p:nvPr/>
        </p:nvSpPr>
        <p:spPr>
          <a:xfrm>
            <a:off x="10985915" y="4489803"/>
            <a:ext cx="373800" cy="3945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Group" id="201" name="Google Shape;201;p23"/>
          <p:cNvSpPr/>
          <p:nvPr/>
        </p:nvSpPr>
        <p:spPr>
          <a:xfrm>
            <a:off x="10917613" y="3648516"/>
            <a:ext cx="499500" cy="4995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Help" id="202" name="Google Shape;202;p23"/>
          <p:cNvSpPr/>
          <p:nvPr/>
        </p:nvSpPr>
        <p:spPr>
          <a:xfrm>
            <a:off x="10825716" y="988335"/>
            <a:ext cx="499500" cy="4995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Cultivating Better Living</a:t>
            </a:r>
            <a:endParaRPr/>
          </a:p>
        </p:txBody>
      </p:sp>
      <p:sp>
        <p:nvSpPr>
          <p:cNvPr id="382" name="Google Shape;382;p41"/>
          <p:cNvSpPr txBox="1"/>
          <p:nvPr>
            <p:ph idx="1" type="body"/>
          </p:nvPr>
        </p:nvSpPr>
        <p:spPr>
          <a:xfrm>
            <a:off x="1216550" y="2108200"/>
            <a:ext cx="10237200" cy="4489200"/>
          </a:xfrm>
          <a:prstGeom prst="rect">
            <a:avLst/>
          </a:prstGeom>
        </p:spPr>
        <p:txBody>
          <a:bodyPr anchorCtr="0" anchor="t" bIns="45700" lIns="0" spcFirstLastPara="1" rIns="0" wrap="square" tIns="45700">
            <a:noAutofit/>
          </a:bodyPr>
          <a:lstStyle/>
          <a:p>
            <a:pPr indent="-387350" lvl="0" marL="457200" rtl="0" algn="l">
              <a:lnSpc>
                <a:spcPct val="115000"/>
              </a:lnSpc>
              <a:spcBef>
                <a:spcPts val="0"/>
              </a:spcBef>
              <a:spcAft>
                <a:spcPts val="0"/>
              </a:spcAft>
              <a:buSzPts val="2500"/>
              <a:buFont typeface="Times New Roman"/>
              <a:buChar char="●"/>
            </a:pPr>
            <a:r>
              <a:rPr lang="en-GB" sz="2500">
                <a:solidFill>
                  <a:schemeClr val="dk1"/>
                </a:solidFill>
                <a:latin typeface="Times New Roman"/>
                <a:ea typeface="Times New Roman"/>
                <a:cs typeface="Times New Roman"/>
                <a:sym typeface="Times New Roman"/>
              </a:rPr>
              <a:t>Our project works on </a:t>
            </a:r>
            <a:r>
              <a:rPr b="1" lang="en-GB" sz="2500">
                <a:solidFill>
                  <a:srgbClr val="38761D"/>
                </a:solidFill>
                <a:latin typeface="Times New Roman"/>
                <a:ea typeface="Times New Roman"/>
                <a:cs typeface="Times New Roman"/>
                <a:sym typeface="Times New Roman"/>
              </a:rPr>
              <a:t>increasing user comfort</a:t>
            </a:r>
            <a:r>
              <a:rPr lang="en-GB" sz="2500">
                <a:solidFill>
                  <a:schemeClr val="dk1"/>
                </a:solidFill>
                <a:latin typeface="Times New Roman"/>
                <a:ea typeface="Times New Roman"/>
                <a:cs typeface="Times New Roman"/>
                <a:sym typeface="Times New Roman"/>
              </a:rPr>
              <a:t> by reducing any wait time or the distance travelled to get an e-Scooter.The business model deployment is </a:t>
            </a:r>
            <a:r>
              <a:rPr lang="en-GB" sz="2500">
                <a:solidFill>
                  <a:schemeClr val="dk1"/>
                </a:solidFill>
                <a:latin typeface="Times New Roman"/>
                <a:ea typeface="Times New Roman"/>
                <a:cs typeface="Times New Roman"/>
                <a:sym typeface="Times New Roman"/>
              </a:rPr>
              <a:t>independent</a:t>
            </a:r>
            <a:r>
              <a:rPr lang="en-GB" sz="2500">
                <a:solidFill>
                  <a:schemeClr val="dk1"/>
                </a:solidFill>
                <a:latin typeface="Times New Roman"/>
                <a:ea typeface="Times New Roman"/>
                <a:cs typeface="Times New Roman"/>
                <a:sym typeface="Times New Roman"/>
              </a:rPr>
              <a:t> of human interference and thus reduces the cost and </a:t>
            </a:r>
            <a:r>
              <a:rPr b="1" lang="en-GB" sz="2500">
                <a:solidFill>
                  <a:srgbClr val="38761D"/>
                </a:solidFill>
                <a:latin typeface="Times New Roman"/>
                <a:ea typeface="Times New Roman"/>
                <a:cs typeface="Times New Roman"/>
                <a:sym typeface="Times New Roman"/>
              </a:rPr>
              <a:t>increases the comfort and reliability.</a:t>
            </a:r>
            <a:endParaRPr b="1" sz="25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2500">
              <a:solidFill>
                <a:srgbClr val="38761D"/>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SzPts val="2500"/>
              <a:buFont typeface="Times New Roman"/>
              <a:buChar char="●"/>
            </a:pPr>
            <a:r>
              <a:rPr lang="en-GB" sz="2500">
                <a:solidFill>
                  <a:schemeClr val="dk1"/>
                </a:solidFill>
                <a:latin typeface="Times New Roman"/>
                <a:ea typeface="Times New Roman"/>
                <a:cs typeface="Times New Roman"/>
                <a:sym typeface="Times New Roman"/>
              </a:rPr>
              <a:t>For short distances, if the frequency of public transport is low or waiting times are high  (which is generally due to low ridership), the time can be saved by using this micro mobility. This also can help a great deal during inclement weather conditions.</a:t>
            </a:r>
            <a:r>
              <a:rPr lang="en-GB" sz="2500">
                <a:solidFill>
                  <a:schemeClr val="dk1"/>
                </a:solidFill>
                <a:latin typeface="Times New Roman"/>
                <a:ea typeface="Times New Roman"/>
                <a:cs typeface="Times New Roman"/>
                <a:sym typeface="Times New Roman"/>
              </a:rPr>
              <a:t>This helped UMD augment the already present bus transit system.It helps solve the problem of end point connectivity.</a:t>
            </a:r>
            <a:endParaRPr sz="2500">
              <a:solidFill>
                <a:srgbClr val="40404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WHO- Quality of Life</a:t>
            </a:r>
            <a:endParaRPr/>
          </a:p>
        </p:txBody>
      </p:sp>
      <p:sp>
        <p:nvSpPr>
          <p:cNvPr id="389" name="Google Shape;389;p42"/>
          <p:cNvSpPr txBox="1"/>
          <p:nvPr>
            <p:ph idx="1" type="body"/>
          </p:nvPr>
        </p:nvSpPr>
        <p:spPr>
          <a:xfrm>
            <a:off x="1216548" y="2108201"/>
            <a:ext cx="10058400" cy="3760800"/>
          </a:xfrm>
          <a:prstGeom prst="rect">
            <a:avLst/>
          </a:prstGeom>
        </p:spPr>
        <p:txBody>
          <a:bodyPr anchorCtr="0" anchor="t" bIns="45700" lIns="0" spcFirstLastPara="1" rIns="0" wrap="square" tIns="45700">
            <a:normAutofit fontScale="92500" lnSpcReduction="10000"/>
          </a:bodyPr>
          <a:lstStyle/>
          <a:p>
            <a:pPr indent="-375443" lvl="0" marL="457200" rtl="0" algn="l">
              <a:lnSpc>
                <a:spcPct val="115000"/>
              </a:lnSpc>
              <a:spcBef>
                <a:spcPts val="0"/>
              </a:spcBef>
              <a:spcAft>
                <a:spcPts val="0"/>
              </a:spcAft>
              <a:buClr>
                <a:schemeClr val="accent2"/>
              </a:buClr>
              <a:buSzPct val="100000"/>
              <a:buFont typeface="Times New Roman"/>
              <a:buChar char="●"/>
            </a:pPr>
            <a:r>
              <a:rPr b="1" lang="en-GB" sz="2500">
                <a:solidFill>
                  <a:schemeClr val="dk1"/>
                </a:solidFill>
                <a:latin typeface="Times New Roman"/>
                <a:ea typeface="Times New Roman"/>
                <a:cs typeface="Times New Roman"/>
                <a:sym typeface="Times New Roman"/>
              </a:rPr>
              <a:t>Energy and Fatigue</a:t>
            </a:r>
            <a:r>
              <a:rPr lang="en-GB" sz="2500">
                <a:solidFill>
                  <a:schemeClr val="dk1"/>
                </a:solidFill>
                <a:latin typeface="Times New Roman"/>
                <a:ea typeface="Times New Roman"/>
                <a:cs typeface="Times New Roman"/>
                <a:sym typeface="Times New Roman"/>
              </a:rPr>
              <a:t> - Energy, enthusiasm and endurance that a person has in order to perform the necessary tasks of daily living, as well as other chosen activities such as recreation increase cause of reduced walking exertion.</a:t>
            </a:r>
            <a:endParaRPr sz="2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75443" lvl="0" marL="457200" rtl="0" algn="l">
              <a:lnSpc>
                <a:spcPct val="115000"/>
              </a:lnSpc>
              <a:spcBef>
                <a:spcPts val="0"/>
              </a:spcBef>
              <a:spcAft>
                <a:spcPts val="0"/>
              </a:spcAft>
              <a:buClr>
                <a:schemeClr val="accent2"/>
              </a:buClr>
              <a:buSzPct val="100000"/>
              <a:buFont typeface="Times New Roman"/>
              <a:buChar char="●"/>
            </a:pPr>
            <a:r>
              <a:rPr b="1" lang="en-GB" sz="2500">
                <a:solidFill>
                  <a:schemeClr val="dk1"/>
                </a:solidFill>
                <a:latin typeface="Times New Roman"/>
                <a:ea typeface="Times New Roman"/>
                <a:cs typeface="Times New Roman"/>
                <a:sym typeface="Times New Roman"/>
              </a:rPr>
              <a:t>Mobility</a:t>
            </a:r>
            <a:r>
              <a:rPr lang="en-GB" sz="2500">
                <a:solidFill>
                  <a:schemeClr val="dk1"/>
                </a:solidFill>
                <a:latin typeface="Times New Roman"/>
                <a:ea typeface="Times New Roman"/>
                <a:cs typeface="Times New Roman"/>
                <a:sym typeface="Times New Roman"/>
              </a:rPr>
              <a:t> - With the availability of transportation at all times at low cost, the tension of mobility is no more.</a:t>
            </a:r>
            <a:endParaRPr sz="2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75443" lvl="0" marL="457200" rtl="0" algn="l">
              <a:lnSpc>
                <a:spcPct val="115000"/>
              </a:lnSpc>
              <a:spcBef>
                <a:spcPts val="0"/>
              </a:spcBef>
              <a:spcAft>
                <a:spcPts val="0"/>
              </a:spcAft>
              <a:buClr>
                <a:schemeClr val="accent2"/>
              </a:buClr>
              <a:buSzPct val="100000"/>
              <a:buFont typeface="Times New Roman"/>
              <a:buChar char="●"/>
            </a:pPr>
            <a:r>
              <a:rPr b="1" lang="en-GB" sz="2500">
                <a:solidFill>
                  <a:schemeClr val="dk1"/>
                </a:solidFill>
                <a:latin typeface="Times New Roman"/>
                <a:ea typeface="Times New Roman"/>
                <a:cs typeface="Times New Roman"/>
                <a:sym typeface="Times New Roman"/>
              </a:rPr>
              <a:t>Freedom, physical safety and security</a:t>
            </a:r>
            <a:r>
              <a:rPr lang="en-GB" sz="2500">
                <a:solidFill>
                  <a:schemeClr val="dk1"/>
                </a:solidFill>
                <a:latin typeface="Times New Roman"/>
                <a:ea typeface="Times New Roman"/>
                <a:cs typeface="Times New Roman"/>
                <a:sym typeface="Times New Roman"/>
              </a:rPr>
              <a:t> - Independence from others increases this sense.</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200025" y="1885125"/>
            <a:ext cx="4171800" cy="2094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GB" sz="4000"/>
              <a:t>Recommendations</a:t>
            </a:r>
            <a:endParaRPr sz="4000"/>
          </a:p>
        </p:txBody>
      </p:sp>
      <p:sp>
        <p:nvSpPr>
          <p:cNvPr id="396" name="Google Shape;396;p43"/>
          <p:cNvSpPr txBox="1"/>
          <p:nvPr>
            <p:ph idx="1" type="body"/>
          </p:nvPr>
        </p:nvSpPr>
        <p:spPr>
          <a:xfrm>
            <a:off x="6518529" y="943430"/>
            <a:ext cx="4654296" cy="3977366"/>
          </a:xfrm>
          <a:prstGeom prst="rect">
            <a:avLst/>
          </a:prstGeom>
          <a:noFill/>
          <a:ln>
            <a:noFill/>
          </a:ln>
        </p:spPr>
        <p:txBody>
          <a:bodyPr anchorCtr="0" anchor="ctr" bIns="45700" lIns="0" spcFirstLastPara="1" rIns="0" wrap="square" tIns="45700">
            <a:normAutofit/>
          </a:bodyPr>
          <a:lstStyle/>
          <a:p>
            <a:pPr indent="-266700" lvl="0" marL="266700" rtl="0" algn="l">
              <a:lnSpc>
                <a:spcPct val="100000"/>
              </a:lnSpc>
              <a:spcBef>
                <a:spcPts val="0"/>
              </a:spcBef>
              <a:spcAft>
                <a:spcPts val="0"/>
              </a:spcAft>
              <a:buSzPts val="2400"/>
              <a:buChar char="●"/>
            </a:pPr>
            <a:r>
              <a:rPr lang="en-GB"/>
              <a:t>Reducing frequency of storing timestamps</a:t>
            </a:r>
            <a:endParaRPr/>
          </a:p>
          <a:p>
            <a:pPr indent="-266700" lvl="0" marL="266700" rtl="0" algn="l">
              <a:lnSpc>
                <a:spcPct val="100000"/>
              </a:lnSpc>
              <a:spcBef>
                <a:spcPts val="1400"/>
              </a:spcBef>
              <a:spcAft>
                <a:spcPts val="0"/>
              </a:spcAft>
              <a:buSzPts val="2400"/>
              <a:buChar char="●"/>
            </a:pPr>
            <a:r>
              <a:rPr lang="en-GB"/>
              <a:t>Focusing on high demand areas</a:t>
            </a:r>
            <a:endParaRPr/>
          </a:p>
          <a:p>
            <a:pPr indent="-266700" lvl="0" marL="266700" rtl="0" algn="l">
              <a:lnSpc>
                <a:spcPct val="100000"/>
              </a:lnSpc>
              <a:spcBef>
                <a:spcPts val="1400"/>
              </a:spcBef>
              <a:spcAft>
                <a:spcPts val="0"/>
              </a:spcAft>
              <a:buSzPts val="2400"/>
              <a:buChar char="●"/>
            </a:pPr>
            <a:r>
              <a:rPr lang="en-GB"/>
              <a:t>Avoid less charging problems</a:t>
            </a:r>
            <a:endParaRPr/>
          </a:p>
          <a:p>
            <a:pPr indent="-266700" lvl="0" marL="266700" rtl="0" algn="l">
              <a:lnSpc>
                <a:spcPct val="100000"/>
              </a:lnSpc>
              <a:spcBef>
                <a:spcPts val="1400"/>
              </a:spcBef>
              <a:spcAft>
                <a:spcPts val="0"/>
              </a:spcAft>
              <a:buSzPts val="2400"/>
              <a:buChar char="●"/>
            </a:pPr>
            <a:r>
              <a:rPr lang="en-GB"/>
              <a:t>Collecting customer data for customer segment analysis</a:t>
            </a:r>
            <a:endParaRPr/>
          </a:p>
        </p:txBody>
      </p:sp>
      <p:sp>
        <p:nvSpPr>
          <p:cNvPr descr="Plans" id="397" name="Google Shape;397;p43"/>
          <p:cNvSpPr/>
          <p:nvPr/>
        </p:nvSpPr>
        <p:spPr>
          <a:xfrm>
            <a:off x="4757976" y="2553504"/>
            <a:ext cx="515064" cy="757216"/>
          </a:xfrm>
          <a:custGeom>
            <a:rect b="b" l="l" r="r" t="t"/>
            <a:pathLst>
              <a:path extrusionOk="0" h="5073" w="3451">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References</a:t>
            </a:r>
            <a:endParaRPr/>
          </a:p>
        </p:txBody>
      </p:sp>
      <p:sp>
        <p:nvSpPr>
          <p:cNvPr id="404" name="Google Shape;404;p44"/>
          <p:cNvSpPr txBox="1"/>
          <p:nvPr>
            <p:ph idx="1" type="body"/>
          </p:nvPr>
        </p:nvSpPr>
        <p:spPr>
          <a:xfrm>
            <a:off x="1216548" y="2108201"/>
            <a:ext cx="10058400" cy="37608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Shah, Nitesh, "Big Data and Unsupervised Machine Learning Approach to Understand Why People Ride EScooter in Nashville, Tennessee. " Master's Thesis, University of Tennessee, 2020. https://trace.tennessee.edu/utk_gradthes/5554 </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b="1" i="1" lang="en-GB"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https://data.imap.maryland.gov/datasets/maryland-campus-facilities-umd-administrative-boundary</a:t>
            </a:r>
            <a:endParaRPr b="1" i="1">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a:solidFill>
                <a:srgbClr val="FF0000"/>
              </a:solidFill>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b="1" i="1" lang="en-GB"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https://www.ncdc.noaa.gov/cdo-web/search</a:t>
            </a:r>
            <a:endParaRPr b="1" i="1">
              <a:solidFill>
                <a:srgbClr val="000000"/>
              </a:solidFill>
              <a:latin typeface="Times New Roman"/>
              <a:ea typeface="Times New Roman"/>
              <a:cs typeface="Times New Roman"/>
              <a:sym typeface="Times New Roman"/>
            </a:endParaRPr>
          </a:p>
          <a:p>
            <a:pPr indent="0" lvl="0" marL="457200" rtl="0" algn="l">
              <a:spcBef>
                <a:spcPts val="1200"/>
              </a:spcBef>
              <a:spcAft>
                <a:spcPts val="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45"/>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45"/>
          <p:cNvCxnSpPr/>
          <p:nvPr/>
        </p:nvCxnSpPr>
        <p:spPr>
          <a:xfrm>
            <a:off x="1207658" y="4474741"/>
            <a:ext cx="9875400" cy="0"/>
          </a:xfrm>
          <a:prstGeom prst="straightConnector1">
            <a:avLst/>
          </a:prstGeom>
          <a:noFill/>
          <a:ln cap="flat" cmpd="sng" w="12700">
            <a:solidFill>
              <a:srgbClr val="3F3F3F"/>
            </a:solidFill>
            <a:prstDash val="solid"/>
            <a:round/>
            <a:headEnd len="sm" w="sm" type="none"/>
            <a:tailEnd len="sm" w="sm" type="none"/>
          </a:ln>
        </p:spPr>
      </p:cxnSp>
      <p:sp>
        <p:nvSpPr>
          <p:cNvPr id="412" name="Google Shape;412;p45"/>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3" name="Google Shape;413;p45"/>
          <p:cNvSpPr txBox="1"/>
          <p:nvPr>
            <p:ph type="title"/>
          </p:nvPr>
        </p:nvSpPr>
        <p:spPr>
          <a:xfrm>
            <a:off x="1097280" y="758952"/>
            <a:ext cx="10058400" cy="3892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9600"/>
              <a:buFont typeface="Calibri"/>
              <a:buNone/>
            </a:pPr>
            <a:r>
              <a:rPr lang="en-GB" sz="9600">
                <a:solidFill>
                  <a:srgbClr val="FFFFFF"/>
                </a:solidFill>
                <a:latin typeface="Calibri"/>
                <a:ea typeface="Calibri"/>
                <a:cs typeface="Calibri"/>
                <a:sym typeface="Calibri"/>
              </a:rPr>
              <a:t>Thank you</a:t>
            </a:r>
            <a:endParaRPr/>
          </a:p>
        </p:txBody>
      </p:sp>
      <p:sp>
        <p:nvSpPr>
          <p:cNvPr id="414" name="Google Shape;414;p45"/>
          <p:cNvSpPr txBox="1"/>
          <p:nvPr>
            <p:ph idx="1" type="body"/>
          </p:nvPr>
        </p:nvSpPr>
        <p:spPr>
          <a:xfrm>
            <a:off x="1100051" y="522524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t/>
            </a:r>
            <a:endParaRPr/>
          </a:p>
        </p:txBody>
      </p:sp>
      <p:sp>
        <p:nvSpPr>
          <p:cNvPr id="415" name="Google Shape;415;p45"/>
          <p:cNvSpPr/>
          <p:nvPr/>
        </p:nvSpPr>
        <p:spPr>
          <a:xfrm>
            <a:off x="-175" y="5030275"/>
            <a:ext cx="12192000" cy="1827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3500"/>
              <a:t>Questions?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GB"/>
              <a:t>About Analysis</a:t>
            </a:r>
            <a:endParaRPr/>
          </a:p>
        </p:txBody>
      </p:sp>
      <p:grpSp>
        <p:nvGrpSpPr>
          <p:cNvPr id="209" name="Google Shape;209;p24"/>
          <p:cNvGrpSpPr/>
          <p:nvPr/>
        </p:nvGrpSpPr>
        <p:grpSpPr>
          <a:xfrm>
            <a:off x="1092193" y="2933703"/>
            <a:ext cx="10695807" cy="2115772"/>
            <a:chOff x="4405" y="835188"/>
            <a:chExt cx="10695807" cy="2115772"/>
          </a:xfrm>
        </p:grpSpPr>
        <p:sp>
          <p:nvSpPr>
            <p:cNvPr id="210" name="Google Shape;210;p24"/>
            <p:cNvSpPr/>
            <p:nvPr/>
          </p:nvSpPr>
          <p:spPr>
            <a:xfrm>
              <a:off x="348206" y="835188"/>
              <a:ext cx="1075482" cy="1075482"/>
            </a:xfrm>
            <a:prstGeom prst="ellipse">
              <a:avLst/>
            </a:prstGeom>
            <a:solidFill>
              <a:srgbClr val="2383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577408" y="1064389"/>
              <a:ext cx="617080" cy="61708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4405" y="2245657"/>
              <a:ext cx="1763085" cy="7052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txBox="1"/>
            <p:nvPr/>
          </p:nvSpPr>
          <p:spPr>
            <a:xfrm>
              <a:off x="4405" y="2245657"/>
              <a:ext cx="1763085" cy="70523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Calibri"/>
                <a:buNone/>
              </a:pPr>
              <a:r>
                <a:rPr b="0" i="0" lang="en-GB" sz="2100" u="none" cap="none" strike="noStrike">
                  <a:solidFill>
                    <a:schemeClr val="dk1"/>
                  </a:solidFill>
                  <a:latin typeface="Calibri"/>
                  <a:ea typeface="Calibri"/>
                  <a:cs typeface="Calibri"/>
                  <a:sym typeface="Calibri"/>
                </a:rPr>
                <a:t>OUR </a:t>
              </a:r>
              <a:r>
                <a:rPr lang="en-GB" sz="2100">
                  <a:solidFill>
                    <a:schemeClr val="dk1"/>
                  </a:solidFill>
                  <a:latin typeface="Calibri"/>
                  <a:ea typeface="Calibri"/>
                  <a:cs typeface="Calibri"/>
                  <a:sym typeface="Calibri"/>
                </a:rPr>
                <a:t>DATA</a:t>
              </a:r>
              <a:endParaRPr/>
            </a:p>
          </p:txBody>
        </p:sp>
        <p:sp>
          <p:nvSpPr>
            <p:cNvPr id="214" name="Google Shape;214;p24"/>
            <p:cNvSpPr/>
            <p:nvPr/>
          </p:nvSpPr>
          <p:spPr>
            <a:xfrm>
              <a:off x="2419832" y="835188"/>
              <a:ext cx="1075482" cy="1075482"/>
            </a:xfrm>
            <a:prstGeom prst="ellipse">
              <a:avLst/>
            </a:prstGeom>
            <a:solidFill>
              <a:srgbClr val="26C4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2649033" y="1064389"/>
              <a:ext cx="617080" cy="61708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2076031" y="2245657"/>
              <a:ext cx="1763085" cy="7052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nvSpPr>
          <p:spPr>
            <a:xfrm>
              <a:off x="2076031" y="2245657"/>
              <a:ext cx="1763085" cy="70523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OBJECTIVE</a:t>
              </a:r>
              <a:endParaRPr/>
            </a:p>
          </p:txBody>
        </p:sp>
        <p:sp>
          <p:nvSpPr>
            <p:cNvPr id="218" name="Google Shape;218;p24"/>
            <p:cNvSpPr/>
            <p:nvPr/>
          </p:nvSpPr>
          <p:spPr>
            <a:xfrm>
              <a:off x="4491458" y="835188"/>
              <a:ext cx="1075482" cy="1075482"/>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4720659" y="1064389"/>
              <a:ext cx="617080" cy="61708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4147657" y="2245657"/>
              <a:ext cx="1763085" cy="7052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nvSpPr>
          <p:spPr>
            <a:xfrm>
              <a:off x="4147657" y="2245657"/>
              <a:ext cx="1763085" cy="70523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METHODOLOGY</a:t>
              </a:r>
              <a:endParaRPr/>
            </a:p>
          </p:txBody>
        </p:sp>
        <p:sp>
          <p:nvSpPr>
            <p:cNvPr id="222" name="Google Shape;222;p24"/>
            <p:cNvSpPr/>
            <p:nvPr/>
          </p:nvSpPr>
          <p:spPr>
            <a:xfrm>
              <a:off x="6563084" y="835188"/>
              <a:ext cx="1075482" cy="1075482"/>
            </a:xfrm>
            <a:prstGeom prst="ellipse">
              <a:avLst/>
            </a:prstGeom>
            <a:solidFill>
              <a:srgbClr val="3B8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9187010" y="1064389"/>
              <a:ext cx="617100" cy="6171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6219283" y="2245657"/>
              <a:ext cx="1763085" cy="7052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nvSpPr>
          <p:spPr>
            <a:xfrm>
              <a:off x="6219283" y="2245657"/>
              <a:ext cx="1763085" cy="705234"/>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INSIGHTS &amp; RESULTS</a:t>
              </a:r>
              <a:endParaRPr/>
            </a:p>
          </p:txBody>
        </p:sp>
        <p:sp>
          <p:nvSpPr>
            <p:cNvPr id="226" name="Google Shape;226;p24"/>
            <p:cNvSpPr/>
            <p:nvPr/>
          </p:nvSpPr>
          <p:spPr>
            <a:xfrm>
              <a:off x="8957810" y="835188"/>
              <a:ext cx="1075500" cy="1075500"/>
            </a:xfrm>
            <a:prstGeom prst="ellipse">
              <a:avLst/>
            </a:prstGeom>
            <a:solidFill>
              <a:srgbClr val="61A3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6792290" y="1076085"/>
              <a:ext cx="617100" cy="508800"/>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8290908" y="2245657"/>
              <a:ext cx="1763085" cy="7052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txBox="1"/>
            <p:nvPr/>
          </p:nvSpPr>
          <p:spPr>
            <a:xfrm>
              <a:off x="8290912" y="2245660"/>
              <a:ext cx="2409300" cy="705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100"/>
                <a:buFont typeface="Calibri"/>
                <a:buNone/>
              </a:pPr>
              <a:r>
                <a:rPr lang="en-GB" sz="2100">
                  <a:solidFill>
                    <a:schemeClr val="dk1"/>
                  </a:solidFill>
                  <a:latin typeface="Calibri"/>
                  <a:ea typeface="Calibri"/>
                  <a:cs typeface="Calibri"/>
                  <a:sym typeface="Calibri"/>
                </a:rPr>
                <a:t>RECOMMENDATION</a:t>
              </a:r>
              <a:endParaRPr/>
            </a:p>
          </p:txBody>
        </p:sp>
      </p:grpSp>
      <p:sp>
        <p:nvSpPr>
          <p:cNvPr descr="Plans" id="230" name="Google Shape;230;p24"/>
          <p:cNvSpPr/>
          <p:nvPr/>
        </p:nvSpPr>
        <p:spPr>
          <a:xfrm>
            <a:off x="10330101" y="3050391"/>
            <a:ext cx="515062" cy="757221"/>
          </a:xfrm>
          <a:custGeom>
            <a:rect b="b" l="l" r="r" t="t"/>
            <a:pathLst>
              <a:path extrusionOk="0" h="5073" w="3451">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25"/>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5"/>
          <p:cNvCxnSpPr/>
          <p:nvPr/>
        </p:nvCxnSpPr>
        <p:spPr>
          <a:xfrm>
            <a:off x="1207658" y="4474741"/>
            <a:ext cx="9875400" cy="0"/>
          </a:xfrm>
          <a:prstGeom prst="straightConnector1">
            <a:avLst/>
          </a:prstGeom>
          <a:noFill/>
          <a:ln cap="flat" cmpd="sng" w="12700">
            <a:solidFill>
              <a:srgbClr val="3F3F3F"/>
            </a:solidFill>
            <a:prstDash val="solid"/>
            <a:round/>
            <a:headEnd len="sm" w="sm" type="none"/>
            <a:tailEnd len="sm" w="sm" type="none"/>
          </a:ln>
        </p:spPr>
      </p:cxnSp>
      <p:sp>
        <p:nvSpPr>
          <p:cNvPr id="238" name="Google Shape;238;p25"/>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p25"/>
          <p:cNvSpPr txBox="1"/>
          <p:nvPr>
            <p:ph type="title"/>
          </p:nvPr>
        </p:nvSpPr>
        <p:spPr>
          <a:xfrm>
            <a:off x="533750" y="758950"/>
            <a:ext cx="10621800" cy="3058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9600"/>
              <a:buFont typeface="Calibri"/>
              <a:buNone/>
            </a:pPr>
            <a:r>
              <a:rPr lang="en-GB" sz="9600">
                <a:solidFill>
                  <a:srgbClr val="FFFFFF"/>
                </a:solidFill>
              </a:rPr>
              <a:t>Overview</a:t>
            </a:r>
            <a:endParaRPr/>
          </a:p>
        </p:txBody>
      </p:sp>
      <p:sp>
        <p:nvSpPr>
          <p:cNvPr id="240" name="Google Shape;240;p25"/>
          <p:cNvSpPr/>
          <p:nvPr/>
        </p:nvSpPr>
        <p:spPr>
          <a:xfrm>
            <a:off x="-175" y="5030275"/>
            <a:ext cx="12192000" cy="1827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6"/>
          <p:cNvSpPr txBox="1"/>
          <p:nvPr>
            <p:ph type="title"/>
          </p:nvPr>
        </p:nvSpPr>
        <p:spPr>
          <a:xfrm>
            <a:off x="4887300" y="286600"/>
            <a:ext cx="62685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Our Data</a:t>
            </a:r>
            <a:endParaRPr/>
          </a:p>
        </p:txBody>
      </p:sp>
      <p:sp>
        <p:nvSpPr>
          <p:cNvPr id="247" name="Google Shape;247;p26"/>
          <p:cNvSpPr txBox="1"/>
          <p:nvPr>
            <p:ph idx="1" type="body"/>
          </p:nvPr>
        </p:nvSpPr>
        <p:spPr>
          <a:xfrm>
            <a:off x="4887299" y="2102075"/>
            <a:ext cx="6387600" cy="3766800"/>
          </a:xfrm>
          <a:prstGeom prst="rect">
            <a:avLst/>
          </a:prstGeom>
        </p:spPr>
        <p:txBody>
          <a:bodyPr anchorCtr="0" anchor="t" bIns="45700" lIns="0" spcFirstLastPara="1" rIns="0" wrap="square" tIns="45700">
            <a:normAutofit/>
          </a:bodyPr>
          <a:lstStyle/>
          <a:p>
            <a:pPr indent="-374650" lvl="0" marL="457200" rtl="0" algn="l">
              <a:lnSpc>
                <a:spcPct val="115000"/>
              </a:lnSpc>
              <a:spcBef>
                <a:spcPts val="12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is from VeoRide Inc - an e-scooter service provider in the UMD area.</a:t>
            </a:r>
            <a:endParaRPr sz="2500">
              <a:solidFill>
                <a:srgbClr val="404040"/>
              </a:solidFill>
              <a:latin typeface="Times New Roman"/>
              <a:ea typeface="Times New Roman"/>
              <a:cs typeface="Times New Roman"/>
              <a:sym typeface="Times New Roman"/>
            </a:endParaRPr>
          </a:p>
          <a:p>
            <a:pPr indent="-374650" lvl="0" marL="457200" rtl="0" algn="l">
              <a:lnSpc>
                <a:spcPct val="115000"/>
              </a:lnSpc>
              <a:spcBef>
                <a:spcPts val="1000"/>
              </a:spcBef>
              <a:spcAft>
                <a:spcPts val="0"/>
              </a:spcAft>
              <a:buSzPts val="2300"/>
              <a:buFont typeface="Times New Roman"/>
              <a:buChar char="●"/>
            </a:pPr>
            <a:r>
              <a:rPr lang="en-GB" sz="2500">
                <a:solidFill>
                  <a:srgbClr val="404040"/>
                </a:solidFill>
                <a:latin typeface="Times New Roman"/>
                <a:ea typeface="Times New Roman"/>
                <a:cs typeface="Times New Roman"/>
                <a:sym typeface="Times New Roman"/>
              </a:rPr>
              <a:t>The Data contains information about around 40,325 rides spread across two months - October 2019 and October 2020.</a:t>
            </a:r>
            <a:endParaRPr sz="2500">
              <a:solidFill>
                <a:srgbClr val="404040"/>
              </a:solidFill>
              <a:latin typeface="Times New Roman"/>
              <a:ea typeface="Times New Roman"/>
              <a:cs typeface="Times New Roman"/>
              <a:sym typeface="Times New Roman"/>
            </a:endParaRPr>
          </a:p>
          <a:p>
            <a:pPr indent="0" lvl="0" marL="457200" rtl="0" algn="l">
              <a:spcBef>
                <a:spcPts val="1200"/>
              </a:spcBef>
              <a:spcAft>
                <a:spcPts val="200"/>
              </a:spcAft>
              <a:buNone/>
            </a:pPr>
            <a:r>
              <a:t/>
            </a:r>
            <a:endParaRPr/>
          </a:p>
        </p:txBody>
      </p:sp>
      <p:pic>
        <p:nvPicPr>
          <p:cNvPr id="248" name="Google Shape;248;p26"/>
          <p:cNvPicPr preferRelativeResize="0"/>
          <p:nvPr/>
        </p:nvPicPr>
        <p:blipFill>
          <a:blip r:embed="rId3">
            <a:alphaModFix/>
          </a:blip>
          <a:stretch>
            <a:fillRect/>
          </a:stretch>
        </p:blipFill>
        <p:spPr>
          <a:xfrm>
            <a:off x="12" y="0"/>
            <a:ext cx="4584714" cy="6858000"/>
          </a:xfrm>
          <a:prstGeom prst="rect">
            <a:avLst/>
          </a:prstGeom>
          <a:noFill/>
          <a:ln>
            <a:noFill/>
          </a:ln>
        </p:spPr>
      </p:pic>
      <p:cxnSp>
        <p:nvCxnSpPr>
          <p:cNvPr id="249" name="Google Shape;249;p26"/>
          <p:cNvCxnSpPr/>
          <p:nvPr/>
        </p:nvCxnSpPr>
        <p:spPr>
          <a:xfrm>
            <a:off x="4913575" y="1918150"/>
            <a:ext cx="6398100" cy="13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1097278" y="286600"/>
            <a:ext cx="30936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Objective</a:t>
            </a:r>
            <a:endParaRPr/>
          </a:p>
        </p:txBody>
      </p:sp>
      <p:sp>
        <p:nvSpPr>
          <p:cNvPr id="256" name="Google Shape;256;p27"/>
          <p:cNvSpPr txBox="1"/>
          <p:nvPr>
            <p:ph idx="1" type="body"/>
          </p:nvPr>
        </p:nvSpPr>
        <p:spPr>
          <a:xfrm>
            <a:off x="279325" y="2646825"/>
            <a:ext cx="4729500" cy="3370200"/>
          </a:xfrm>
          <a:prstGeom prst="rect">
            <a:avLst/>
          </a:prstGeom>
        </p:spPr>
        <p:txBody>
          <a:bodyPr anchorCtr="0" anchor="t" bIns="45700" lIns="0" spcFirstLastPara="1" rIns="0" wrap="square" tIns="45700">
            <a:normAutofit/>
          </a:bodyPr>
          <a:lstStyle/>
          <a:p>
            <a:pPr indent="-387350" lvl="0" marL="457200" rtl="0" algn="l">
              <a:lnSpc>
                <a:spcPct val="115000"/>
              </a:lnSpc>
              <a:spcBef>
                <a:spcPts val="12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analyse the data to generate insights on ride patterns.</a:t>
            </a:r>
            <a:endParaRPr sz="2500">
              <a:solidFill>
                <a:srgbClr val="000000"/>
              </a:solidFill>
              <a:latin typeface="Times New Roman"/>
              <a:ea typeface="Times New Roman"/>
              <a:cs typeface="Times New Roman"/>
              <a:sym typeface="Times New Roman"/>
            </a:endParaRPr>
          </a:p>
          <a:p>
            <a:pPr indent="-387350" lvl="0" marL="457200" rtl="0" algn="l">
              <a:lnSpc>
                <a:spcPct val="115000"/>
              </a:lnSpc>
              <a:spcBef>
                <a:spcPts val="1000"/>
              </a:spcBef>
              <a:spcAft>
                <a:spcPts val="0"/>
              </a:spcAft>
              <a:buClr>
                <a:srgbClr val="1CADE4"/>
              </a:buClr>
              <a:buSzPts val="2500"/>
              <a:buFont typeface="Times New Roman"/>
              <a:buChar char="●"/>
            </a:pPr>
            <a:r>
              <a:rPr lang="en-GB" sz="2500">
                <a:solidFill>
                  <a:srgbClr val="000000"/>
                </a:solidFill>
                <a:latin typeface="Times New Roman"/>
                <a:ea typeface="Times New Roman"/>
                <a:cs typeface="Times New Roman"/>
                <a:sym typeface="Times New Roman"/>
              </a:rPr>
              <a:t>To help improve Better Living conditions for the Customers while Innovating to improve benefits for the company</a:t>
            </a:r>
            <a:endParaRPr sz="2500">
              <a:solidFill>
                <a:srgbClr val="000000"/>
              </a:solidFill>
              <a:latin typeface="Times New Roman"/>
              <a:ea typeface="Times New Roman"/>
              <a:cs typeface="Times New Roman"/>
              <a:sym typeface="Times New Roman"/>
            </a:endParaRPr>
          </a:p>
        </p:txBody>
      </p:sp>
      <p:pic>
        <p:nvPicPr>
          <p:cNvPr id="257" name="Google Shape;257;p27"/>
          <p:cNvPicPr preferRelativeResize="0"/>
          <p:nvPr/>
        </p:nvPicPr>
        <p:blipFill>
          <a:blip r:embed="rId3">
            <a:alphaModFix/>
          </a:blip>
          <a:stretch>
            <a:fillRect/>
          </a:stretch>
        </p:blipFill>
        <p:spPr>
          <a:xfrm>
            <a:off x="5110650" y="0"/>
            <a:ext cx="7081350" cy="6858000"/>
          </a:xfrm>
          <a:prstGeom prst="rect">
            <a:avLst/>
          </a:prstGeom>
          <a:noFill/>
          <a:ln>
            <a:noFill/>
          </a:ln>
        </p:spPr>
      </p:pic>
      <p:cxnSp>
        <p:nvCxnSpPr>
          <p:cNvPr id="258" name="Google Shape;258;p27"/>
          <p:cNvCxnSpPr/>
          <p:nvPr/>
        </p:nvCxnSpPr>
        <p:spPr>
          <a:xfrm>
            <a:off x="1077300" y="1905000"/>
            <a:ext cx="3140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28"/>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28"/>
          <p:cNvCxnSpPr/>
          <p:nvPr/>
        </p:nvCxnSpPr>
        <p:spPr>
          <a:xfrm>
            <a:off x="1193532" y="1897380"/>
            <a:ext cx="9966900" cy="0"/>
          </a:xfrm>
          <a:prstGeom prst="straightConnector1">
            <a:avLst/>
          </a:prstGeom>
          <a:noFill/>
          <a:ln cap="flat" cmpd="sng" w="12700">
            <a:solidFill>
              <a:srgbClr val="3F3F3F"/>
            </a:solidFill>
            <a:prstDash val="solid"/>
            <a:round/>
            <a:headEnd len="sm" w="sm" type="none"/>
            <a:tailEnd len="sm" w="sm" type="none"/>
          </a:ln>
        </p:spPr>
      </p:cxnSp>
      <p:sp>
        <p:nvSpPr>
          <p:cNvPr id="266" name="Google Shape;266;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28"/>
          <p:cNvSpPr txBox="1"/>
          <p:nvPr>
            <p:ph type="title"/>
          </p:nvPr>
        </p:nvSpPr>
        <p:spPr>
          <a:xfrm>
            <a:off x="5288975" y="286600"/>
            <a:ext cx="58668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GB" sz="4800">
                <a:solidFill>
                  <a:srgbClr val="3F3F3F"/>
                </a:solidFill>
              </a:rPr>
              <a:t>Methodology</a:t>
            </a:r>
            <a:endParaRPr/>
          </a:p>
        </p:txBody>
      </p:sp>
      <p:cxnSp>
        <p:nvCxnSpPr>
          <p:cNvPr id="268" name="Google Shape;268;p28"/>
          <p:cNvCxnSpPr/>
          <p:nvPr/>
        </p:nvCxnSpPr>
        <p:spPr>
          <a:xfrm>
            <a:off x="5413675" y="1880750"/>
            <a:ext cx="5772900" cy="37200"/>
          </a:xfrm>
          <a:prstGeom prst="straightConnector1">
            <a:avLst/>
          </a:prstGeom>
          <a:noFill/>
          <a:ln cap="flat" cmpd="sng" w="12700">
            <a:solidFill>
              <a:srgbClr val="3F3F3F"/>
            </a:solidFill>
            <a:prstDash val="solid"/>
            <a:round/>
            <a:headEnd len="sm" w="sm" type="none"/>
            <a:tailEnd len="sm" w="sm" type="none"/>
          </a:ln>
        </p:spPr>
      </p:cxnSp>
      <p:sp>
        <p:nvSpPr>
          <p:cNvPr id="269" name="Google Shape;269;p28"/>
          <p:cNvSpPr txBox="1"/>
          <p:nvPr>
            <p:ph idx="1" type="body"/>
          </p:nvPr>
        </p:nvSpPr>
        <p:spPr>
          <a:xfrm>
            <a:off x="5195450" y="2108200"/>
            <a:ext cx="6515100" cy="3760800"/>
          </a:xfrm>
          <a:prstGeom prst="rect">
            <a:avLst/>
          </a:prstGeom>
          <a:noFill/>
          <a:ln>
            <a:noFill/>
          </a:ln>
        </p:spPr>
        <p:txBody>
          <a:bodyPr anchorCtr="0" anchor="t" bIns="45700" lIns="0" spcFirstLastPara="1" rIns="0" wrap="square" tIns="45700">
            <a:noAutofit/>
          </a:bodyPr>
          <a:lstStyle/>
          <a:p>
            <a:pPr indent="-273050" lvl="0" marL="266700" rtl="0" algn="l">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Pattern Analysis on Data across </a:t>
            </a:r>
            <a:r>
              <a:rPr lang="en-GB" sz="2500">
                <a:latin typeface="Times New Roman"/>
                <a:ea typeface="Times New Roman"/>
                <a:cs typeface="Times New Roman"/>
                <a:sym typeface="Times New Roman"/>
              </a:rPr>
              <a:t>different variables</a:t>
            </a:r>
            <a:endParaRPr sz="2500">
              <a:latin typeface="Times New Roman"/>
              <a:ea typeface="Times New Roman"/>
              <a:cs typeface="Times New Roman"/>
              <a:sym typeface="Times New Roman"/>
            </a:endParaRPr>
          </a:p>
          <a:p>
            <a:pPr indent="-273050" lvl="0" marL="266700" rtl="0" algn="l">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Graphs and Plots to understand impactful points and insights</a:t>
            </a:r>
            <a:endParaRPr sz="2500">
              <a:latin typeface="Times New Roman"/>
              <a:ea typeface="Times New Roman"/>
              <a:cs typeface="Times New Roman"/>
              <a:sym typeface="Times New Roman"/>
            </a:endParaRPr>
          </a:p>
          <a:p>
            <a:pPr indent="-273050" lvl="0" marL="266700" rtl="0" algn="l">
              <a:lnSpc>
                <a:spcPct val="100000"/>
              </a:lnSpc>
              <a:spcBef>
                <a:spcPts val="1400"/>
              </a:spcBef>
              <a:spcAft>
                <a:spcPts val="0"/>
              </a:spcAft>
              <a:buSzPts val="2500"/>
              <a:buFont typeface="Times New Roman"/>
              <a:buChar char="●"/>
            </a:pPr>
            <a:r>
              <a:rPr lang="en-GB" sz="2500">
                <a:latin typeface="Times New Roman"/>
                <a:ea typeface="Times New Roman"/>
                <a:cs typeface="Times New Roman"/>
                <a:sym typeface="Times New Roman"/>
              </a:rPr>
              <a:t>New Parameters to understand data </a:t>
            </a:r>
            <a:r>
              <a:rPr lang="en-GB" sz="2500">
                <a:latin typeface="Times New Roman"/>
                <a:ea typeface="Times New Roman"/>
                <a:cs typeface="Times New Roman"/>
                <a:sym typeface="Times New Roman"/>
              </a:rPr>
              <a:t>effectively</a:t>
            </a:r>
            <a:r>
              <a:rPr lang="en-GB" sz="2500">
                <a:latin typeface="Times New Roman"/>
                <a:ea typeface="Times New Roman"/>
                <a:cs typeface="Times New Roman"/>
                <a:sym typeface="Times New Roman"/>
              </a:rPr>
              <a:t> and to raise any concerns</a:t>
            </a:r>
            <a:endParaRPr sz="2500">
              <a:latin typeface="Times New Roman"/>
              <a:ea typeface="Times New Roman"/>
              <a:cs typeface="Times New Roman"/>
              <a:sym typeface="Times New Roman"/>
            </a:endParaRPr>
          </a:p>
          <a:p>
            <a:pPr indent="0" lvl="0" marL="266700" rtl="0" algn="l">
              <a:spcBef>
                <a:spcPts val="0"/>
              </a:spcBef>
              <a:spcAft>
                <a:spcPts val="0"/>
              </a:spcAft>
              <a:buNone/>
            </a:pPr>
            <a:r>
              <a:t/>
            </a:r>
            <a:endParaRPr sz="2500">
              <a:latin typeface="Times New Roman"/>
              <a:ea typeface="Times New Roman"/>
              <a:cs typeface="Times New Roman"/>
              <a:sym typeface="Times New Roman"/>
            </a:endParaRPr>
          </a:p>
        </p:txBody>
      </p:sp>
      <p:pic>
        <p:nvPicPr>
          <p:cNvPr id="270" name="Google Shape;270;p28"/>
          <p:cNvPicPr preferRelativeResize="0"/>
          <p:nvPr/>
        </p:nvPicPr>
        <p:blipFill>
          <a:blip r:embed="rId3">
            <a:alphaModFix/>
          </a:blip>
          <a:stretch>
            <a:fillRect/>
          </a:stretch>
        </p:blipFill>
        <p:spPr>
          <a:xfrm>
            <a:off x="952500" y="0"/>
            <a:ext cx="3910449"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GB"/>
              <a:t>Innovation</a:t>
            </a:r>
            <a:endParaRPr/>
          </a:p>
        </p:txBody>
      </p:sp>
      <p:sp>
        <p:nvSpPr>
          <p:cNvPr id="277" name="Google Shape;277;p29"/>
          <p:cNvSpPr txBox="1"/>
          <p:nvPr>
            <p:ph idx="1" type="body"/>
          </p:nvPr>
        </p:nvSpPr>
        <p:spPr>
          <a:xfrm>
            <a:off x="1216550" y="2108200"/>
            <a:ext cx="10237200" cy="4489200"/>
          </a:xfrm>
          <a:prstGeom prst="rect">
            <a:avLst/>
          </a:prstGeom>
        </p:spPr>
        <p:txBody>
          <a:bodyPr anchorCtr="0" anchor="t" bIns="45700" lIns="0" spcFirstLastPara="1" rIns="0" wrap="square" tIns="45700">
            <a:noAutofit/>
          </a:bodyPr>
          <a:lstStyle/>
          <a:p>
            <a:pPr indent="-387350" lvl="0" marL="457200" rtl="0" algn="l">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used reverse </a:t>
            </a:r>
            <a:r>
              <a:rPr lang="en-GB" sz="2500">
                <a:solidFill>
                  <a:srgbClr val="404040"/>
                </a:solidFill>
                <a:latin typeface="Times New Roman"/>
                <a:ea typeface="Times New Roman"/>
                <a:cs typeface="Times New Roman"/>
                <a:sym typeface="Times New Roman"/>
              </a:rPr>
              <a:t>geocoding</a:t>
            </a:r>
            <a:r>
              <a:rPr lang="en-GB" sz="2500">
                <a:solidFill>
                  <a:srgbClr val="404040"/>
                </a:solidFill>
                <a:latin typeface="Times New Roman"/>
                <a:ea typeface="Times New Roman"/>
                <a:cs typeface="Times New Roman"/>
                <a:sym typeface="Times New Roman"/>
              </a:rPr>
              <a:t> to get addresses for starting locations and destinations. These addresses were used to find route patterns.</a:t>
            </a:r>
            <a:endParaRPr sz="2500">
              <a:solidFill>
                <a:srgbClr val="404040"/>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split the path variable into individual point coordinates. Next, we compared these against the UMD boundaries to find campus entrance and exit points</a:t>
            </a:r>
            <a:endParaRPr sz="2500">
              <a:solidFill>
                <a:srgbClr val="404040"/>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rgbClr val="26C4CB"/>
              </a:buClr>
              <a:buSzPts val="2500"/>
              <a:buFont typeface="Times New Roman"/>
              <a:buChar char="●"/>
            </a:pPr>
            <a:r>
              <a:rPr lang="en-GB" sz="2500">
                <a:solidFill>
                  <a:srgbClr val="404040"/>
                </a:solidFill>
                <a:latin typeface="Times New Roman"/>
                <a:ea typeface="Times New Roman"/>
                <a:cs typeface="Times New Roman"/>
                <a:sym typeface="Times New Roman"/>
              </a:rPr>
              <a:t>We added daily weather information to our data to provide additional insight and understand the effect of daily weather on ride patterns</a:t>
            </a:r>
            <a:endParaRPr sz="2500">
              <a:solidFill>
                <a:srgbClr val="40404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rgbClr val="40404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30"/>
          <p:cNvSpPr/>
          <p:nvPr/>
        </p:nvSpPr>
        <p:spPr>
          <a:xfrm>
            <a:off x="3175" y="6400800"/>
            <a:ext cx="12188700"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30"/>
          <p:cNvCxnSpPr/>
          <p:nvPr/>
        </p:nvCxnSpPr>
        <p:spPr>
          <a:xfrm>
            <a:off x="1207658" y="4474741"/>
            <a:ext cx="9875400" cy="0"/>
          </a:xfrm>
          <a:prstGeom prst="straightConnector1">
            <a:avLst/>
          </a:prstGeom>
          <a:noFill/>
          <a:ln cap="flat" cmpd="sng" w="12700">
            <a:solidFill>
              <a:srgbClr val="3F3F3F"/>
            </a:solidFill>
            <a:prstDash val="solid"/>
            <a:round/>
            <a:headEnd len="sm" w="sm" type="none"/>
            <a:tailEnd len="sm" w="sm" type="none"/>
          </a:ln>
        </p:spPr>
      </p:cxnSp>
      <p:sp>
        <p:nvSpPr>
          <p:cNvPr id="285" name="Google Shape;285;p30"/>
          <p:cNvSpPr/>
          <p:nvPr/>
        </p:nvSpPr>
        <p:spPr>
          <a:xfrm>
            <a:off x="1507"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6" name="Google Shape;286;p30"/>
          <p:cNvSpPr txBox="1"/>
          <p:nvPr>
            <p:ph type="title"/>
          </p:nvPr>
        </p:nvSpPr>
        <p:spPr>
          <a:xfrm>
            <a:off x="598450" y="758950"/>
            <a:ext cx="9624000" cy="2928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9600"/>
              <a:buFont typeface="Calibri"/>
              <a:buNone/>
            </a:pPr>
            <a:r>
              <a:rPr lang="en-GB" sz="9600">
                <a:solidFill>
                  <a:srgbClr val="FFFFFF"/>
                </a:solidFill>
              </a:rPr>
              <a:t>COVID-19 Impact</a:t>
            </a:r>
            <a:endParaRPr/>
          </a:p>
        </p:txBody>
      </p:sp>
      <p:sp>
        <p:nvSpPr>
          <p:cNvPr id="287" name="Google Shape;287;p30"/>
          <p:cNvSpPr/>
          <p:nvPr/>
        </p:nvSpPr>
        <p:spPr>
          <a:xfrm>
            <a:off x="-175" y="5030275"/>
            <a:ext cx="12192000" cy="1827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