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47" r:id="rId1"/>
  </p:sldMasterIdLst>
  <p:notesMasterIdLst>
    <p:notesMasterId r:id="rId35"/>
  </p:notesMasterIdLst>
  <p:sldIdLst>
    <p:sldId id="256" r:id="rId2"/>
    <p:sldId id="271" r:id="rId3"/>
    <p:sldId id="272" r:id="rId4"/>
    <p:sldId id="273" r:id="rId5"/>
    <p:sldId id="300" r:id="rId6"/>
    <p:sldId id="258" r:id="rId7"/>
    <p:sldId id="259" r:id="rId8"/>
    <p:sldId id="280" r:id="rId9"/>
    <p:sldId id="270" r:id="rId10"/>
    <p:sldId id="283" r:id="rId11"/>
    <p:sldId id="281" r:id="rId12"/>
    <p:sldId id="287" r:id="rId13"/>
    <p:sldId id="288" r:id="rId14"/>
    <p:sldId id="290" r:id="rId15"/>
    <p:sldId id="266" r:id="rId16"/>
    <p:sldId id="291" r:id="rId17"/>
    <p:sldId id="268" r:id="rId18"/>
    <p:sldId id="269" r:id="rId19"/>
    <p:sldId id="298" r:id="rId20"/>
    <p:sldId id="301" r:id="rId21"/>
    <p:sldId id="299" r:id="rId22"/>
    <p:sldId id="278" r:id="rId23"/>
    <p:sldId id="279" r:id="rId24"/>
    <p:sldId id="292" r:id="rId25"/>
    <p:sldId id="293" r:id="rId26"/>
    <p:sldId id="294" r:id="rId27"/>
    <p:sldId id="295" r:id="rId28"/>
    <p:sldId id="296" r:id="rId29"/>
    <p:sldId id="297" r:id="rId30"/>
    <p:sldId id="286" r:id="rId31"/>
    <p:sldId id="282" r:id="rId32"/>
    <p:sldId id="289" r:id="rId33"/>
    <p:sldId id="267" r:id="rId34"/>
  </p:sldIdLst>
  <p:sldSz cx="9144000" cy="5143500" type="screen16x9"/>
  <p:notesSz cx="6858000" cy="9144000"/>
  <p:embeddedFontLst>
    <p:embeddedFont>
      <p:font typeface="Franklin Gothic Book" panose="020B0503020102020204" pitchFamily="34" charset="0"/>
      <p:regular r:id="rId36"/>
      <p:italic r:id="rId37"/>
    </p:embeddedFont>
    <p:embeddedFont>
      <p:font typeface="Lato" panose="020F0502020204030203" pitchFamily="34" charset="77"/>
      <p:regular r:id="rId38"/>
      <p:bold r:id="rId39"/>
      <p:italic r:id="rId40"/>
      <p:boldItalic r:id="rId41"/>
    </p:embeddedFont>
    <p:embeddedFont>
      <p:font typeface="Libre Franklin" panose="020F0502020204030204" pitchFamily="34"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EAA2"/>
    <a:srgbClr val="95FFFB"/>
    <a:srgbClr val="FFDD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20"/>
    <p:restoredTop sz="80401"/>
  </p:normalViewPr>
  <p:slideViewPr>
    <p:cSldViewPr snapToGrid="0">
      <p:cViewPr>
        <p:scale>
          <a:sx n="107" d="100"/>
          <a:sy n="107" d="100"/>
        </p:scale>
        <p:origin x="1128" y="3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5.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5E126-B2BF-FD4F-82E2-CA4AECBBD8C8}"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US"/>
        </a:p>
      </dgm:t>
    </dgm:pt>
    <dgm:pt modelId="{81DCFDC9-18F8-8C41-A060-C40BEF5833C7}">
      <dgm:prSet phldrT="[Text]"/>
      <dgm:spPr/>
      <dgm:t>
        <a:bodyPr/>
        <a:lstStyle/>
        <a:p>
          <a:pPr>
            <a:buSzPts val="1800"/>
            <a:buChar char="●"/>
          </a:pPr>
          <a:r>
            <a:rPr lang="en-US" dirty="0"/>
            <a:t>Introduction</a:t>
          </a:r>
        </a:p>
      </dgm:t>
    </dgm:pt>
    <dgm:pt modelId="{3E288D61-2D3B-0C49-A94B-690A5D337008}" type="parTrans" cxnId="{78546211-BF17-7145-B9FB-49B91882A540}">
      <dgm:prSet/>
      <dgm:spPr/>
      <dgm:t>
        <a:bodyPr/>
        <a:lstStyle/>
        <a:p>
          <a:endParaRPr lang="en-US"/>
        </a:p>
      </dgm:t>
    </dgm:pt>
    <dgm:pt modelId="{7CCCE6B4-0555-6747-B285-190D168BF40E}" type="sibTrans" cxnId="{78546211-BF17-7145-B9FB-49B91882A540}">
      <dgm:prSet/>
      <dgm:spPr/>
      <dgm:t>
        <a:bodyPr/>
        <a:lstStyle/>
        <a:p>
          <a:endParaRPr lang="en-US"/>
        </a:p>
      </dgm:t>
    </dgm:pt>
    <dgm:pt modelId="{59F1075A-E890-EB45-AAA9-FF32A3D860FD}">
      <dgm:prSet/>
      <dgm:spPr/>
      <dgm:t>
        <a:bodyPr/>
        <a:lstStyle/>
        <a:p>
          <a:r>
            <a:rPr lang="en-US" dirty="0"/>
            <a:t>Methods </a:t>
          </a:r>
        </a:p>
      </dgm:t>
    </dgm:pt>
    <dgm:pt modelId="{AF97F2A9-4515-E749-96E1-A413F6525532}" type="parTrans" cxnId="{5E5226E3-24EE-D845-8101-09A386DBD246}">
      <dgm:prSet/>
      <dgm:spPr/>
      <dgm:t>
        <a:bodyPr/>
        <a:lstStyle/>
        <a:p>
          <a:endParaRPr lang="en-US"/>
        </a:p>
      </dgm:t>
    </dgm:pt>
    <dgm:pt modelId="{05339602-FBE8-D248-9991-F2EDA0558B18}" type="sibTrans" cxnId="{5E5226E3-24EE-D845-8101-09A386DBD246}">
      <dgm:prSet/>
      <dgm:spPr/>
      <dgm:t>
        <a:bodyPr/>
        <a:lstStyle/>
        <a:p>
          <a:endParaRPr lang="en-US"/>
        </a:p>
      </dgm:t>
    </dgm:pt>
    <dgm:pt modelId="{4003C87A-B9DB-A543-A960-F0724B6382D7}">
      <dgm:prSet/>
      <dgm:spPr/>
      <dgm:t>
        <a:bodyPr/>
        <a:lstStyle/>
        <a:p>
          <a:r>
            <a:rPr lang="en-US" dirty="0"/>
            <a:t>Findings and Results</a:t>
          </a:r>
        </a:p>
      </dgm:t>
    </dgm:pt>
    <dgm:pt modelId="{A6B139C0-6ABF-7E45-B8ED-4EE10C3A5EA0}" type="parTrans" cxnId="{24A8DA8A-14CF-0449-89B0-EBE72185A4DC}">
      <dgm:prSet/>
      <dgm:spPr/>
      <dgm:t>
        <a:bodyPr/>
        <a:lstStyle/>
        <a:p>
          <a:endParaRPr lang="en-US"/>
        </a:p>
      </dgm:t>
    </dgm:pt>
    <dgm:pt modelId="{BC9B035D-09C6-7949-9F7F-59F5CF0BED45}" type="sibTrans" cxnId="{24A8DA8A-14CF-0449-89B0-EBE72185A4DC}">
      <dgm:prSet/>
      <dgm:spPr/>
      <dgm:t>
        <a:bodyPr/>
        <a:lstStyle/>
        <a:p>
          <a:endParaRPr lang="en-US"/>
        </a:p>
      </dgm:t>
    </dgm:pt>
    <dgm:pt modelId="{AD899702-EC67-0C42-8E02-8BDDBC63CB34}">
      <dgm:prSet/>
      <dgm:spPr/>
      <dgm:t>
        <a:bodyPr/>
        <a:lstStyle/>
        <a:p>
          <a:r>
            <a:rPr lang="en-US"/>
            <a:t>Recommendations</a:t>
          </a:r>
          <a:endParaRPr lang="en-US" dirty="0"/>
        </a:p>
      </dgm:t>
    </dgm:pt>
    <dgm:pt modelId="{F85E815B-251E-5048-AACE-2CCA3B79DBC7}" type="parTrans" cxnId="{8B5CB000-3E8A-5243-8AFA-44AEB23C5395}">
      <dgm:prSet/>
      <dgm:spPr/>
      <dgm:t>
        <a:bodyPr/>
        <a:lstStyle/>
        <a:p>
          <a:endParaRPr lang="en-US"/>
        </a:p>
      </dgm:t>
    </dgm:pt>
    <dgm:pt modelId="{09E9384E-99A4-DD48-A660-1BAB848C5CAF}" type="sibTrans" cxnId="{8B5CB000-3E8A-5243-8AFA-44AEB23C5395}">
      <dgm:prSet/>
      <dgm:spPr/>
      <dgm:t>
        <a:bodyPr/>
        <a:lstStyle/>
        <a:p>
          <a:endParaRPr lang="en-US"/>
        </a:p>
      </dgm:t>
    </dgm:pt>
    <dgm:pt modelId="{DAB91C1E-0802-2347-B36E-6F780A6DDCF7}">
      <dgm:prSet/>
      <dgm:spPr/>
      <dgm:t>
        <a:bodyPr/>
        <a:lstStyle/>
        <a:p>
          <a:r>
            <a:rPr lang="en-US" dirty="0"/>
            <a:t>Future Work</a:t>
          </a:r>
        </a:p>
      </dgm:t>
    </dgm:pt>
    <dgm:pt modelId="{3EAE1C42-1584-5541-92CA-28338371B7E8}" type="parTrans" cxnId="{B8874CDB-03BB-F146-9A92-8810CFB42A8D}">
      <dgm:prSet/>
      <dgm:spPr/>
      <dgm:t>
        <a:bodyPr/>
        <a:lstStyle/>
        <a:p>
          <a:endParaRPr lang="en-US"/>
        </a:p>
      </dgm:t>
    </dgm:pt>
    <dgm:pt modelId="{A6ACBB9D-C15E-D447-A60D-2D3D8FAC6052}" type="sibTrans" cxnId="{B8874CDB-03BB-F146-9A92-8810CFB42A8D}">
      <dgm:prSet/>
      <dgm:spPr/>
      <dgm:t>
        <a:bodyPr/>
        <a:lstStyle/>
        <a:p>
          <a:endParaRPr lang="en-US"/>
        </a:p>
      </dgm:t>
    </dgm:pt>
    <dgm:pt modelId="{2F7108F7-D654-D349-A5B4-B889790C909E}" type="pres">
      <dgm:prSet presAssocID="{6915E126-B2BF-FD4F-82E2-CA4AECBBD8C8}" presName="outerComposite" presStyleCnt="0">
        <dgm:presLayoutVars>
          <dgm:chMax val="5"/>
          <dgm:dir/>
          <dgm:resizeHandles val="exact"/>
        </dgm:presLayoutVars>
      </dgm:prSet>
      <dgm:spPr/>
    </dgm:pt>
    <dgm:pt modelId="{2A4277F6-A40D-FA41-8256-C06C5030E5D8}" type="pres">
      <dgm:prSet presAssocID="{6915E126-B2BF-FD4F-82E2-CA4AECBBD8C8}" presName="dummyMaxCanvas" presStyleCnt="0">
        <dgm:presLayoutVars/>
      </dgm:prSet>
      <dgm:spPr/>
    </dgm:pt>
    <dgm:pt modelId="{EC3AFF74-AB2D-D348-83E0-8BA8D50DE8A5}" type="pres">
      <dgm:prSet presAssocID="{6915E126-B2BF-FD4F-82E2-CA4AECBBD8C8}" presName="FiveNodes_1" presStyleLbl="node1" presStyleIdx="0" presStyleCnt="5">
        <dgm:presLayoutVars>
          <dgm:bulletEnabled val="1"/>
        </dgm:presLayoutVars>
      </dgm:prSet>
      <dgm:spPr/>
    </dgm:pt>
    <dgm:pt modelId="{905D029D-6957-AC4F-A229-770B054ECEC2}" type="pres">
      <dgm:prSet presAssocID="{6915E126-B2BF-FD4F-82E2-CA4AECBBD8C8}" presName="FiveNodes_2" presStyleLbl="node1" presStyleIdx="1" presStyleCnt="5">
        <dgm:presLayoutVars>
          <dgm:bulletEnabled val="1"/>
        </dgm:presLayoutVars>
      </dgm:prSet>
      <dgm:spPr/>
    </dgm:pt>
    <dgm:pt modelId="{2E072A86-9471-5944-BF7C-B378357CFE6E}" type="pres">
      <dgm:prSet presAssocID="{6915E126-B2BF-FD4F-82E2-CA4AECBBD8C8}" presName="FiveNodes_3" presStyleLbl="node1" presStyleIdx="2" presStyleCnt="5">
        <dgm:presLayoutVars>
          <dgm:bulletEnabled val="1"/>
        </dgm:presLayoutVars>
      </dgm:prSet>
      <dgm:spPr/>
    </dgm:pt>
    <dgm:pt modelId="{78BBEB70-E8B3-2245-AA0C-9185C351DE9E}" type="pres">
      <dgm:prSet presAssocID="{6915E126-B2BF-FD4F-82E2-CA4AECBBD8C8}" presName="FiveNodes_4" presStyleLbl="node1" presStyleIdx="3" presStyleCnt="5">
        <dgm:presLayoutVars>
          <dgm:bulletEnabled val="1"/>
        </dgm:presLayoutVars>
      </dgm:prSet>
      <dgm:spPr/>
    </dgm:pt>
    <dgm:pt modelId="{178BB4E2-9BD9-FD4C-9F06-8F88C4D88FE0}" type="pres">
      <dgm:prSet presAssocID="{6915E126-B2BF-FD4F-82E2-CA4AECBBD8C8}" presName="FiveNodes_5" presStyleLbl="node1" presStyleIdx="4" presStyleCnt="5">
        <dgm:presLayoutVars>
          <dgm:bulletEnabled val="1"/>
        </dgm:presLayoutVars>
      </dgm:prSet>
      <dgm:spPr/>
    </dgm:pt>
    <dgm:pt modelId="{F83218D6-DBE0-DF4D-93AB-DC1D953E7F7D}" type="pres">
      <dgm:prSet presAssocID="{6915E126-B2BF-FD4F-82E2-CA4AECBBD8C8}" presName="FiveConn_1-2" presStyleLbl="fgAccFollowNode1" presStyleIdx="0" presStyleCnt="4">
        <dgm:presLayoutVars>
          <dgm:bulletEnabled val="1"/>
        </dgm:presLayoutVars>
      </dgm:prSet>
      <dgm:spPr/>
    </dgm:pt>
    <dgm:pt modelId="{AF0AC4ED-77D9-9846-86B7-A41CAD5391B9}" type="pres">
      <dgm:prSet presAssocID="{6915E126-B2BF-FD4F-82E2-CA4AECBBD8C8}" presName="FiveConn_2-3" presStyleLbl="fgAccFollowNode1" presStyleIdx="1" presStyleCnt="4">
        <dgm:presLayoutVars>
          <dgm:bulletEnabled val="1"/>
        </dgm:presLayoutVars>
      </dgm:prSet>
      <dgm:spPr/>
    </dgm:pt>
    <dgm:pt modelId="{440E5EC9-4B4A-D049-9879-158FFAAF0912}" type="pres">
      <dgm:prSet presAssocID="{6915E126-B2BF-FD4F-82E2-CA4AECBBD8C8}" presName="FiveConn_3-4" presStyleLbl="fgAccFollowNode1" presStyleIdx="2" presStyleCnt="4">
        <dgm:presLayoutVars>
          <dgm:bulletEnabled val="1"/>
        </dgm:presLayoutVars>
      </dgm:prSet>
      <dgm:spPr/>
    </dgm:pt>
    <dgm:pt modelId="{4DB7BB09-BE24-394D-843B-7D62935D77D3}" type="pres">
      <dgm:prSet presAssocID="{6915E126-B2BF-FD4F-82E2-CA4AECBBD8C8}" presName="FiveConn_4-5" presStyleLbl="fgAccFollowNode1" presStyleIdx="3" presStyleCnt="4">
        <dgm:presLayoutVars>
          <dgm:bulletEnabled val="1"/>
        </dgm:presLayoutVars>
      </dgm:prSet>
      <dgm:spPr/>
    </dgm:pt>
    <dgm:pt modelId="{830BCC72-CCD3-A24E-BAAA-7A3398ADBCD5}" type="pres">
      <dgm:prSet presAssocID="{6915E126-B2BF-FD4F-82E2-CA4AECBBD8C8}" presName="FiveNodes_1_text" presStyleLbl="node1" presStyleIdx="4" presStyleCnt="5">
        <dgm:presLayoutVars>
          <dgm:bulletEnabled val="1"/>
        </dgm:presLayoutVars>
      </dgm:prSet>
      <dgm:spPr/>
    </dgm:pt>
    <dgm:pt modelId="{92D720EE-88FF-5C4D-AB5D-BA9C323DCB61}" type="pres">
      <dgm:prSet presAssocID="{6915E126-B2BF-FD4F-82E2-CA4AECBBD8C8}" presName="FiveNodes_2_text" presStyleLbl="node1" presStyleIdx="4" presStyleCnt="5">
        <dgm:presLayoutVars>
          <dgm:bulletEnabled val="1"/>
        </dgm:presLayoutVars>
      </dgm:prSet>
      <dgm:spPr/>
    </dgm:pt>
    <dgm:pt modelId="{C3FD4408-802D-9E4F-9B1B-04DFA50DD83E}" type="pres">
      <dgm:prSet presAssocID="{6915E126-B2BF-FD4F-82E2-CA4AECBBD8C8}" presName="FiveNodes_3_text" presStyleLbl="node1" presStyleIdx="4" presStyleCnt="5">
        <dgm:presLayoutVars>
          <dgm:bulletEnabled val="1"/>
        </dgm:presLayoutVars>
      </dgm:prSet>
      <dgm:spPr/>
    </dgm:pt>
    <dgm:pt modelId="{944A28FD-707B-E047-A6B4-B9E1AFF421A9}" type="pres">
      <dgm:prSet presAssocID="{6915E126-B2BF-FD4F-82E2-CA4AECBBD8C8}" presName="FiveNodes_4_text" presStyleLbl="node1" presStyleIdx="4" presStyleCnt="5">
        <dgm:presLayoutVars>
          <dgm:bulletEnabled val="1"/>
        </dgm:presLayoutVars>
      </dgm:prSet>
      <dgm:spPr/>
    </dgm:pt>
    <dgm:pt modelId="{E8E7ADDB-0762-C84C-9C19-39FDBACABD8D}" type="pres">
      <dgm:prSet presAssocID="{6915E126-B2BF-FD4F-82E2-CA4AECBBD8C8}" presName="FiveNodes_5_text" presStyleLbl="node1" presStyleIdx="4" presStyleCnt="5">
        <dgm:presLayoutVars>
          <dgm:bulletEnabled val="1"/>
        </dgm:presLayoutVars>
      </dgm:prSet>
      <dgm:spPr/>
    </dgm:pt>
  </dgm:ptLst>
  <dgm:cxnLst>
    <dgm:cxn modelId="{8B5CB000-3E8A-5243-8AFA-44AEB23C5395}" srcId="{6915E126-B2BF-FD4F-82E2-CA4AECBBD8C8}" destId="{AD899702-EC67-0C42-8E02-8BDDBC63CB34}" srcOrd="3" destOrd="0" parTransId="{F85E815B-251E-5048-AACE-2CCA3B79DBC7}" sibTransId="{09E9384E-99A4-DD48-A660-1BAB848C5CAF}"/>
    <dgm:cxn modelId="{976FA102-FB2F-5C49-813E-F44A99698C17}" type="presOf" srcId="{AD899702-EC67-0C42-8E02-8BDDBC63CB34}" destId="{944A28FD-707B-E047-A6B4-B9E1AFF421A9}" srcOrd="1" destOrd="0" presId="urn:microsoft.com/office/officeart/2005/8/layout/vProcess5"/>
    <dgm:cxn modelId="{78546211-BF17-7145-B9FB-49B91882A540}" srcId="{6915E126-B2BF-FD4F-82E2-CA4AECBBD8C8}" destId="{81DCFDC9-18F8-8C41-A060-C40BEF5833C7}" srcOrd="0" destOrd="0" parTransId="{3E288D61-2D3B-0C49-A94B-690A5D337008}" sibTransId="{7CCCE6B4-0555-6747-B285-190D168BF40E}"/>
    <dgm:cxn modelId="{AFBBB213-F277-704A-B663-D2A857028D01}" type="presOf" srcId="{DAB91C1E-0802-2347-B36E-6F780A6DDCF7}" destId="{178BB4E2-9BD9-FD4C-9F06-8F88C4D88FE0}" srcOrd="0" destOrd="0" presId="urn:microsoft.com/office/officeart/2005/8/layout/vProcess5"/>
    <dgm:cxn modelId="{54909E16-6833-EB4F-AA5A-C9ED78BEE60D}" type="presOf" srcId="{4003C87A-B9DB-A543-A960-F0724B6382D7}" destId="{2E072A86-9471-5944-BF7C-B378357CFE6E}" srcOrd="0" destOrd="0" presId="urn:microsoft.com/office/officeart/2005/8/layout/vProcess5"/>
    <dgm:cxn modelId="{B6CC6A70-21D0-9D4C-AEBF-0B164A087AB3}" type="presOf" srcId="{59F1075A-E890-EB45-AAA9-FF32A3D860FD}" destId="{92D720EE-88FF-5C4D-AB5D-BA9C323DCB61}" srcOrd="1" destOrd="0" presId="urn:microsoft.com/office/officeart/2005/8/layout/vProcess5"/>
    <dgm:cxn modelId="{AF91F289-6EC9-1F40-951B-73648CFFA96B}" type="presOf" srcId="{7CCCE6B4-0555-6747-B285-190D168BF40E}" destId="{F83218D6-DBE0-DF4D-93AB-DC1D953E7F7D}" srcOrd="0" destOrd="0" presId="urn:microsoft.com/office/officeart/2005/8/layout/vProcess5"/>
    <dgm:cxn modelId="{24A8DA8A-14CF-0449-89B0-EBE72185A4DC}" srcId="{6915E126-B2BF-FD4F-82E2-CA4AECBBD8C8}" destId="{4003C87A-B9DB-A543-A960-F0724B6382D7}" srcOrd="2" destOrd="0" parTransId="{A6B139C0-6ABF-7E45-B8ED-4EE10C3A5EA0}" sibTransId="{BC9B035D-09C6-7949-9F7F-59F5CF0BED45}"/>
    <dgm:cxn modelId="{A637B88C-A125-804C-AD75-EEA391BAAE68}" type="presOf" srcId="{81DCFDC9-18F8-8C41-A060-C40BEF5833C7}" destId="{EC3AFF74-AB2D-D348-83E0-8BA8D50DE8A5}" srcOrd="0" destOrd="0" presId="urn:microsoft.com/office/officeart/2005/8/layout/vProcess5"/>
    <dgm:cxn modelId="{A3A7DE95-4DBE-7F42-8FB4-073D40495BA1}" type="presOf" srcId="{59F1075A-E890-EB45-AAA9-FF32A3D860FD}" destId="{905D029D-6957-AC4F-A229-770B054ECEC2}" srcOrd="0" destOrd="0" presId="urn:microsoft.com/office/officeart/2005/8/layout/vProcess5"/>
    <dgm:cxn modelId="{1AB576BA-5B67-A549-BF7D-35D7E54DEEFE}" type="presOf" srcId="{DAB91C1E-0802-2347-B36E-6F780A6DDCF7}" destId="{E8E7ADDB-0762-C84C-9C19-39FDBACABD8D}" srcOrd="1" destOrd="0" presId="urn:microsoft.com/office/officeart/2005/8/layout/vProcess5"/>
    <dgm:cxn modelId="{FC2DB6BC-BCFD-A945-8FB5-AFBBFCE21834}" type="presOf" srcId="{4003C87A-B9DB-A543-A960-F0724B6382D7}" destId="{C3FD4408-802D-9E4F-9B1B-04DFA50DD83E}" srcOrd="1" destOrd="0" presId="urn:microsoft.com/office/officeart/2005/8/layout/vProcess5"/>
    <dgm:cxn modelId="{0735BFBE-A106-3B4D-8A75-A505F9935223}" type="presOf" srcId="{05339602-FBE8-D248-9991-F2EDA0558B18}" destId="{AF0AC4ED-77D9-9846-86B7-A41CAD5391B9}" srcOrd="0" destOrd="0" presId="urn:microsoft.com/office/officeart/2005/8/layout/vProcess5"/>
    <dgm:cxn modelId="{C101CDCB-ED4A-DF47-8BF1-A01C151A9F3D}" type="presOf" srcId="{BC9B035D-09C6-7949-9F7F-59F5CF0BED45}" destId="{440E5EC9-4B4A-D049-9879-158FFAAF0912}" srcOrd="0" destOrd="0" presId="urn:microsoft.com/office/officeart/2005/8/layout/vProcess5"/>
    <dgm:cxn modelId="{220557CD-C797-344D-A8BE-4760FF7D67CC}" type="presOf" srcId="{09E9384E-99A4-DD48-A660-1BAB848C5CAF}" destId="{4DB7BB09-BE24-394D-843B-7D62935D77D3}" srcOrd="0" destOrd="0" presId="urn:microsoft.com/office/officeart/2005/8/layout/vProcess5"/>
    <dgm:cxn modelId="{974983DA-7A8A-0D4C-BD9C-0538CE356214}" type="presOf" srcId="{81DCFDC9-18F8-8C41-A060-C40BEF5833C7}" destId="{830BCC72-CCD3-A24E-BAAA-7A3398ADBCD5}" srcOrd="1" destOrd="0" presId="urn:microsoft.com/office/officeart/2005/8/layout/vProcess5"/>
    <dgm:cxn modelId="{B8874CDB-03BB-F146-9A92-8810CFB42A8D}" srcId="{6915E126-B2BF-FD4F-82E2-CA4AECBBD8C8}" destId="{DAB91C1E-0802-2347-B36E-6F780A6DDCF7}" srcOrd="4" destOrd="0" parTransId="{3EAE1C42-1584-5541-92CA-28338371B7E8}" sibTransId="{A6ACBB9D-C15E-D447-A60D-2D3D8FAC6052}"/>
    <dgm:cxn modelId="{940FCEDB-F54C-F24C-8748-BE6629B629A3}" type="presOf" srcId="{6915E126-B2BF-FD4F-82E2-CA4AECBBD8C8}" destId="{2F7108F7-D654-D349-A5B4-B889790C909E}" srcOrd="0" destOrd="0" presId="urn:microsoft.com/office/officeart/2005/8/layout/vProcess5"/>
    <dgm:cxn modelId="{5E5226E3-24EE-D845-8101-09A386DBD246}" srcId="{6915E126-B2BF-FD4F-82E2-CA4AECBBD8C8}" destId="{59F1075A-E890-EB45-AAA9-FF32A3D860FD}" srcOrd="1" destOrd="0" parTransId="{AF97F2A9-4515-E749-96E1-A413F6525532}" sibTransId="{05339602-FBE8-D248-9991-F2EDA0558B18}"/>
    <dgm:cxn modelId="{1F7D87F7-1DF5-4140-9DAD-CB5A0733F737}" type="presOf" srcId="{AD899702-EC67-0C42-8E02-8BDDBC63CB34}" destId="{78BBEB70-E8B3-2245-AA0C-9185C351DE9E}" srcOrd="0" destOrd="0" presId="urn:microsoft.com/office/officeart/2005/8/layout/vProcess5"/>
    <dgm:cxn modelId="{1C129328-3FDA-8A42-9A21-FA94B18BFBCE}" type="presParOf" srcId="{2F7108F7-D654-D349-A5B4-B889790C909E}" destId="{2A4277F6-A40D-FA41-8256-C06C5030E5D8}" srcOrd="0" destOrd="0" presId="urn:microsoft.com/office/officeart/2005/8/layout/vProcess5"/>
    <dgm:cxn modelId="{D47A5549-65D2-ED49-AB10-79A884E46F84}" type="presParOf" srcId="{2F7108F7-D654-D349-A5B4-B889790C909E}" destId="{EC3AFF74-AB2D-D348-83E0-8BA8D50DE8A5}" srcOrd="1" destOrd="0" presId="urn:microsoft.com/office/officeart/2005/8/layout/vProcess5"/>
    <dgm:cxn modelId="{9567985D-CCC7-4A45-96A9-CC5B168D61EB}" type="presParOf" srcId="{2F7108F7-D654-D349-A5B4-B889790C909E}" destId="{905D029D-6957-AC4F-A229-770B054ECEC2}" srcOrd="2" destOrd="0" presId="urn:microsoft.com/office/officeart/2005/8/layout/vProcess5"/>
    <dgm:cxn modelId="{0D5C04B0-3D9C-C740-9738-6FA438E2BBEC}" type="presParOf" srcId="{2F7108F7-D654-D349-A5B4-B889790C909E}" destId="{2E072A86-9471-5944-BF7C-B378357CFE6E}" srcOrd="3" destOrd="0" presId="urn:microsoft.com/office/officeart/2005/8/layout/vProcess5"/>
    <dgm:cxn modelId="{EDC3B8CC-38EC-1048-805A-E2A008DB95C2}" type="presParOf" srcId="{2F7108F7-D654-D349-A5B4-B889790C909E}" destId="{78BBEB70-E8B3-2245-AA0C-9185C351DE9E}" srcOrd="4" destOrd="0" presId="urn:microsoft.com/office/officeart/2005/8/layout/vProcess5"/>
    <dgm:cxn modelId="{CF5F8298-2411-6C40-B38D-87D0BB4356F7}" type="presParOf" srcId="{2F7108F7-D654-D349-A5B4-B889790C909E}" destId="{178BB4E2-9BD9-FD4C-9F06-8F88C4D88FE0}" srcOrd="5" destOrd="0" presId="urn:microsoft.com/office/officeart/2005/8/layout/vProcess5"/>
    <dgm:cxn modelId="{A2F857BC-819F-0A47-9277-5F195149FE3D}" type="presParOf" srcId="{2F7108F7-D654-D349-A5B4-B889790C909E}" destId="{F83218D6-DBE0-DF4D-93AB-DC1D953E7F7D}" srcOrd="6" destOrd="0" presId="urn:microsoft.com/office/officeart/2005/8/layout/vProcess5"/>
    <dgm:cxn modelId="{7CBAB7F1-92A6-3A43-9A15-6312DF0AE950}" type="presParOf" srcId="{2F7108F7-D654-D349-A5B4-B889790C909E}" destId="{AF0AC4ED-77D9-9846-86B7-A41CAD5391B9}" srcOrd="7" destOrd="0" presId="urn:microsoft.com/office/officeart/2005/8/layout/vProcess5"/>
    <dgm:cxn modelId="{CFBAD742-59BF-1247-848F-A2363D5F3AEA}" type="presParOf" srcId="{2F7108F7-D654-D349-A5B4-B889790C909E}" destId="{440E5EC9-4B4A-D049-9879-158FFAAF0912}" srcOrd="8" destOrd="0" presId="urn:microsoft.com/office/officeart/2005/8/layout/vProcess5"/>
    <dgm:cxn modelId="{E270D7D5-6E2F-1446-8241-D2E4FEEA80A9}" type="presParOf" srcId="{2F7108F7-D654-D349-A5B4-B889790C909E}" destId="{4DB7BB09-BE24-394D-843B-7D62935D77D3}" srcOrd="9" destOrd="0" presId="urn:microsoft.com/office/officeart/2005/8/layout/vProcess5"/>
    <dgm:cxn modelId="{7FDBB039-9B8D-9744-8112-51DEC074BBCE}" type="presParOf" srcId="{2F7108F7-D654-D349-A5B4-B889790C909E}" destId="{830BCC72-CCD3-A24E-BAAA-7A3398ADBCD5}" srcOrd="10" destOrd="0" presId="urn:microsoft.com/office/officeart/2005/8/layout/vProcess5"/>
    <dgm:cxn modelId="{D7FAE000-0F1D-AC45-B756-B90F7819C762}" type="presParOf" srcId="{2F7108F7-D654-D349-A5B4-B889790C909E}" destId="{92D720EE-88FF-5C4D-AB5D-BA9C323DCB61}" srcOrd="11" destOrd="0" presId="urn:microsoft.com/office/officeart/2005/8/layout/vProcess5"/>
    <dgm:cxn modelId="{018228AD-E231-7B47-B382-8541BE1B1491}" type="presParOf" srcId="{2F7108F7-D654-D349-A5B4-B889790C909E}" destId="{C3FD4408-802D-9E4F-9B1B-04DFA50DD83E}" srcOrd="12" destOrd="0" presId="urn:microsoft.com/office/officeart/2005/8/layout/vProcess5"/>
    <dgm:cxn modelId="{4E9AF0C3-48C7-3A43-8140-61B966B64762}" type="presParOf" srcId="{2F7108F7-D654-D349-A5B4-B889790C909E}" destId="{944A28FD-707B-E047-A6B4-B9E1AFF421A9}" srcOrd="13" destOrd="0" presId="urn:microsoft.com/office/officeart/2005/8/layout/vProcess5"/>
    <dgm:cxn modelId="{22A7668E-9E5D-8F47-A18A-C181890745A7}" type="presParOf" srcId="{2F7108F7-D654-D349-A5B4-B889790C909E}" destId="{E8E7ADDB-0762-C84C-9C19-39FDBACABD8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01C427-5123-1A40-9FBE-8251F1C3ACB3}"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CA705240-C8A1-BE45-9369-831D74DF998A}">
      <dgm:prSet phldrT="[Text]" custT="1"/>
      <dgm:spPr/>
      <dgm:t>
        <a:bodyPr/>
        <a:lstStyle/>
        <a:p>
          <a:r>
            <a:rPr lang="en-US" sz="2000" dirty="0"/>
            <a:t>Group</a:t>
          </a:r>
          <a:endParaRPr lang="en-US" sz="1600" dirty="0"/>
        </a:p>
      </dgm:t>
    </dgm:pt>
    <dgm:pt modelId="{242BAA3F-1BD1-6848-9708-4BE4F22F1D94}" type="parTrans" cxnId="{2391126D-8FE1-CB41-A969-F1EF93DA9048}">
      <dgm:prSet/>
      <dgm:spPr/>
      <dgm:t>
        <a:bodyPr/>
        <a:lstStyle/>
        <a:p>
          <a:endParaRPr lang="en-US"/>
        </a:p>
      </dgm:t>
    </dgm:pt>
    <dgm:pt modelId="{AA859F33-188E-2542-937D-B517A0066762}" type="sibTrans" cxnId="{2391126D-8FE1-CB41-A969-F1EF93DA9048}">
      <dgm:prSet/>
      <dgm:spPr/>
      <dgm:t>
        <a:bodyPr/>
        <a:lstStyle/>
        <a:p>
          <a:endParaRPr lang="en-US"/>
        </a:p>
      </dgm:t>
    </dgm:pt>
    <dgm:pt modelId="{6965A5DD-B0BC-7048-BF54-E962B21ACD57}">
      <dgm:prSet phldrT="[Text]" custT="1"/>
      <dgm:spPr/>
      <dgm:t>
        <a:bodyPr/>
        <a:lstStyle/>
        <a:p>
          <a:r>
            <a:rPr lang="en-US" sz="2400" dirty="0"/>
            <a:t>FT</a:t>
          </a:r>
        </a:p>
      </dgm:t>
    </dgm:pt>
    <dgm:pt modelId="{C4B6BE65-E328-3548-8209-38F52F70D098}" type="parTrans" cxnId="{2AE820CF-3283-E14A-B4DC-686872F7A65B}">
      <dgm:prSet/>
      <dgm:spPr/>
      <dgm:t>
        <a:bodyPr/>
        <a:lstStyle/>
        <a:p>
          <a:endParaRPr lang="en-US"/>
        </a:p>
      </dgm:t>
    </dgm:pt>
    <dgm:pt modelId="{E906C502-1500-094D-92EF-9B53699EB6E8}" type="sibTrans" cxnId="{2AE820CF-3283-E14A-B4DC-686872F7A65B}">
      <dgm:prSet/>
      <dgm:spPr/>
      <dgm:t>
        <a:bodyPr/>
        <a:lstStyle/>
        <a:p>
          <a:endParaRPr lang="en-US"/>
        </a:p>
      </dgm:t>
    </dgm:pt>
    <dgm:pt modelId="{F2EA3510-FE5B-D84C-9629-2DB32CBD6572}" type="pres">
      <dgm:prSet presAssocID="{FF01C427-5123-1A40-9FBE-8251F1C3ACB3}" presName="diagram" presStyleCnt="0">
        <dgm:presLayoutVars>
          <dgm:chPref val="1"/>
          <dgm:dir/>
          <dgm:animOne val="branch"/>
          <dgm:animLvl val="lvl"/>
          <dgm:resizeHandles/>
        </dgm:presLayoutVars>
      </dgm:prSet>
      <dgm:spPr/>
    </dgm:pt>
    <dgm:pt modelId="{66BFAAF6-2FDE-DE4D-BF81-9E400812D8DA}" type="pres">
      <dgm:prSet presAssocID="{CA705240-C8A1-BE45-9369-831D74DF998A}" presName="root" presStyleCnt="0"/>
      <dgm:spPr/>
    </dgm:pt>
    <dgm:pt modelId="{685564DC-A0BF-4C46-8D28-FE356EC28D7A}" type="pres">
      <dgm:prSet presAssocID="{CA705240-C8A1-BE45-9369-831D74DF998A}" presName="rootComposite" presStyleCnt="0"/>
      <dgm:spPr/>
    </dgm:pt>
    <dgm:pt modelId="{32803898-39E3-9246-B9C5-23A37F7DA6BB}" type="pres">
      <dgm:prSet presAssocID="{CA705240-C8A1-BE45-9369-831D74DF998A}" presName="rootText" presStyleLbl="node1" presStyleIdx="0" presStyleCnt="1"/>
      <dgm:spPr/>
    </dgm:pt>
    <dgm:pt modelId="{10A7B783-779E-114F-BEBC-0E6DEA9A9BCE}" type="pres">
      <dgm:prSet presAssocID="{CA705240-C8A1-BE45-9369-831D74DF998A}" presName="rootConnector" presStyleLbl="node1" presStyleIdx="0" presStyleCnt="1"/>
      <dgm:spPr/>
    </dgm:pt>
    <dgm:pt modelId="{2D4D5025-DAFC-FB4A-A770-2B1241995772}" type="pres">
      <dgm:prSet presAssocID="{CA705240-C8A1-BE45-9369-831D74DF998A}" presName="childShape" presStyleCnt="0"/>
      <dgm:spPr/>
    </dgm:pt>
    <dgm:pt modelId="{AAE90C04-F2E1-4D4E-81CD-3586807B0303}" type="pres">
      <dgm:prSet presAssocID="{C4B6BE65-E328-3548-8209-38F52F70D098}" presName="Name13" presStyleLbl="parChTrans1D2" presStyleIdx="0" presStyleCnt="1"/>
      <dgm:spPr/>
    </dgm:pt>
    <dgm:pt modelId="{9F58AE69-DB67-8C49-BC8E-53A4F5155351}" type="pres">
      <dgm:prSet presAssocID="{6965A5DD-B0BC-7048-BF54-E962B21ACD57}" presName="childText" presStyleLbl="bgAcc1" presStyleIdx="0" presStyleCnt="1">
        <dgm:presLayoutVars>
          <dgm:bulletEnabled val="1"/>
        </dgm:presLayoutVars>
      </dgm:prSet>
      <dgm:spPr/>
    </dgm:pt>
  </dgm:ptLst>
  <dgm:cxnLst>
    <dgm:cxn modelId="{A421FB18-C0D4-9140-83F8-D127023EC6F8}" type="presOf" srcId="{6965A5DD-B0BC-7048-BF54-E962B21ACD57}" destId="{9F58AE69-DB67-8C49-BC8E-53A4F5155351}" srcOrd="0" destOrd="0" presId="urn:microsoft.com/office/officeart/2005/8/layout/hierarchy3"/>
    <dgm:cxn modelId="{E32A3D25-B8E1-FD46-B2DE-ABE0E71DDE98}" type="presOf" srcId="{C4B6BE65-E328-3548-8209-38F52F70D098}" destId="{AAE90C04-F2E1-4D4E-81CD-3586807B0303}" srcOrd="0" destOrd="0" presId="urn:microsoft.com/office/officeart/2005/8/layout/hierarchy3"/>
    <dgm:cxn modelId="{C0623441-3E6A-834F-9C14-B64DF3F90001}" type="presOf" srcId="{FF01C427-5123-1A40-9FBE-8251F1C3ACB3}" destId="{F2EA3510-FE5B-D84C-9629-2DB32CBD6572}" srcOrd="0" destOrd="0" presId="urn:microsoft.com/office/officeart/2005/8/layout/hierarchy3"/>
    <dgm:cxn modelId="{2391126D-8FE1-CB41-A969-F1EF93DA9048}" srcId="{FF01C427-5123-1A40-9FBE-8251F1C3ACB3}" destId="{CA705240-C8A1-BE45-9369-831D74DF998A}" srcOrd="0" destOrd="0" parTransId="{242BAA3F-1BD1-6848-9708-4BE4F22F1D94}" sibTransId="{AA859F33-188E-2542-937D-B517A0066762}"/>
    <dgm:cxn modelId="{0F3F808D-7865-2D42-94EF-4E5A24496E9D}" type="presOf" srcId="{CA705240-C8A1-BE45-9369-831D74DF998A}" destId="{10A7B783-779E-114F-BEBC-0E6DEA9A9BCE}" srcOrd="1" destOrd="0" presId="urn:microsoft.com/office/officeart/2005/8/layout/hierarchy3"/>
    <dgm:cxn modelId="{EA2333B3-653F-D24A-BE17-D0A0ABEF0C5C}" type="presOf" srcId="{CA705240-C8A1-BE45-9369-831D74DF998A}" destId="{32803898-39E3-9246-B9C5-23A37F7DA6BB}" srcOrd="0" destOrd="0" presId="urn:microsoft.com/office/officeart/2005/8/layout/hierarchy3"/>
    <dgm:cxn modelId="{2AE820CF-3283-E14A-B4DC-686872F7A65B}" srcId="{CA705240-C8A1-BE45-9369-831D74DF998A}" destId="{6965A5DD-B0BC-7048-BF54-E962B21ACD57}" srcOrd="0" destOrd="0" parTransId="{C4B6BE65-E328-3548-8209-38F52F70D098}" sibTransId="{E906C502-1500-094D-92EF-9B53699EB6E8}"/>
    <dgm:cxn modelId="{A5C31DA2-B3C9-B443-932E-3EE01DAA0361}" type="presParOf" srcId="{F2EA3510-FE5B-D84C-9629-2DB32CBD6572}" destId="{66BFAAF6-2FDE-DE4D-BF81-9E400812D8DA}" srcOrd="0" destOrd="0" presId="urn:microsoft.com/office/officeart/2005/8/layout/hierarchy3"/>
    <dgm:cxn modelId="{67B2F5A0-0648-E54B-9B87-86D823BC55D0}" type="presParOf" srcId="{66BFAAF6-2FDE-DE4D-BF81-9E400812D8DA}" destId="{685564DC-A0BF-4C46-8D28-FE356EC28D7A}" srcOrd="0" destOrd="0" presId="urn:microsoft.com/office/officeart/2005/8/layout/hierarchy3"/>
    <dgm:cxn modelId="{60A3063E-8CE4-7543-B3DE-53D9AB637169}" type="presParOf" srcId="{685564DC-A0BF-4C46-8D28-FE356EC28D7A}" destId="{32803898-39E3-9246-B9C5-23A37F7DA6BB}" srcOrd="0" destOrd="0" presId="urn:microsoft.com/office/officeart/2005/8/layout/hierarchy3"/>
    <dgm:cxn modelId="{277E0B74-972D-5D44-83DE-56E88A87F4B4}" type="presParOf" srcId="{685564DC-A0BF-4C46-8D28-FE356EC28D7A}" destId="{10A7B783-779E-114F-BEBC-0E6DEA9A9BCE}" srcOrd="1" destOrd="0" presId="urn:microsoft.com/office/officeart/2005/8/layout/hierarchy3"/>
    <dgm:cxn modelId="{8C551EDB-015B-4348-B271-FB21304445BD}" type="presParOf" srcId="{66BFAAF6-2FDE-DE4D-BF81-9E400812D8DA}" destId="{2D4D5025-DAFC-FB4A-A770-2B1241995772}" srcOrd="1" destOrd="0" presId="urn:microsoft.com/office/officeart/2005/8/layout/hierarchy3"/>
    <dgm:cxn modelId="{2F087808-8A24-D848-829C-A85678BCB1CD}" type="presParOf" srcId="{2D4D5025-DAFC-FB4A-A770-2B1241995772}" destId="{AAE90C04-F2E1-4D4E-81CD-3586807B0303}" srcOrd="0" destOrd="0" presId="urn:microsoft.com/office/officeart/2005/8/layout/hierarchy3"/>
    <dgm:cxn modelId="{6C692BC2-7E51-E84C-B819-A6ED16CF6ACD}" type="presParOf" srcId="{2D4D5025-DAFC-FB4A-A770-2B1241995772}" destId="{9F58AE69-DB67-8C49-BC8E-53A4F5155351}"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01C427-5123-1A40-9FBE-8251F1C3ACB3}"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CA705240-C8A1-BE45-9369-831D74DF998A}">
      <dgm:prSet phldrT="[Text]" custT="1"/>
      <dgm:spPr/>
      <dgm:t>
        <a:bodyPr/>
        <a:lstStyle/>
        <a:p>
          <a:r>
            <a:rPr lang="en-US" sz="2000" dirty="0"/>
            <a:t>Activity</a:t>
          </a:r>
          <a:endParaRPr lang="en-US" sz="1600" dirty="0"/>
        </a:p>
      </dgm:t>
    </dgm:pt>
    <dgm:pt modelId="{242BAA3F-1BD1-6848-9708-4BE4F22F1D94}" type="parTrans" cxnId="{2391126D-8FE1-CB41-A969-F1EF93DA9048}">
      <dgm:prSet/>
      <dgm:spPr/>
      <dgm:t>
        <a:bodyPr/>
        <a:lstStyle/>
        <a:p>
          <a:endParaRPr lang="en-US"/>
        </a:p>
      </dgm:t>
    </dgm:pt>
    <dgm:pt modelId="{AA859F33-188E-2542-937D-B517A0066762}" type="sibTrans" cxnId="{2391126D-8FE1-CB41-A969-F1EF93DA9048}">
      <dgm:prSet/>
      <dgm:spPr/>
      <dgm:t>
        <a:bodyPr/>
        <a:lstStyle/>
        <a:p>
          <a:endParaRPr lang="en-US"/>
        </a:p>
      </dgm:t>
    </dgm:pt>
    <dgm:pt modelId="{6965A5DD-B0BC-7048-BF54-E962B21ACD57}">
      <dgm:prSet phldrT="[Text]" custT="1"/>
      <dgm:spPr/>
      <dgm:t>
        <a:bodyPr/>
        <a:lstStyle/>
        <a:p>
          <a:r>
            <a:rPr lang="en-US" sz="2400" dirty="0"/>
            <a:t>MP</a:t>
          </a:r>
        </a:p>
      </dgm:t>
    </dgm:pt>
    <dgm:pt modelId="{C4B6BE65-E328-3548-8209-38F52F70D098}" type="parTrans" cxnId="{2AE820CF-3283-E14A-B4DC-686872F7A65B}">
      <dgm:prSet/>
      <dgm:spPr/>
      <dgm:t>
        <a:bodyPr/>
        <a:lstStyle/>
        <a:p>
          <a:endParaRPr lang="en-US"/>
        </a:p>
      </dgm:t>
    </dgm:pt>
    <dgm:pt modelId="{E906C502-1500-094D-92EF-9B53699EB6E8}" type="sibTrans" cxnId="{2AE820CF-3283-E14A-B4DC-686872F7A65B}">
      <dgm:prSet/>
      <dgm:spPr/>
      <dgm:t>
        <a:bodyPr/>
        <a:lstStyle/>
        <a:p>
          <a:endParaRPr lang="en-US"/>
        </a:p>
      </dgm:t>
    </dgm:pt>
    <dgm:pt modelId="{F2EA3510-FE5B-D84C-9629-2DB32CBD6572}" type="pres">
      <dgm:prSet presAssocID="{FF01C427-5123-1A40-9FBE-8251F1C3ACB3}" presName="diagram" presStyleCnt="0">
        <dgm:presLayoutVars>
          <dgm:chPref val="1"/>
          <dgm:dir/>
          <dgm:animOne val="branch"/>
          <dgm:animLvl val="lvl"/>
          <dgm:resizeHandles/>
        </dgm:presLayoutVars>
      </dgm:prSet>
      <dgm:spPr/>
    </dgm:pt>
    <dgm:pt modelId="{66BFAAF6-2FDE-DE4D-BF81-9E400812D8DA}" type="pres">
      <dgm:prSet presAssocID="{CA705240-C8A1-BE45-9369-831D74DF998A}" presName="root" presStyleCnt="0"/>
      <dgm:spPr/>
    </dgm:pt>
    <dgm:pt modelId="{685564DC-A0BF-4C46-8D28-FE356EC28D7A}" type="pres">
      <dgm:prSet presAssocID="{CA705240-C8A1-BE45-9369-831D74DF998A}" presName="rootComposite" presStyleCnt="0"/>
      <dgm:spPr/>
    </dgm:pt>
    <dgm:pt modelId="{32803898-39E3-9246-B9C5-23A37F7DA6BB}" type="pres">
      <dgm:prSet presAssocID="{CA705240-C8A1-BE45-9369-831D74DF998A}" presName="rootText" presStyleLbl="node1" presStyleIdx="0" presStyleCnt="1"/>
      <dgm:spPr/>
    </dgm:pt>
    <dgm:pt modelId="{10A7B783-779E-114F-BEBC-0E6DEA9A9BCE}" type="pres">
      <dgm:prSet presAssocID="{CA705240-C8A1-BE45-9369-831D74DF998A}" presName="rootConnector" presStyleLbl="node1" presStyleIdx="0" presStyleCnt="1"/>
      <dgm:spPr/>
    </dgm:pt>
    <dgm:pt modelId="{2D4D5025-DAFC-FB4A-A770-2B1241995772}" type="pres">
      <dgm:prSet presAssocID="{CA705240-C8A1-BE45-9369-831D74DF998A}" presName="childShape" presStyleCnt="0"/>
      <dgm:spPr/>
    </dgm:pt>
    <dgm:pt modelId="{AAE90C04-F2E1-4D4E-81CD-3586807B0303}" type="pres">
      <dgm:prSet presAssocID="{C4B6BE65-E328-3548-8209-38F52F70D098}" presName="Name13" presStyleLbl="parChTrans1D2" presStyleIdx="0" presStyleCnt="1"/>
      <dgm:spPr/>
    </dgm:pt>
    <dgm:pt modelId="{9F58AE69-DB67-8C49-BC8E-53A4F5155351}" type="pres">
      <dgm:prSet presAssocID="{6965A5DD-B0BC-7048-BF54-E962B21ACD57}" presName="childText" presStyleLbl="bgAcc1" presStyleIdx="0" presStyleCnt="1">
        <dgm:presLayoutVars>
          <dgm:bulletEnabled val="1"/>
        </dgm:presLayoutVars>
      </dgm:prSet>
      <dgm:spPr/>
    </dgm:pt>
  </dgm:ptLst>
  <dgm:cxnLst>
    <dgm:cxn modelId="{A421FB18-C0D4-9140-83F8-D127023EC6F8}" type="presOf" srcId="{6965A5DD-B0BC-7048-BF54-E962B21ACD57}" destId="{9F58AE69-DB67-8C49-BC8E-53A4F5155351}" srcOrd="0" destOrd="0" presId="urn:microsoft.com/office/officeart/2005/8/layout/hierarchy3"/>
    <dgm:cxn modelId="{E32A3D25-B8E1-FD46-B2DE-ABE0E71DDE98}" type="presOf" srcId="{C4B6BE65-E328-3548-8209-38F52F70D098}" destId="{AAE90C04-F2E1-4D4E-81CD-3586807B0303}" srcOrd="0" destOrd="0" presId="urn:microsoft.com/office/officeart/2005/8/layout/hierarchy3"/>
    <dgm:cxn modelId="{C0623441-3E6A-834F-9C14-B64DF3F90001}" type="presOf" srcId="{FF01C427-5123-1A40-9FBE-8251F1C3ACB3}" destId="{F2EA3510-FE5B-D84C-9629-2DB32CBD6572}" srcOrd="0" destOrd="0" presId="urn:microsoft.com/office/officeart/2005/8/layout/hierarchy3"/>
    <dgm:cxn modelId="{2391126D-8FE1-CB41-A969-F1EF93DA9048}" srcId="{FF01C427-5123-1A40-9FBE-8251F1C3ACB3}" destId="{CA705240-C8A1-BE45-9369-831D74DF998A}" srcOrd="0" destOrd="0" parTransId="{242BAA3F-1BD1-6848-9708-4BE4F22F1D94}" sibTransId="{AA859F33-188E-2542-937D-B517A0066762}"/>
    <dgm:cxn modelId="{0F3F808D-7865-2D42-94EF-4E5A24496E9D}" type="presOf" srcId="{CA705240-C8A1-BE45-9369-831D74DF998A}" destId="{10A7B783-779E-114F-BEBC-0E6DEA9A9BCE}" srcOrd="1" destOrd="0" presId="urn:microsoft.com/office/officeart/2005/8/layout/hierarchy3"/>
    <dgm:cxn modelId="{EA2333B3-653F-D24A-BE17-D0A0ABEF0C5C}" type="presOf" srcId="{CA705240-C8A1-BE45-9369-831D74DF998A}" destId="{32803898-39E3-9246-B9C5-23A37F7DA6BB}" srcOrd="0" destOrd="0" presId="urn:microsoft.com/office/officeart/2005/8/layout/hierarchy3"/>
    <dgm:cxn modelId="{2AE820CF-3283-E14A-B4DC-686872F7A65B}" srcId="{CA705240-C8A1-BE45-9369-831D74DF998A}" destId="{6965A5DD-B0BC-7048-BF54-E962B21ACD57}" srcOrd="0" destOrd="0" parTransId="{C4B6BE65-E328-3548-8209-38F52F70D098}" sibTransId="{E906C502-1500-094D-92EF-9B53699EB6E8}"/>
    <dgm:cxn modelId="{A5C31DA2-B3C9-B443-932E-3EE01DAA0361}" type="presParOf" srcId="{F2EA3510-FE5B-D84C-9629-2DB32CBD6572}" destId="{66BFAAF6-2FDE-DE4D-BF81-9E400812D8DA}" srcOrd="0" destOrd="0" presId="urn:microsoft.com/office/officeart/2005/8/layout/hierarchy3"/>
    <dgm:cxn modelId="{67B2F5A0-0648-E54B-9B87-86D823BC55D0}" type="presParOf" srcId="{66BFAAF6-2FDE-DE4D-BF81-9E400812D8DA}" destId="{685564DC-A0BF-4C46-8D28-FE356EC28D7A}" srcOrd="0" destOrd="0" presId="urn:microsoft.com/office/officeart/2005/8/layout/hierarchy3"/>
    <dgm:cxn modelId="{60A3063E-8CE4-7543-B3DE-53D9AB637169}" type="presParOf" srcId="{685564DC-A0BF-4C46-8D28-FE356EC28D7A}" destId="{32803898-39E3-9246-B9C5-23A37F7DA6BB}" srcOrd="0" destOrd="0" presId="urn:microsoft.com/office/officeart/2005/8/layout/hierarchy3"/>
    <dgm:cxn modelId="{277E0B74-972D-5D44-83DE-56E88A87F4B4}" type="presParOf" srcId="{685564DC-A0BF-4C46-8D28-FE356EC28D7A}" destId="{10A7B783-779E-114F-BEBC-0E6DEA9A9BCE}" srcOrd="1" destOrd="0" presId="urn:microsoft.com/office/officeart/2005/8/layout/hierarchy3"/>
    <dgm:cxn modelId="{8C551EDB-015B-4348-B271-FB21304445BD}" type="presParOf" srcId="{66BFAAF6-2FDE-DE4D-BF81-9E400812D8DA}" destId="{2D4D5025-DAFC-FB4A-A770-2B1241995772}" srcOrd="1" destOrd="0" presId="urn:microsoft.com/office/officeart/2005/8/layout/hierarchy3"/>
    <dgm:cxn modelId="{2F087808-8A24-D848-829C-A85678BCB1CD}" type="presParOf" srcId="{2D4D5025-DAFC-FB4A-A770-2B1241995772}" destId="{AAE90C04-F2E1-4D4E-81CD-3586807B0303}" srcOrd="0" destOrd="0" presId="urn:microsoft.com/office/officeart/2005/8/layout/hierarchy3"/>
    <dgm:cxn modelId="{6C692BC2-7E51-E84C-B819-A6ED16CF6ACD}" type="presParOf" srcId="{2D4D5025-DAFC-FB4A-A770-2B1241995772}" destId="{9F58AE69-DB67-8C49-BC8E-53A4F5155351}"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F01C427-5123-1A40-9FBE-8251F1C3ACB3}"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F2EA3510-FE5B-D84C-9629-2DB32CBD6572}" type="pres">
      <dgm:prSet presAssocID="{FF01C427-5123-1A40-9FBE-8251F1C3ACB3}" presName="diagram" presStyleCnt="0">
        <dgm:presLayoutVars>
          <dgm:chPref val="1"/>
          <dgm:dir/>
          <dgm:animOne val="branch"/>
          <dgm:animLvl val="lvl"/>
          <dgm:resizeHandles/>
        </dgm:presLayoutVars>
      </dgm:prSet>
      <dgm:spPr/>
    </dgm:pt>
  </dgm:ptLst>
  <dgm:cxnLst>
    <dgm:cxn modelId="{C0623441-3E6A-834F-9C14-B64DF3F90001}" type="presOf" srcId="{FF01C427-5123-1A40-9FBE-8251F1C3ACB3}" destId="{F2EA3510-FE5B-D84C-9629-2DB32CBD6572}" srcOrd="0"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01C427-5123-1A40-9FBE-8251F1C3ACB3}"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CA705240-C8A1-BE45-9369-831D74DF998A}">
      <dgm:prSet phldrT="[Text]" custT="1"/>
      <dgm:spPr/>
      <dgm:t>
        <a:bodyPr/>
        <a:lstStyle/>
        <a:p>
          <a:r>
            <a:rPr lang="en-US" sz="2000" dirty="0"/>
            <a:t>Activity</a:t>
          </a:r>
          <a:endParaRPr lang="en-US" sz="1600" dirty="0"/>
        </a:p>
      </dgm:t>
    </dgm:pt>
    <dgm:pt modelId="{242BAA3F-1BD1-6848-9708-4BE4F22F1D94}" type="parTrans" cxnId="{2391126D-8FE1-CB41-A969-F1EF93DA9048}">
      <dgm:prSet/>
      <dgm:spPr/>
      <dgm:t>
        <a:bodyPr/>
        <a:lstStyle/>
        <a:p>
          <a:endParaRPr lang="en-US"/>
        </a:p>
      </dgm:t>
    </dgm:pt>
    <dgm:pt modelId="{AA859F33-188E-2542-937D-B517A0066762}" type="sibTrans" cxnId="{2391126D-8FE1-CB41-A969-F1EF93DA9048}">
      <dgm:prSet/>
      <dgm:spPr/>
      <dgm:t>
        <a:bodyPr/>
        <a:lstStyle/>
        <a:p>
          <a:endParaRPr lang="en-US"/>
        </a:p>
      </dgm:t>
    </dgm:pt>
    <dgm:pt modelId="{6965A5DD-B0BC-7048-BF54-E962B21ACD57}">
      <dgm:prSet phldrT="[Text]" custT="1"/>
      <dgm:spPr/>
      <dgm:t>
        <a:bodyPr/>
        <a:lstStyle/>
        <a:p>
          <a:r>
            <a:rPr lang="en-US" sz="2400" dirty="0"/>
            <a:t>FT</a:t>
          </a:r>
        </a:p>
      </dgm:t>
    </dgm:pt>
    <dgm:pt modelId="{C4B6BE65-E328-3548-8209-38F52F70D098}" type="parTrans" cxnId="{2AE820CF-3283-E14A-B4DC-686872F7A65B}">
      <dgm:prSet/>
      <dgm:spPr/>
      <dgm:t>
        <a:bodyPr/>
        <a:lstStyle/>
        <a:p>
          <a:endParaRPr lang="en-US"/>
        </a:p>
      </dgm:t>
    </dgm:pt>
    <dgm:pt modelId="{E906C502-1500-094D-92EF-9B53699EB6E8}" type="sibTrans" cxnId="{2AE820CF-3283-E14A-B4DC-686872F7A65B}">
      <dgm:prSet/>
      <dgm:spPr/>
      <dgm:t>
        <a:bodyPr/>
        <a:lstStyle/>
        <a:p>
          <a:endParaRPr lang="en-US"/>
        </a:p>
      </dgm:t>
    </dgm:pt>
    <dgm:pt modelId="{F2EA3510-FE5B-D84C-9629-2DB32CBD6572}" type="pres">
      <dgm:prSet presAssocID="{FF01C427-5123-1A40-9FBE-8251F1C3ACB3}" presName="diagram" presStyleCnt="0">
        <dgm:presLayoutVars>
          <dgm:chPref val="1"/>
          <dgm:dir/>
          <dgm:animOne val="branch"/>
          <dgm:animLvl val="lvl"/>
          <dgm:resizeHandles/>
        </dgm:presLayoutVars>
      </dgm:prSet>
      <dgm:spPr/>
    </dgm:pt>
    <dgm:pt modelId="{66BFAAF6-2FDE-DE4D-BF81-9E400812D8DA}" type="pres">
      <dgm:prSet presAssocID="{CA705240-C8A1-BE45-9369-831D74DF998A}" presName="root" presStyleCnt="0"/>
      <dgm:spPr/>
    </dgm:pt>
    <dgm:pt modelId="{685564DC-A0BF-4C46-8D28-FE356EC28D7A}" type="pres">
      <dgm:prSet presAssocID="{CA705240-C8A1-BE45-9369-831D74DF998A}" presName="rootComposite" presStyleCnt="0"/>
      <dgm:spPr/>
    </dgm:pt>
    <dgm:pt modelId="{32803898-39E3-9246-B9C5-23A37F7DA6BB}" type="pres">
      <dgm:prSet presAssocID="{CA705240-C8A1-BE45-9369-831D74DF998A}" presName="rootText" presStyleLbl="node1" presStyleIdx="0" presStyleCnt="1"/>
      <dgm:spPr/>
    </dgm:pt>
    <dgm:pt modelId="{10A7B783-779E-114F-BEBC-0E6DEA9A9BCE}" type="pres">
      <dgm:prSet presAssocID="{CA705240-C8A1-BE45-9369-831D74DF998A}" presName="rootConnector" presStyleLbl="node1" presStyleIdx="0" presStyleCnt="1"/>
      <dgm:spPr/>
    </dgm:pt>
    <dgm:pt modelId="{2D4D5025-DAFC-FB4A-A770-2B1241995772}" type="pres">
      <dgm:prSet presAssocID="{CA705240-C8A1-BE45-9369-831D74DF998A}" presName="childShape" presStyleCnt="0"/>
      <dgm:spPr/>
    </dgm:pt>
    <dgm:pt modelId="{AAE90C04-F2E1-4D4E-81CD-3586807B0303}" type="pres">
      <dgm:prSet presAssocID="{C4B6BE65-E328-3548-8209-38F52F70D098}" presName="Name13" presStyleLbl="parChTrans1D2" presStyleIdx="0" presStyleCnt="1"/>
      <dgm:spPr/>
    </dgm:pt>
    <dgm:pt modelId="{9F58AE69-DB67-8C49-BC8E-53A4F5155351}" type="pres">
      <dgm:prSet presAssocID="{6965A5DD-B0BC-7048-BF54-E962B21ACD57}" presName="childText" presStyleLbl="bgAcc1" presStyleIdx="0" presStyleCnt="1">
        <dgm:presLayoutVars>
          <dgm:bulletEnabled val="1"/>
        </dgm:presLayoutVars>
      </dgm:prSet>
      <dgm:spPr/>
    </dgm:pt>
  </dgm:ptLst>
  <dgm:cxnLst>
    <dgm:cxn modelId="{A421FB18-C0D4-9140-83F8-D127023EC6F8}" type="presOf" srcId="{6965A5DD-B0BC-7048-BF54-E962B21ACD57}" destId="{9F58AE69-DB67-8C49-BC8E-53A4F5155351}" srcOrd="0" destOrd="0" presId="urn:microsoft.com/office/officeart/2005/8/layout/hierarchy3"/>
    <dgm:cxn modelId="{E32A3D25-B8E1-FD46-B2DE-ABE0E71DDE98}" type="presOf" srcId="{C4B6BE65-E328-3548-8209-38F52F70D098}" destId="{AAE90C04-F2E1-4D4E-81CD-3586807B0303}" srcOrd="0" destOrd="0" presId="urn:microsoft.com/office/officeart/2005/8/layout/hierarchy3"/>
    <dgm:cxn modelId="{C0623441-3E6A-834F-9C14-B64DF3F90001}" type="presOf" srcId="{FF01C427-5123-1A40-9FBE-8251F1C3ACB3}" destId="{F2EA3510-FE5B-D84C-9629-2DB32CBD6572}" srcOrd="0" destOrd="0" presId="urn:microsoft.com/office/officeart/2005/8/layout/hierarchy3"/>
    <dgm:cxn modelId="{2391126D-8FE1-CB41-A969-F1EF93DA9048}" srcId="{FF01C427-5123-1A40-9FBE-8251F1C3ACB3}" destId="{CA705240-C8A1-BE45-9369-831D74DF998A}" srcOrd="0" destOrd="0" parTransId="{242BAA3F-1BD1-6848-9708-4BE4F22F1D94}" sibTransId="{AA859F33-188E-2542-937D-B517A0066762}"/>
    <dgm:cxn modelId="{0F3F808D-7865-2D42-94EF-4E5A24496E9D}" type="presOf" srcId="{CA705240-C8A1-BE45-9369-831D74DF998A}" destId="{10A7B783-779E-114F-BEBC-0E6DEA9A9BCE}" srcOrd="1" destOrd="0" presId="urn:microsoft.com/office/officeart/2005/8/layout/hierarchy3"/>
    <dgm:cxn modelId="{EA2333B3-653F-D24A-BE17-D0A0ABEF0C5C}" type="presOf" srcId="{CA705240-C8A1-BE45-9369-831D74DF998A}" destId="{32803898-39E3-9246-B9C5-23A37F7DA6BB}" srcOrd="0" destOrd="0" presId="urn:microsoft.com/office/officeart/2005/8/layout/hierarchy3"/>
    <dgm:cxn modelId="{2AE820CF-3283-E14A-B4DC-686872F7A65B}" srcId="{CA705240-C8A1-BE45-9369-831D74DF998A}" destId="{6965A5DD-B0BC-7048-BF54-E962B21ACD57}" srcOrd="0" destOrd="0" parTransId="{C4B6BE65-E328-3548-8209-38F52F70D098}" sibTransId="{E906C502-1500-094D-92EF-9B53699EB6E8}"/>
    <dgm:cxn modelId="{A5C31DA2-B3C9-B443-932E-3EE01DAA0361}" type="presParOf" srcId="{F2EA3510-FE5B-D84C-9629-2DB32CBD6572}" destId="{66BFAAF6-2FDE-DE4D-BF81-9E400812D8DA}" srcOrd="0" destOrd="0" presId="urn:microsoft.com/office/officeart/2005/8/layout/hierarchy3"/>
    <dgm:cxn modelId="{67B2F5A0-0648-E54B-9B87-86D823BC55D0}" type="presParOf" srcId="{66BFAAF6-2FDE-DE4D-BF81-9E400812D8DA}" destId="{685564DC-A0BF-4C46-8D28-FE356EC28D7A}" srcOrd="0" destOrd="0" presId="urn:microsoft.com/office/officeart/2005/8/layout/hierarchy3"/>
    <dgm:cxn modelId="{60A3063E-8CE4-7543-B3DE-53D9AB637169}" type="presParOf" srcId="{685564DC-A0BF-4C46-8D28-FE356EC28D7A}" destId="{32803898-39E3-9246-B9C5-23A37F7DA6BB}" srcOrd="0" destOrd="0" presId="urn:microsoft.com/office/officeart/2005/8/layout/hierarchy3"/>
    <dgm:cxn modelId="{277E0B74-972D-5D44-83DE-56E88A87F4B4}" type="presParOf" srcId="{685564DC-A0BF-4C46-8D28-FE356EC28D7A}" destId="{10A7B783-779E-114F-BEBC-0E6DEA9A9BCE}" srcOrd="1" destOrd="0" presId="urn:microsoft.com/office/officeart/2005/8/layout/hierarchy3"/>
    <dgm:cxn modelId="{8C551EDB-015B-4348-B271-FB21304445BD}" type="presParOf" srcId="{66BFAAF6-2FDE-DE4D-BF81-9E400812D8DA}" destId="{2D4D5025-DAFC-FB4A-A770-2B1241995772}" srcOrd="1" destOrd="0" presId="urn:microsoft.com/office/officeart/2005/8/layout/hierarchy3"/>
    <dgm:cxn modelId="{2F087808-8A24-D848-829C-A85678BCB1CD}" type="presParOf" srcId="{2D4D5025-DAFC-FB4A-A770-2B1241995772}" destId="{AAE90C04-F2E1-4D4E-81CD-3586807B0303}" srcOrd="0" destOrd="0" presId="urn:microsoft.com/office/officeart/2005/8/layout/hierarchy3"/>
    <dgm:cxn modelId="{6C692BC2-7E51-E84C-B819-A6ED16CF6ACD}" type="presParOf" srcId="{2D4D5025-DAFC-FB4A-A770-2B1241995772}" destId="{9F58AE69-DB67-8C49-BC8E-53A4F5155351}" srcOrd="1" destOrd="0" presId="urn:microsoft.com/office/officeart/2005/8/layout/hierarchy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4DE800A-B37A-7A41-AC79-B29382F6AE9A}" type="doc">
      <dgm:prSet loTypeId="urn:microsoft.com/office/officeart/2008/layout/VerticalAccentList" loCatId="" qsTypeId="urn:microsoft.com/office/officeart/2005/8/quickstyle/simple1" qsCatId="simple" csTypeId="urn:microsoft.com/office/officeart/2005/8/colors/accent1_2" csCatId="accent1" phldr="1"/>
      <dgm:spPr/>
      <dgm:t>
        <a:bodyPr/>
        <a:lstStyle/>
        <a:p>
          <a:endParaRPr lang="en-US"/>
        </a:p>
      </dgm:t>
    </dgm:pt>
    <dgm:pt modelId="{21D1CBA2-F045-0240-94FB-EA9655272F5C}">
      <dgm:prSet phldrT="[Text]"/>
      <dgm:spPr/>
      <dgm:t>
        <a:bodyPr/>
        <a:lstStyle/>
        <a:p>
          <a:endParaRPr lang="en-US" dirty="0"/>
        </a:p>
      </dgm:t>
    </dgm:pt>
    <dgm:pt modelId="{C01BF309-AF10-8B42-BAE2-4E61C434A6CD}" type="parTrans" cxnId="{FCE95EBE-D413-0446-88A8-70D669C069C1}">
      <dgm:prSet/>
      <dgm:spPr/>
      <dgm:t>
        <a:bodyPr/>
        <a:lstStyle/>
        <a:p>
          <a:endParaRPr lang="en-US"/>
        </a:p>
      </dgm:t>
    </dgm:pt>
    <dgm:pt modelId="{BFF8353E-16A7-FF40-9884-CC258C335530}" type="sibTrans" cxnId="{FCE95EBE-D413-0446-88A8-70D669C069C1}">
      <dgm:prSet/>
      <dgm:spPr/>
      <dgm:t>
        <a:bodyPr/>
        <a:lstStyle/>
        <a:p>
          <a:endParaRPr lang="en-US"/>
        </a:p>
      </dgm:t>
    </dgm:pt>
    <dgm:pt modelId="{8A11BC69-EB95-6348-94FE-BF1061584A96}">
      <dgm:prSet phldrT="[Text]"/>
      <dgm:spPr/>
      <dgm:t>
        <a:bodyPr/>
        <a:lstStyle/>
        <a:p>
          <a:r>
            <a:rPr lang="en-US" dirty="0"/>
            <a:t>An increase in participation will generate more major prospects AND first-time attendees</a:t>
          </a:r>
        </a:p>
      </dgm:t>
    </dgm:pt>
    <dgm:pt modelId="{800C9A1B-4E08-564C-8B57-711AA163FD25}" type="parTrans" cxnId="{8FA36A41-E0AB-4F4D-B5FC-9687E8ED02C5}">
      <dgm:prSet/>
      <dgm:spPr/>
      <dgm:t>
        <a:bodyPr/>
        <a:lstStyle/>
        <a:p>
          <a:endParaRPr lang="en-US"/>
        </a:p>
      </dgm:t>
    </dgm:pt>
    <dgm:pt modelId="{770BF707-B8F9-6446-822E-9A8FED113B6D}" type="sibTrans" cxnId="{8FA36A41-E0AB-4F4D-B5FC-9687E8ED02C5}">
      <dgm:prSet/>
      <dgm:spPr/>
      <dgm:t>
        <a:bodyPr/>
        <a:lstStyle/>
        <a:p>
          <a:endParaRPr lang="en-US"/>
        </a:p>
      </dgm:t>
    </dgm:pt>
    <dgm:pt modelId="{648C4F26-602A-414F-B2CC-8B2EC8763F2C}">
      <dgm:prSet phldrT="[Text]"/>
      <dgm:spPr/>
      <dgm:t>
        <a:bodyPr/>
        <a:lstStyle/>
        <a:p>
          <a:r>
            <a:rPr lang="en-US" dirty="0"/>
            <a:t>Annual events around UMD traditions will increase first time AND major prospects attendees</a:t>
          </a:r>
        </a:p>
      </dgm:t>
    </dgm:pt>
    <dgm:pt modelId="{5D982286-30DF-D545-96F3-6FB5EB39178A}" type="parTrans" cxnId="{CBC78BB0-F609-614C-ADF3-25CCC1D64C36}">
      <dgm:prSet/>
      <dgm:spPr/>
      <dgm:t>
        <a:bodyPr/>
        <a:lstStyle/>
        <a:p>
          <a:endParaRPr lang="en-US"/>
        </a:p>
      </dgm:t>
    </dgm:pt>
    <dgm:pt modelId="{1683114A-97BD-5844-8D83-B11C15A2D666}" type="sibTrans" cxnId="{CBC78BB0-F609-614C-ADF3-25CCC1D64C36}">
      <dgm:prSet/>
      <dgm:spPr/>
      <dgm:t>
        <a:bodyPr/>
        <a:lstStyle/>
        <a:p>
          <a:endParaRPr lang="en-US"/>
        </a:p>
      </dgm:t>
    </dgm:pt>
    <dgm:pt modelId="{5A5B1760-0A41-9A45-916F-815824597769}">
      <dgm:prSet phldrT="[Text]"/>
      <dgm:spPr/>
      <dgm:t>
        <a:bodyPr/>
        <a:lstStyle/>
        <a:p>
          <a:endParaRPr lang="en-US" dirty="0"/>
        </a:p>
      </dgm:t>
    </dgm:pt>
    <dgm:pt modelId="{A7A1442C-5358-2449-AA42-9D06C5CE8817}" type="parTrans" cxnId="{30B5D09F-9962-3340-8F29-3F3E1ECAF441}">
      <dgm:prSet/>
      <dgm:spPr/>
      <dgm:t>
        <a:bodyPr/>
        <a:lstStyle/>
        <a:p>
          <a:endParaRPr lang="en-US"/>
        </a:p>
      </dgm:t>
    </dgm:pt>
    <dgm:pt modelId="{0E8B0F62-0D61-A44B-9382-A675DECC08F2}" type="sibTrans" cxnId="{30B5D09F-9962-3340-8F29-3F3E1ECAF441}">
      <dgm:prSet/>
      <dgm:spPr/>
      <dgm:t>
        <a:bodyPr/>
        <a:lstStyle/>
        <a:p>
          <a:endParaRPr lang="en-US"/>
        </a:p>
      </dgm:t>
    </dgm:pt>
    <dgm:pt modelId="{73661446-D474-B045-8F61-B0D9C736F8E2}">
      <dgm:prSet phldrT="[Text]"/>
      <dgm:spPr/>
      <dgm:t>
        <a:bodyPr/>
        <a:lstStyle/>
        <a:p>
          <a:r>
            <a:rPr lang="en-US" dirty="0"/>
            <a:t>Focus on </a:t>
          </a:r>
          <a:r>
            <a:rPr lang="en-US" i="1" dirty="0"/>
            <a:t>stewardship</a:t>
          </a:r>
          <a:r>
            <a:rPr lang="en-US" dirty="0"/>
            <a:t> as a driving factor for major prospects on campus.</a:t>
          </a:r>
        </a:p>
        <a:p>
          <a:r>
            <a:rPr lang="en-US" dirty="0"/>
            <a:t>Focus on </a:t>
          </a:r>
          <a:r>
            <a:rPr lang="en-US" i="1" dirty="0"/>
            <a:t>social events </a:t>
          </a:r>
          <a:r>
            <a:rPr lang="en-US" dirty="0"/>
            <a:t>for driving first time attendees location on campus</a:t>
          </a:r>
        </a:p>
      </dgm:t>
    </dgm:pt>
    <dgm:pt modelId="{BB577BB5-3C9F-2547-BCC0-AA42E0E43E70}" type="parTrans" cxnId="{47E5D507-6645-8349-A0B6-0A756C04BA82}">
      <dgm:prSet/>
      <dgm:spPr/>
      <dgm:t>
        <a:bodyPr/>
        <a:lstStyle/>
        <a:p>
          <a:endParaRPr lang="en-US"/>
        </a:p>
      </dgm:t>
    </dgm:pt>
    <dgm:pt modelId="{97FC906E-75F0-764D-B3BC-675447D9E5D3}" type="sibTrans" cxnId="{47E5D507-6645-8349-A0B6-0A756C04BA82}">
      <dgm:prSet/>
      <dgm:spPr/>
      <dgm:t>
        <a:bodyPr/>
        <a:lstStyle/>
        <a:p>
          <a:endParaRPr lang="en-US"/>
        </a:p>
      </dgm:t>
    </dgm:pt>
    <dgm:pt modelId="{A31F9286-19ED-DD45-AEEE-66AA793B6136}">
      <dgm:prSet phldrT="[Text]"/>
      <dgm:spPr/>
      <dgm:t>
        <a:bodyPr/>
        <a:lstStyle/>
        <a:p>
          <a:endParaRPr lang="en-US" dirty="0"/>
        </a:p>
      </dgm:t>
    </dgm:pt>
    <dgm:pt modelId="{27F28648-EB52-DB48-B02A-66F43CBE24C6}" type="parTrans" cxnId="{35BCA7BF-6EF7-624D-863B-3301A5EF1997}">
      <dgm:prSet/>
      <dgm:spPr/>
      <dgm:t>
        <a:bodyPr/>
        <a:lstStyle/>
        <a:p>
          <a:endParaRPr lang="en-US"/>
        </a:p>
      </dgm:t>
    </dgm:pt>
    <dgm:pt modelId="{2E49971D-FDD1-8046-A7B8-680B1D79920B}" type="sibTrans" cxnId="{35BCA7BF-6EF7-624D-863B-3301A5EF1997}">
      <dgm:prSet/>
      <dgm:spPr/>
      <dgm:t>
        <a:bodyPr/>
        <a:lstStyle/>
        <a:p>
          <a:endParaRPr lang="en-US"/>
        </a:p>
      </dgm:t>
    </dgm:pt>
    <dgm:pt modelId="{D7FAB485-8F15-894A-90AE-BEFEC8314586}" type="pres">
      <dgm:prSet presAssocID="{64DE800A-B37A-7A41-AC79-B29382F6AE9A}" presName="Name0" presStyleCnt="0">
        <dgm:presLayoutVars>
          <dgm:chMax/>
          <dgm:chPref/>
          <dgm:dir/>
        </dgm:presLayoutVars>
      </dgm:prSet>
      <dgm:spPr/>
    </dgm:pt>
    <dgm:pt modelId="{423D31C4-9EA9-7847-A2DE-0F1D061C162D}" type="pres">
      <dgm:prSet presAssocID="{21D1CBA2-F045-0240-94FB-EA9655272F5C}" presName="parenttextcomposite" presStyleCnt="0"/>
      <dgm:spPr/>
    </dgm:pt>
    <dgm:pt modelId="{9830464E-CB7C-AD4E-87DF-DA379A215354}" type="pres">
      <dgm:prSet presAssocID="{21D1CBA2-F045-0240-94FB-EA9655272F5C}" presName="parenttext" presStyleLbl="revTx" presStyleIdx="0" presStyleCnt="3">
        <dgm:presLayoutVars>
          <dgm:chMax/>
          <dgm:chPref val="2"/>
          <dgm:bulletEnabled val="1"/>
        </dgm:presLayoutVars>
      </dgm:prSet>
      <dgm:spPr/>
    </dgm:pt>
    <dgm:pt modelId="{7AA85A7D-D466-9F43-92EE-13ABAAA5BD81}" type="pres">
      <dgm:prSet presAssocID="{21D1CBA2-F045-0240-94FB-EA9655272F5C}" presName="composite" presStyleCnt="0"/>
      <dgm:spPr/>
    </dgm:pt>
    <dgm:pt modelId="{EDC8F6BB-CDD2-2048-9AD0-B2F50B4011AF}" type="pres">
      <dgm:prSet presAssocID="{21D1CBA2-F045-0240-94FB-EA9655272F5C}" presName="chevron1" presStyleLbl="alignNode1" presStyleIdx="0" presStyleCnt="21"/>
      <dgm:spPr/>
    </dgm:pt>
    <dgm:pt modelId="{C674F02C-8387-FF40-9C81-EF6C58B50514}" type="pres">
      <dgm:prSet presAssocID="{21D1CBA2-F045-0240-94FB-EA9655272F5C}" presName="chevron2" presStyleLbl="alignNode1" presStyleIdx="1" presStyleCnt="21"/>
      <dgm:spPr/>
    </dgm:pt>
    <dgm:pt modelId="{FE80AE15-66FB-7749-A35B-5FC9AB8464E9}" type="pres">
      <dgm:prSet presAssocID="{21D1CBA2-F045-0240-94FB-EA9655272F5C}" presName="chevron3" presStyleLbl="alignNode1" presStyleIdx="2" presStyleCnt="21"/>
      <dgm:spPr/>
    </dgm:pt>
    <dgm:pt modelId="{83C3D6FD-D7EE-E74B-9067-DCF37C95EFD9}" type="pres">
      <dgm:prSet presAssocID="{21D1CBA2-F045-0240-94FB-EA9655272F5C}" presName="chevron4" presStyleLbl="alignNode1" presStyleIdx="3" presStyleCnt="21"/>
      <dgm:spPr/>
    </dgm:pt>
    <dgm:pt modelId="{F4F05034-F702-7745-95B9-7A8871C49300}" type="pres">
      <dgm:prSet presAssocID="{21D1CBA2-F045-0240-94FB-EA9655272F5C}" presName="chevron5" presStyleLbl="alignNode1" presStyleIdx="4" presStyleCnt="21"/>
      <dgm:spPr/>
    </dgm:pt>
    <dgm:pt modelId="{E879D1C1-5D4A-6142-85DF-5AD447B057D4}" type="pres">
      <dgm:prSet presAssocID="{21D1CBA2-F045-0240-94FB-EA9655272F5C}" presName="chevron6" presStyleLbl="alignNode1" presStyleIdx="5" presStyleCnt="21"/>
      <dgm:spPr/>
    </dgm:pt>
    <dgm:pt modelId="{85520135-BF58-5046-A52C-FDADA168F8B7}" type="pres">
      <dgm:prSet presAssocID="{21D1CBA2-F045-0240-94FB-EA9655272F5C}" presName="chevron7" presStyleLbl="alignNode1" presStyleIdx="6" presStyleCnt="21"/>
      <dgm:spPr/>
    </dgm:pt>
    <dgm:pt modelId="{55D7F159-899E-F640-9ABB-AD0D0195BBEB}" type="pres">
      <dgm:prSet presAssocID="{21D1CBA2-F045-0240-94FB-EA9655272F5C}" presName="childtext" presStyleLbl="solidFgAcc1" presStyleIdx="0" presStyleCnt="3">
        <dgm:presLayoutVars>
          <dgm:chMax/>
          <dgm:chPref val="0"/>
          <dgm:bulletEnabled val="1"/>
        </dgm:presLayoutVars>
      </dgm:prSet>
      <dgm:spPr/>
    </dgm:pt>
    <dgm:pt modelId="{D2865D83-B053-3D40-970A-73B6C6BA578D}" type="pres">
      <dgm:prSet presAssocID="{BFF8353E-16A7-FF40-9884-CC258C335530}" presName="sibTrans" presStyleCnt="0"/>
      <dgm:spPr/>
    </dgm:pt>
    <dgm:pt modelId="{015207F1-0AE8-CC4D-9FFE-1C12F179432E}" type="pres">
      <dgm:prSet presAssocID="{A31F9286-19ED-DD45-AEEE-66AA793B6136}" presName="parenttextcomposite" presStyleCnt="0"/>
      <dgm:spPr/>
    </dgm:pt>
    <dgm:pt modelId="{24371EC5-2B11-0340-B74C-92B30D66CC45}" type="pres">
      <dgm:prSet presAssocID="{A31F9286-19ED-DD45-AEEE-66AA793B6136}" presName="parenttext" presStyleLbl="revTx" presStyleIdx="1" presStyleCnt="3">
        <dgm:presLayoutVars>
          <dgm:chMax/>
          <dgm:chPref val="2"/>
          <dgm:bulletEnabled val="1"/>
        </dgm:presLayoutVars>
      </dgm:prSet>
      <dgm:spPr/>
    </dgm:pt>
    <dgm:pt modelId="{200A9ABF-513C-7240-A2D0-4948BB073C76}" type="pres">
      <dgm:prSet presAssocID="{A31F9286-19ED-DD45-AEEE-66AA793B6136}" presName="composite" presStyleCnt="0"/>
      <dgm:spPr/>
    </dgm:pt>
    <dgm:pt modelId="{B1E6DFA2-F297-774C-A8BF-E9E8A6E5D240}" type="pres">
      <dgm:prSet presAssocID="{A31F9286-19ED-DD45-AEEE-66AA793B6136}" presName="chevron1" presStyleLbl="alignNode1" presStyleIdx="7" presStyleCnt="21"/>
      <dgm:spPr/>
    </dgm:pt>
    <dgm:pt modelId="{A38570F3-6ABD-F844-88B8-7BD0901B7931}" type="pres">
      <dgm:prSet presAssocID="{A31F9286-19ED-DD45-AEEE-66AA793B6136}" presName="chevron2" presStyleLbl="alignNode1" presStyleIdx="8" presStyleCnt="21"/>
      <dgm:spPr/>
    </dgm:pt>
    <dgm:pt modelId="{1775A396-D973-964D-BFD2-4BAF486B2260}" type="pres">
      <dgm:prSet presAssocID="{A31F9286-19ED-DD45-AEEE-66AA793B6136}" presName="chevron3" presStyleLbl="alignNode1" presStyleIdx="9" presStyleCnt="21"/>
      <dgm:spPr/>
    </dgm:pt>
    <dgm:pt modelId="{0082B215-6C5D-AD47-8EA6-B0C8F29DFD76}" type="pres">
      <dgm:prSet presAssocID="{A31F9286-19ED-DD45-AEEE-66AA793B6136}" presName="chevron4" presStyleLbl="alignNode1" presStyleIdx="10" presStyleCnt="21"/>
      <dgm:spPr/>
    </dgm:pt>
    <dgm:pt modelId="{A3592DE4-AC02-6F4C-B264-C061B657C35E}" type="pres">
      <dgm:prSet presAssocID="{A31F9286-19ED-DD45-AEEE-66AA793B6136}" presName="chevron5" presStyleLbl="alignNode1" presStyleIdx="11" presStyleCnt="21"/>
      <dgm:spPr/>
    </dgm:pt>
    <dgm:pt modelId="{45DCE9C5-2F47-F84F-AB69-03189292B6AB}" type="pres">
      <dgm:prSet presAssocID="{A31F9286-19ED-DD45-AEEE-66AA793B6136}" presName="chevron6" presStyleLbl="alignNode1" presStyleIdx="12" presStyleCnt="21"/>
      <dgm:spPr/>
    </dgm:pt>
    <dgm:pt modelId="{F3C23AC7-DB4F-DC4B-90EC-E9BAA53E95D1}" type="pres">
      <dgm:prSet presAssocID="{A31F9286-19ED-DD45-AEEE-66AA793B6136}" presName="chevron7" presStyleLbl="alignNode1" presStyleIdx="13" presStyleCnt="21"/>
      <dgm:spPr/>
    </dgm:pt>
    <dgm:pt modelId="{D20B6084-C756-A94A-AE5D-84B2CEFB5FAF}" type="pres">
      <dgm:prSet presAssocID="{A31F9286-19ED-DD45-AEEE-66AA793B6136}" presName="childtext" presStyleLbl="solidFgAcc1" presStyleIdx="1" presStyleCnt="3">
        <dgm:presLayoutVars>
          <dgm:chMax/>
          <dgm:chPref val="0"/>
          <dgm:bulletEnabled val="1"/>
        </dgm:presLayoutVars>
      </dgm:prSet>
      <dgm:spPr/>
    </dgm:pt>
    <dgm:pt modelId="{0D73BB54-FE7C-1940-B1BD-ECE04018445A}" type="pres">
      <dgm:prSet presAssocID="{2E49971D-FDD1-8046-A7B8-680B1D79920B}" presName="sibTrans" presStyleCnt="0"/>
      <dgm:spPr/>
    </dgm:pt>
    <dgm:pt modelId="{4E6998B0-DDA6-6B46-8F6D-4C18ABAEAEBC}" type="pres">
      <dgm:prSet presAssocID="{5A5B1760-0A41-9A45-916F-815824597769}" presName="parenttextcomposite" presStyleCnt="0"/>
      <dgm:spPr/>
    </dgm:pt>
    <dgm:pt modelId="{A91B0E0D-8616-D949-A308-70D766CC5665}" type="pres">
      <dgm:prSet presAssocID="{5A5B1760-0A41-9A45-916F-815824597769}" presName="parenttext" presStyleLbl="revTx" presStyleIdx="2" presStyleCnt="3">
        <dgm:presLayoutVars>
          <dgm:chMax/>
          <dgm:chPref val="2"/>
          <dgm:bulletEnabled val="1"/>
        </dgm:presLayoutVars>
      </dgm:prSet>
      <dgm:spPr/>
    </dgm:pt>
    <dgm:pt modelId="{D100F0F6-9951-3246-BA79-6E59DD5BEC02}" type="pres">
      <dgm:prSet presAssocID="{5A5B1760-0A41-9A45-916F-815824597769}" presName="composite" presStyleCnt="0"/>
      <dgm:spPr/>
    </dgm:pt>
    <dgm:pt modelId="{3794AB50-C3F0-DB48-8A44-FC29B2F27F90}" type="pres">
      <dgm:prSet presAssocID="{5A5B1760-0A41-9A45-916F-815824597769}" presName="chevron1" presStyleLbl="alignNode1" presStyleIdx="14" presStyleCnt="21"/>
      <dgm:spPr/>
    </dgm:pt>
    <dgm:pt modelId="{BCED4C35-CE49-3746-A6F3-16AC87CDD3D4}" type="pres">
      <dgm:prSet presAssocID="{5A5B1760-0A41-9A45-916F-815824597769}" presName="chevron2" presStyleLbl="alignNode1" presStyleIdx="15" presStyleCnt="21"/>
      <dgm:spPr/>
    </dgm:pt>
    <dgm:pt modelId="{8B1100F9-5788-4D48-937A-556F4FCEC0AB}" type="pres">
      <dgm:prSet presAssocID="{5A5B1760-0A41-9A45-916F-815824597769}" presName="chevron3" presStyleLbl="alignNode1" presStyleIdx="16" presStyleCnt="21"/>
      <dgm:spPr/>
    </dgm:pt>
    <dgm:pt modelId="{5674AC1C-F2DA-B44C-BAA1-163BD66CFA2A}" type="pres">
      <dgm:prSet presAssocID="{5A5B1760-0A41-9A45-916F-815824597769}" presName="chevron4" presStyleLbl="alignNode1" presStyleIdx="17" presStyleCnt="21"/>
      <dgm:spPr/>
    </dgm:pt>
    <dgm:pt modelId="{7794789B-1E18-FF4C-9883-3CA9217B6251}" type="pres">
      <dgm:prSet presAssocID="{5A5B1760-0A41-9A45-916F-815824597769}" presName="chevron5" presStyleLbl="alignNode1" presStyleIdx="18" presStyleCnt="21"/>
      <dgm:spPr/>
    </dgm:pt>
    <dgm:pt modelId="{FAAC5284-63A8-B947-AEF0-4508FF1619A6}" type="pres">
      <dgm:prSet presAssocID="{5A5B1760-0A41-9A45-916F-815824597769}" presName="chevron6" presStyleLbl="alignNode1" presStyleIdx="19" presStyleCnt="21"/>
      <dgm:spPr/>
    </dgm:pt>
    <dgm:pt modelId="{CC0E60EB-CB45-CD47-94B5-E4A5540E5C83}" type="pres">
      <dgm:prSet presAssocID="{5A5B1760-0A41-9A45-916F-815824597769}" presName="chevron7" presStyleLbl="alignNode1" presStyleIdx="20" presStyleCnt="21"/>
      <dgm:spPr/>
    </dgm:pt>
    <dgm:pt modelId="{83543135-6CF0-3040-98C2-6803394F78AF}" type="pres">
      <dgm:prSet presAssocID="{5A5B1760-0A41-9A45-916F-815824597769}" presName="childtext" presStyleLbl="solidFgAcc1" presStyleIdx="2" presStyleCnt="3" custScaleX="102939">
        <dgm:presLayoutVars>
          <dgm:chMax/>
          <dgm:chPref val="0"/>
          <dgm:bulletEnabled val="1"/>
        </dgm:presLayoutVars>
      </dgm:prSet>
      <dgm:spPr/>
    </dgm:pt>
  </dgm:ptLst>
  <dgm:cxnLst>
    <dgm:cxn modelId="{5DD90103-3D52-8D44-B9EA-657F0A9634F7}" type="presOf" srcId="{21D1CBA2-F045-0240-94FB-EA9655272F5C}" destId="{9830464E-CB7C-AD4E-87DF-DA379A215354}" srcOrd="0" destOrd="0" presId="urn:microsoft.com/office/officeart/2008/layout/VerticalAccentList"/>
    <dgm:cxn modelId="{47E5D507-6645-8349-A0B6-0A756C04BA82}" srcId="{5A5B1760-0A41-9A45-916F-815824597769}" destId="{73661446-D474-B045-8F61-B0D9C736F8E2}" srcOrd="0" destOrd="0" parTransId="{BB577BB5-3C9F-2547-BCC0-AA42E0E43E70}" sibTransId="{97FC906E-75F0-764D-B3BC-675447D9E5D3}"/>
    <dgm:cxn modelId="{8FA36A41-E0AB-4F4D-B5FC-9687E8ED02C5}" srcId="{21D1CBA2-F045-0240-94FB-EA9655272F5C}" destId="{8A11BC69-EB95-6348-94FE-BF1061584A96}" srcOrd="0" destOrd="0" parTransId="{800C9A1B-4E08-564C-8B57-711AA163FD25}" sibTransId="{770BF707-B8F9-6446-822E-9A8FED113B6D}"/>
    <dgm:cxn modelId="{DD6FC842-FB4A-F543-9B40-DA8CEAD9F9E1}" type="presOf" srcId="{8A11BC69-EB95-6348-94FE-BF1061584A96}" destId="{55D7F159-899E-F640-9ABB-AD0D0195BBEB}" srcOrd="0" destOrd="0" presId="urn:microsoft.com/office/officeart/2008/layout/VerticalAccentList"/>
    <dgm:cxn modelId="{7C92B463-F799-F54A-9F68-1F0B880A9891}" type="presOf" srcId="{64DE800A-B37A-7A41-AC79-B29382F6AE9A}" destId="{D7FAB485-8F15-894A-90AE-BEFEC8314586}" srcOrd="0" destOrd="0" presId="urn:microsoft.com/office/officeart/2008/layout/VerticalAccentList"/>
    <dgm:cxn modelId="{C58F357E-CAC0-014A-89C2-6780A0964059}" type="presOf" srcId="{648C4F26-602A-414F-B2CC-8B2EC8763F2C}" destId="{D20B6084-C756-A94A-AE5D-84B2CEFB5FAF}" srcOrd="0" destOrd="0" presId="urn:microsoft.com/office/officeart/2008/layout/VerticalAccentList"/>
    <dgm:cxn modelId="{0AC7A59B-A56C-2346-8966-2AA8A7FF5E73}" type="presOf" srcId="{5A5B1760-0A41-9A45-916F-815824597769}" destId="{A91B0E0D-8616-D949-A308-70D766CC5665}" srcOrd="0" destOrd="0" presId="urn:microsoft.com/office/officeart/2008/layout/VerticalAccentList"/>
    <dgm:cxn modelId="{30B5D09F-9962-3340-8F29-3F3E1ECAF441}" srcId="{64DE800A-B37A-7A41-AC79-B29382F6AE9A}" destId="{5A5B1760-0A41-9A45-916F-815824597769}" srcOrd="2" destOrd="0" parTransId="{A7A1442C-5358-2449-AA42-9D06C5CE8817}" sibTransId="{0E8B0F62-0D61-A44B-9382-A675DECC08F2}"/>
    <dgm:cxn modelId="{5B9034A1-382A-294F-928C-66AEB31351D9}" type="presOf" srcId="{A31F9286-19ED-DD45-AEEE-66AA793B6136}" destId="{24371EC5-2B11-0340-B74C-92B30D66CC45}" srcOrd="0" destOrd="0" presId="urn:microsoft.com/office/officeart/2008/layout/VerticalAccentList"/>
    <dgm:cxn modelId="{CBC78BB0-F609-614C-ADF3-25CCC1D64C36}" srcId="{A31F9286-19ED-DD45-AEEE-66AA793B6136}" destId="{648C4F26-602A-414F-B2CC-8B2EC8763F2C}" srcOrd="0" destOrd="0" parTransId="{5D982286-30DF-D545-96F3-6FB5EB39178A}" sibTransId="{1683114A-97BD-5844-8D83-B11C15A2D666}"/>
    <dgm:cxn modelId="{FCE95EBE-D413-0446-88A8-70D669C069C1}" srcId="{64DE800A-B37A-7A41-AC79-B29382F6AE9A}" destId="{21D1CBA2-F045-0240-94FB-EA9655272F5C}" srcOrd="0" destOrd="0" parTransId="{C01BF309-AF10-8B42-BAE2-4E61C434A6CD}" sibTransId="{BFF8353E-16A7-FF40-9884-CC258C335530}"/>
    <dgm:cxn modelId="{35BCA7BF-6EF7-624D-863B-3301A5EF1997}" srcId="{64DE800A-B37A-7A41-AC79-B29382F6AE9A}" destId="{A31F9286-19ED-DD45-AEEE-66AA793B6136}" srcOrd="1" destOrd="0" parTransId="{27F28648-EB52-DB48-B02A-66F43CBE24C6}" sibTransId="{2E49971D-FDD1-8046-A7B8-680B1D79920B}"/>
    <dgm:cxn modelId="{E105A3D8-1803-0B4C-9321-DB690916E39F}" type="presOf" srcId="{73661446-D474-B045-8F61-B0D9C736F8E2}" destId="{83543135-6CF0-3040-98C2-6803394F78AF}" srcOrd="0" destOrd="0" presId="urn:microsoft.com/office/officeart/2008/layout/VerticalAccentList"/>
    <dgm:cxn modelId="{E4282B7C-38F7-DD4B-BC52-5423E0EECC85}" type="presParOf" srcId="{D7FAB485-8F15-894A-90AE-BEFEC8314586}" destId="{423D31C4-9EA9-7847-A2DE-0F1D061C162D}" srcOrd="0" destOrd="0" presId="urn:microsoft.com/office/officeart/2008/layout/VerticalAccentList"/>
    <dgm:cxn modelId="{FBDE694E-6E03-7845-A5EB-BBD23E004A6F}" type="presParOf" srcId="{423D31C4-9EA9-7847-A2DE-0F1D061C162D}" destId="{9830464E-CB7C-AD4E-87DF-DA379A215354}" srcOrd="0" destOrd="0" presId="urn:microsoft.com/office/officeart/2008/layout/VerticalAccentList"/>
    <dgm:cxn modelId="{D9017FB8-4573-684C-82DE-D57D35CB69EA}" type="presParOf" srcId="{D7FAB485-8F15-894A-90AE-BEFEC8314586}" destId="{7AA85A7D-D466-9F43-92EE-13ABAAA5BD81}" srcOrd="1" destOrd="0" presId="urn:microsoft.com/office/officeart/2008/layout/VerticalAccentList"/>
    <dgm:cxn modelId="{2582D2A6-B3ED-6B41-8A52-DCB2C90A8255}" type="presParOf" srcId="{7AA85A7D-D466-9F43-92EE-13ABAAA5BD81}" destId="{EDC8F6BB-CDD2-2048-9AD0-B2F50B4011AF}" srcOrd="0" destOrd="0" presId="urn:microsoft.com/office/officeart/2008/layout/VerticalAccentList"/>
    <dgm:cxn modelId="{97D944B3-ED98-9040-9918-434CF604BCD6}" type="presParOf" srcId="{7AA85A7D-D466-9F43-92EE-13ABAAA5BD81}" destId="{C674F02C-8387-FF40-9C81-EF6C58B50514}" srcOrd="1" destOrd="0" presId="urn:microsoft.com/office/officeart/2008/layout/VerticalAccentList"/>
    <dgm:cxn modelId="{552D0FCA-29DE-8B4E-A7FF-D867415CDDFC}" type="presParOf" srcId="{7AA85A7D-D466-9F43-92EE-13ABAAA5BD81}" destId="{FE80AE15-66FB-7749-A35B-5FC9AB8464E9}" srcOrd="2" destOrd="0" presId="urn:microsoft.com/office/officeart/2008/layout/VerticalAccentList"/>
    <dgm:cxn modelId="{1876E9D8-1FF0-E946-AEFA-23C2B174280B}" type="presParOf" srcId="{7AA85A7D-D466-9F43-92EE-13ABAAA5BD81}" destId="{83C3D6FD-D7EE-E74B-9067-DCF37C95EFD9}" srcOrd="3" destOrd="0" presId="urn:microsoft.com/office/officeart/2008/layout/VerticalAccentList"/>
    <dgm:cxn modelId="{8A1EEBD7-F871-C247-888B-7342F779D1E9}" type="presParOf" srcId="{7AA85A7D-D466-9F43-92EE-13ABAAA5BD81}" destId="{F4F05034-F702-7745-95B9-7A8871C49300}" srcOrd="4" destOrd="0" presId="urn:microsoft.com/office/officeart/2008/layout/VerticalAccentList"/>
    <dgm:cxn modelId="{E916395A-0006-B74C-8875-AFA124CD88DB}" type="presParOf" srcId="{7AA85A7D-D466-9F43-92EE-13ABAAA5BD81}" destId="{E879D1C1-5D4A-6142-85DF-5AD447B057D4}" srcOrd="5" destOrd="0" presId="urn:microsoft.com/office/officeart/2008/layout/VerticalAccentList"/>
    <dgm:cxn modelId="{854A483F-8806-A040-9970-C5F7DC958A2C}" type="presParOf" srcId="{7AA85A7D-D466-9F43-92EE-13ABAAA5BD81}" destId="{85520135-BF58-5046-A52C-FDADA168F8B7}" srcOrd="6" destOrd="0" presId="urn:microsoft.com/office/officeart/2008/layout/VerticalAccentList"/>
    <dgm:cxn modelId="{66449C66-2B5C-4D41-8B0E-D63B84F59C51}" type="presParOf" srcId="{7AA85A7D-D466-9F43-92EE-13ABAAA5BD81}" destId="{55D7F159-899E-F640-9ABB-AD0D0195BBEB}" srcOrd="7" destOrd="0" presId="urn:microsoft.com/office/officeart/2008/layout/VerticalAccentList"/>
    <dgm:cxn modelId="{F654151E-A8E1-9147-978D-C5ABC224C495}" type="presParOf" srcId="{D7FAB485-8F15-894A-90AE-BEFEC8314586}" destId="{D2865D83-B053-3D40-970A-73B6C6BA578D}" srcOrd="2" destOrd="0" presId="urn:microsoft.com/office/officeart/2008/layout/VerticalAccentList"/>
    <dgm:cxn modelId="{35258DC3-0464-DE47-9D55-D067C583B95B}" type="presParOf" srcId="{D7FAB485-8F15-894A-90AE-BEFEC8314586}" destId="{015207F1-0AE8-CC4D-9FFE-1C12F179432E}" srcOrd="3" destOrd="0" presId="urn:microsoft.com/office/officeart/2008/layout/VerticalAccentList"/>
    <dgm:cxn modelId="{11CB8A44-58D4-0C45-8BD4-6E8CD0CB997B}" type="presParOf" srcId="{015207F1-0AE8-CC4D-9FFE-1C12F179432E}" destId="{24371EC5-2B11-0340-B74C-92B30D66CC45}" srcOrd="0" destOrd="0" presId="urn:microsoft.com/office/officeart/2008/layout/VerticalAccentList"/>
    <dgm:cxn modelId="{2F84D880-A0A7-9342-98C4-12E7A801D852}" type="presParOf" srcId="{D7FAB485-8F15-894A-90AE-BEFEC8314586}" destId="{200A9ABF-513C-7240-A2D0-4948BB073C76}" srcOrd="4" destOrd="0" presId="urn:microsoft.com/office/officeart/2008/layout/VerticalAccentList"/>
    <dgm:cxn modelId="{2B66BA68-BC61-FD44-9ACE-8E534243798B}" type="presParOf" srcId="{200A9ABF-513C-7240-A2D0-4948BB073C76}" destId="{B1E6DFA2-F297-774C-A8BF-E9E8A6E5D240}" srcOrd="0" destOrd="0" presId="urn:microsoft.com/office/officeart/2008/layout/VerticalAccentList"/>
    <dgm:cxn modelId="{6998021A-A7CC-7248-A813-7DADB8E87087}" type="presParOf" srcId="{200A9ABF-513C-7240-A2D0-4948BB073C76}" destId="{A38570F3-6ABD-F844-88B8-7BD0901B7931}" srcOrd="1" destOrd="0" presId="urn:microsoft.com/office/officeart/2008/layout/VerticalAccentList"/>
    <dgm:cxn modelId="{91241264-065E-9F4C-9C5A-A2CAF80E7B5D}" type="presParOf" srcId="{200A9ABF-513C-7240-A2D0-4948BB073C76}" destId="{1775A396-D973-964D-BFD2-4BAF486B2260}" srcOrd="2" destOrd="0" presId="urn:microsoft.com/office/officeart/2008/layout/VerticalAccentList"/>
    <dgm:cxn modelId="{B5C3A314-FA14-734D-8E07-C57BB9BF223E}" type="presParOf" srcId="{200A9ABF-513C-7240-A2D0-4948BB073C76}" destId="{0082B215-6C5D-AD47-8EA6-B0C8F29DFD76}" srcOrd="3" destOrd="0" presId="urn:microsoft.com/office/officeart/2008/layout/VerticalAccentList"/>
    <dgm:cxn modelId="{F688AE69-1665-0049-93F2-1897ABD4258D}" type="presParOf" srcId="{200A9ABF-513C-7240-A2D0-4948BB073C76}" destId="{A3592DE4-AC02-6F4C-B264-C061B657C35E}" srcOrd="4" destOrd="0" presId="urn:microsoft.com/office/officeart/2008/layout/VerticalAccentList"/>
    <dgm:cxn modelId="{93912764-516B-2343-9299-05BC80CFE849}" type="presParOf" srcId="{200A9ABF-513C-7240-A2D0-4948BB073C76}" destId="{45DCE9C5-2F47-F84F-AB69-03189292B6AB}" srcOrd="5" destOrd="0" presId="urn:microsoft.com/office/officeart/2008/layout/VerticalAccentList"/>
    <dgm:cxn modelId="{F02F96D4-F721-0D40-A502-871313E19441}" type="presParOf" srcId="{200A9ABF-513C-7240-A2D0-4948BB073C76}" destId="{F3C23AC7-DB4F-DC4B-90EC-E9BAA53E95D1}" srcOrd="6" destOrd="0" presId="urn:microsoft.com/office/officeart/2008/layout/VerticalAccentList"/>
    <dgm:cxn modelId="{932394CA-91EA-094B-9E18-E9C939EAFCC9}" type="presParOf" srcId="{200A9ABF-513C-7240-A2D0-4948BB073C76}" destId="{D20B6084-C756-A94A-AE5D-84B2CEFB5FAF}" srcOrd="7" destOrd="0" presId="urn:microsoft.com/office/officeart/2008/layout/VerticalAccentList"/>
    <dgm:cxn modelId="{BCF4C6CD-2D0A-5042-9F5F-097085FF1D3B}" type="presParOf" srcId="{D7FAB485-8F15-894A-90AE-BEFEC8314586}" destId="{0D73BB54-FE7C-1940-B1BD-ECE04018445A}" srcOrd="5" destOrd="0" presId="urn:microsoft.com/office/officeart/2008/layout/VerticalAccentList"/>
    <dgm:cxn modelId="{BBB8305F-471F-5142-9044-B965D9BACBFF}" type="presParOf" srcId="{D7FAB485-8F15-894A-90AE-BEFEC8314586}" destId="{4E6998B0-DDA6-6B46-8F6D-4C18ABAEAEBC}" srcOrd="6" destOrd="0" presId="urn:microsoft.com/office/officeart/2008/layout/VerticalAccentList"/>
    <dgm:cxn modelId="{3D19387A-A39B-6046-99DF-5A6F441F93FB}" type="presParOf" srcId="{4E6998B0-DDA6-6B46-8F6D-4C18ABAEAEBC}" destId="{A91B0E0D-8616-D949-A308-70D766CC5665}" srcOrd="0" destOrd="0" presId="urn:microsoft.com/office/officeart/2008/layout/VerticalAccentList"/>
    <dgm:cxn modelId="{3651402F-1B59-FD45-BD48-86130FBF2A26}" type="presParOf" srcId="{D7FAB485-8F15-894A-90AE-BEFEC8314586}" destId="{D100F0F6-9951-3246-BA79-6E59DD5BEC02}" srcOrd="7" destOrd="0" presId="urn:microsoft.com/office/officeart/2008/layout/VerticalAccentList"/>
    <dgm:cxn modelId="{FF711124-EB86-F24D-AD09-E090EDB24DC9}" type="presParOf" srcId="{D100F0F6-9951-3246-BA79-6E59DD5BEC02}" destId="{3794AB50-C3F0-DB48-8A44-FC29B2F27F90}" srcOrd="0" destOrd="0" presId="urn:microsoft.com/office/officeart/2008/layout/VerticalAccentList"/>
    <dgm:cxn modelId="{8C0154F8-66A1-EE43-B768-6C534E92ECF9}" type="presParOf" srcId="{D100F0F6-9951-3246-BA79-6E59DD5BEC02}" destId="{BCED4C35-CE49-3746-A6F3-16AC87CDD3D4}" srcOrd="1" destOrd="0" presId="urn:microsoft.com/office/officeart/2008/layout/VerticalAccentList"/>
    <dgm:cxn modelId="{8648FDF3-AAE7-C341-A716-C56D31F72873}" type="presParOf" srcId="{D100F0F6-9951-3246-BA79-6E59DD5BEC02}" destId="{8B1100F9-5788-4D48-937A-556F4FCEC0AB}" srcOrd="2" destOrd="0" presId="urn:microsoft.com/office/officeart/2008/layout/VerticalAccentList"/>
    <dgm:cxn modelId="{F811231E-F2ED-FE49-BA97-46675416930F}" type="presParOf" srcId="{D100F0F6-9951-3246-BA79-6E59DD5BEC02}" destId="{5674AC1C-F2DA-B44C-BAA1-163BD66CFA2A}" srcOrd="3" destOrd="0" presId="urn:microsoft.com/office/officeart/2008/layout/VerticalAccentList"/>
    <dgm:cxn modelId="{214D1724-EE11-D949-A570-0D5EEE7384DC}" type="presParOf" srcId="{D100F0F6-9951-3246-BA79-6E59DD5BEC02}" destId="{7794789B-1E18-FF4C-9883-3CA9217B6251}" srcOrd="4" destOrd="0" presId="urn:microsoft.com/office/officeart/2008/layout/VerticalAccentList"/>
    <dgm:cxn modelId="{C2554AF8-FC15-D345-AC3F-185276C94A80}" type="presParOf" srcId="{D100F0F6-9951-3246-BA79-6E59DD5BEC02}" destId="{FAAC5284-63A8-B947-AEF0-4508FF1619A6}" srcOrd="5" destOrd="0" presId="urn:microsoft.com/office/officeart/2008/layout/VerticalAccentList"/>
    <dgm:cxn modelId="{F7C07583-54DD-BF43-88E7-D3854225F633}" type="presParOf" srcId="{D100F0F6-9951-3246-BA79-6E59DD5BEC02}" destId="{CC0E60EB-CB45-CD47-94B5-E4A5540E5C83}" srcOrd="6" destOrd="0" presId="urn:microsoft.com/office/officeart/2008/layout/VerticalAccentList"/>
    <dgm:cxn modelId="{71687C7A-1C1D-274C-9A40-0174A8F927C9}" type="presParOf" srcId="{D100F0F6-9951-3246-BA79-6E59DD5BEC02}" destId="{83543135-6CF0-3040-98C2-6803394F78AF}"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7AD2354-9A36-5F43-A684-48871F100832}" type="doc">
      <dgm:prSet loTypeId="urn:microsoft.com/office/officeart/2005/8/layout/cycle6" loCatId="" qsTypeId="urn:microsoft.com/office/officeart/2005/8/quickstyle/simple1" qsCatId="simple" csTypeId="urn:microsoft.com/office/officeart/2005/8/colors/accent1_2" csCatId="accent1" phldr="1"/>
      <dgm:spPr/>
    </dgm:pt>
    <dgm:pt modelId="{DF3542E7-81F7-0F4D-BA9C-B6D496062002}">
      <dgm:prSet phldrT="[Text]"/>
      <dgm:spPr/>
      <dgm:t>
        <a:bodyPr/>
        <a:lstStyle/>
        <a:p>
          <a:r>
            <a:rPr lang="en-US" dirty="0"/>
            <a:t>Extensive Classification system</a:t>
          </a:r>
        </a:p>
      </dgm:t>
    </dgm:pt>
    <dgm:pt modelId="{596ABCC3-7771-4744-BA9E-EC077823093F}" type="parTrans" cxnId="{07538B54-A63A-2F45-BCCF-4D8B66C1921E}">
      <dgm:prSet/>
      <dgm:spPr/>
      <dgm:t>
        <a:bodyPr/>
        <a:lstStyle/>
        <a:p>
          <a:endParaRPr lang="en-US"/>
        </a:p>
      </dgm:t>
    </dgm:pt>
    <dgm:pt modelId="{944313FE-36D2-B549-8BD8-B85B5821FC1F}" type="sibTrans" cxnId="{07538B54-A63A-2F45-BCCF-4D8B66C1921E}">
      <dgm:prSet/>
      <dgm:spPr/>
      <dgm:t>
        <a:bodyPr/>
        <a:lstStyle/>
        <a:p>
          <a:endParaRPr lang="en-US"/>
        </a:p>
      </dgm:t>
    </dgm:pt>
    <dgm:pt modelId="{24A65B42-BF2D-AC4E-BA7B-CA458EFF5DEA}">
      <dgm:prSet phldrT="[Text]"/>
      <dgm:spPr/>
      <dgm:t>
        <a:bodyPr/>
        <a:lstStyle/>
        <a:p>
          <a:r>
            <a:rPr lang="en-US" dirty="0"/>
            <a:t>Alumni Database</a:t>
          </a:r>
        </a:p>
      </dgm:t>
    </dgm:pt>
    <dgm:pt modelId="{13F714C0-243F-6D44-9BB8-2A55510EF5A4}" type="parTrans" cxnId="{F3F0B6CB-F6F4-3D49-86D2-5FE4CDA00A9E}">
      <dgm:prSet/>
      <dgm:spPr/>
      <dgm:t>
        <a:bodyPr/>
        <a:lstStyle/>
        <a:p>
          <a:endParaRPr lang="en-US"/>
        </a:p>
      </dgm:t>
    </dgm:pt>
    <dgm:pt modelId="{FA4892CE-20BE-8748-805E-9952C5268D31}" type="sibTrans" cxnId="{F3F0B6CB-F6F4-3D49-86D2-5FE4CDA00A9E}">
      <dgm:prSet/>
      <dgm:spPr/>
      <dgm:t>
        <a:bodyPr/>
        <a:lstStyle/>
        <a:p>
          <a:endParaRPr lang="en-US"/>
        </a:p>
      </dgm:t>
    </dgm:pt>
    <dgm:pt modelId="{0D275424-D73C-744B-9121-26C1AC3FA1A0}">
      <dgm:prSet phldrT="[Text]"/>
      <dgm:spPr/>
      <dgm:t>
        <a:bodyPr/>
        <a:lstStyle/>
        <a:p>
          <a:r>
            <a:rPr lang="en-US" dirty="0"/>
            <a:t>History of Events</a:t>
          </a:r>
        </a:p>
      </dgm:t>
    </dgm:pt>
    <dgm:pt modelId="{53E44A81-40F7-4E42-9257-4F8EA0A89C6C}" type="parTrans" cxnId="{56A303BB-A9DD-B640-88F1-08121BBB513F}">
      <dgm:prSet/>
      <dgm:spPr/>
      <dgm:t>
        <a:bodyPr/>
        <a:lstStyle/>
        <a:p>
          <a:endParaRPr lang="en-US"/>
        </a:p>
      </dgm:t>
    </dgm:pt>
    <dgm:pt modelId="{8B18CCC6-365D-6E4A-AF50-4A2F22C56DE6}" type="sibTrans" cxnId="{56A303BB-A9DD-B640-88F1-08121BBB513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t>
        <a:bodyPr/>
        <a:lstStyle/>
        <a:p>
          <a:endParaRPr lang="en-US"/>
        </a:p>
      </dgm:t>
    </dgm:pt>
    <dgm:pt modelId="{28D2A0FF-5393-E842-924B-678EDF416EC2}">
      <dgm:prSet phldrT="[Text]" custT="1"/>
      <dgm:spPr/>
      <dgm:t>
        <a:bodyPr/>
        <a:lstStyle/>
        <a:p>
          <a:r>
            <a:rPr lang="en-US" sz="1200" b="1" dirty="0">
              <a:solidFill>
                <a:schemeClr val="tx1"/>
              </a:solidFill>
            </a:rPr>
            <a:t>Insights to Planning Future events</a:t>
          </a:r>
        </a:p>
      </dgm:t>
    </dgm:pt>
    <dgm:pt modelId="{4D32D2D9-DD25-7148-8993-FE8B69694105}" type="parTrans" cxnId="{E3FCFA2D-8DA2-2344-8DAB-D40263354234}">
      <dgm:prSet/>
      <dgm:spPr/>
      <dgm:t>
        <a:bodyPr/>
        <a:lstStyle/>
        <a:p>
          <a:endParaRPr lang="en-US"/>
        </a:p>
      </dgm:t>
    </dgm:pt>
    <dgm:pt modelId="{A687D748-070C-784E-9CBD-E09DF85F6DA7}" type="sibTrans" cxnId="{E3FCFA2D-8DA2-2344-8DAB-D40263354234}">
      <dgm:prSet/>
      <dgm:spPr/>
      <dgm:t>
        <a:bodyPr/>
        <a:lstStyle/>
        <a:p>
          <a:endParaRPr lang="en-US"/>
        </a:p>
      </dgm:t>
    </dgm:pt>
    <dgm:pt modelId="{714AC823-7707-FD48-B82A-AEA44CBE7681}">
      <dgm:prSet phldrT="[Text]" custT="1"/>
      <dgm:spPr/>
      <dgm:t>
        <a:bodyPr/>
        <a:lstStyle/>
        <a:p>
          <a:r>
            <a:rPr lang="en-US" sz="1200" b="1" dirty="0">
              <a:solidFill>
                <a:schemeClr val="tx1"/>
              </a:solidFill>
            </a:rPr>
            <a:t>Increase Attendance in Key Groups</a:t>
          </a:r>
        </a:p>
      </dgm:t>
    </dgm:pt>
    <dgm:pt modelId="{BD8E5CD4-868A-8A4B-9F9F-41D1C25C1173}" type="parTrans" cxnId="{53FE6B34-40C6-B541-880C-52678BE18E78}">
      <dgm:prSet/>
      <dgm:spPr/>
      <dgm:t>
        <a:bodyPr/>
        <a:lstStyle/>
        <a:p>
          <a:endParaRPr lang="en-US"/>
        </a:p>
      </dgm:t>
    </dgm:pt>
    <dgm:pt modelId="{D9DA5F20-B35C-2041-9EAB-5DEF6B7A62F7}" type="sibTrans" cxnId="{53FE6B34-40C6-B541-880C-52678BE18E78}">
      <dgm:prSet/>
      <dgm:spPr/>
      <dgm:t>
        <a:bodyPr/>
        <a:lstStyle/>
        <a:p>
          <a:endParaRPr lang="en-US"/>
        </a:p>
      </dgm:t>
    </dgm:pt>
    <dgm:pt modelId="{25A249D0-80BE-3D43-B7CF-6A7D1209C3E1}">
      <dgm:prSet phldrT="[Text]" custT="1"/>
      <dgm:spPr/>
      <dgm:t>
        <a:bodyPr/>
        <a:lstStyle/>
        <a:p>
          <a:r>
            <a:rPr lang="en-US" sz="1200" b="1" dirty="0">
              <a:solidFill>
                <a:schemeClr val="tx1"/>
              </a:solidFill>
            </a:rPr>
            <a:t>Provide Long-Term Data Structure</a:t>
          </a:r>
        </a:p>
      </dgm:t>
    </dgm:pt>
    <dgm:pt modelId="{5F9D9B40-ABAC-5E41-B18D-26315AA764D7}" type="parTrans" cxnId="{927FB563-D8E8-D647-ACA1-7F6C55DE8807}">
      <dgm:prSet/>
      <dgm:spPr/>
      <dgm:t>
        <a:bodyPr/>
        <a:lstStyle/>
        <a:p>
          <a:endParaRPr lang="en-US"/>
        </a:p>
      </dgm:t>
    </dgm:pt>
    <dgm:pt modelId="{63AB5728-4DE8-C546-9691-BAE7EAC890C7}" type="sibTrans" cxnId="{927FB563-D8E8-D647-ACA1-7F6C55DE8807}">
      <dgm:prSet/>
      <dgm:spPr/>
      <dgm:t>
        <a:bodyPr/>
        <a:lstStyle/>
        <a:p>
          <a:endParaRPr lang="en-US"/>
        </a:p>
      </dgm:t>
    </dgm:pt>
    <dgm:pt modelId="{35F4B73E-DCA8-6C43-B159-1FBA3399963D}">
      <dgm:prSet phldrT="[Text]" custT="1"/>
      <dgm:spPr/>
      <dgm:t>
        <a:bodyPr/>
        <a:lstStyle/>
        <a:p>
          <a:r>
            <a:rPr lang="en-US" sz="1400" dirty="0">
              <a:solidFill>
                <a:schemeClr val="bg1"/>
              </a:solidFill>
            </a:rPr>
            <a:t>Use Centralized Database Instead of Excel</a:t>
          </a:r>
        </a:p>
      </dgm:t>
    </dgm:pt>
    <dgm:pt modelId="{A3701FCE-704E-8A49-B289-6B3DBC374CD0}" type="parTrans" cxnId="{16D46B31-2FC6-3C4C-AFDA-5C002614E61E}">
      <dgm:prSet/>
      <dgm:spPr/>
      <dgm:t>
        <a:bodyPr/>
        <a:lstStyle/>
        <a:p>
          <a:endParaRPr lang="en-US"/>
        </a:p>
      </dgm:t>
    </dgm:pt>
    <dgm:pt modelId="{750A373D-AF97-564D-8EEA-924E0A3ABEC3}" type="sibTrans" cxnId="{16D46B31-2FC6-3C4C-AFDA-5C002614E61E}">
      <dgm:prSet/>
      <dgm:spPr/>
      <dgm:t>
        <a:bodyPr/>
        <a:lstStyle/>
        <a:p>
          <a:endParaRPr lang="en-US"/>
        </a:p>
      </dgm:t>
    </dgm:pt>
    <dgm:pt modelId="{A865F587-9481-EF49-86B0-95123E7FF87B}">
      <dgm:prSet custT="1"/>
      <dgm:spPr/>
      <dgm:t>
        <a:bodyPr/>
        <a:lstStyle/>
        <a:p>
          <a:r>
            <a:rPr lang="en-US" sz="1400" dirty="0"/>
            <a:t>Gather More Details</a:t>
          </a:r>
          <a:endParaRPr lang="en-US" sz="1400" dirty="0">
            <a:solidFill>
              <a:schemeClr val="tx1"/>
            </a:solidFill>
          </a:endParaRPr>
        </a:p>
      </dgm:t>
    </dgm:pt>
    <dgm:pt modelId="{5707519B-D67F-D44E-99AC-7882A0DA68E9}" type="parTrans" cxnId="{9EEFE947-EC3F-5A42-8295-111EA597E49B}">
      <dgm:prSet/>
      <dgm:spPr/>
      <dgm:t>
        <a:bodyPr/>
        <a:lstStyle/>
        <a:p>
          <a:endParaRPr lang="en-US"/>
        </a:p>
      </dgm:t>
    </dgm:pt>
    <dgm:pt modelId="{B088125E-3322-B44F-8350-04D05028AAE0}" type="sibTrans" cxnId="{9EEFE947-EC3F-5A42-8295-111EA597E49B}">
      <dgm:prSet/>
      <dgm:spPr/>
      <dgm:t>
        <a:bodyPr/>
        <a:lstStyle/>
        <a:p>
          <a:endParaRPr lang="en-US"/>
        </a:p>
      </dgm:t>
    </dgm:pt>
    <dgm:pt modelId="{FBF13FA1-9A35-254E-88B7-BDCA95282EC5}">
      <dgm:prSet custT="1"/>
      <dgm:spPr/>
      <dgm:t>
        <a:bodyPr/>
        <a:lstStyle/>
        <a:p>
          <a:r>
            <a:rPr lang="en-US" sz="1400" dirty="0"/>
            <a:t>Develop  School-Specific events within UMD</a:t>
          </a:r>
          <a:endParaRPr lang="en-US" sz="1400" dirty="0">
            <a:solidFill>
              <a:schemeClr val="tx1"/>
            </a:solidFill>
          </a:endParaRPr>
        </a:p>
      </dgm:t>
    </dgm:pt>
    <dgm:pt modelId="{911F37D5-14D0-5946-9CF2-112E7C996A46}" type="parTrans" cxnId="{23CB4C5C-AB97-674E-A8D3-6D17F54114F1}">
      <dgm:prSet/>
      <dgm:spPr/>
      <dgm:t>
        <a:bodyPr/>
        <a:lstStyle/>
        <a:p>
          <a:endParaRPr lang="en-US"/>
        </a:p>
      </dgm:t>
    </dgm:pt>
    <dgm:pt modelId="{0114D363-5BD8-EF42-AEE1-21ED2F13F223}" type="sibTrans" cxnId="{23CB4C5C-AB97-674E-A8D3-6D17F54114F1}">
      <dgm:prSet/>
      <dgm:spPr/>
      <dgm:t>
        <a:bodyPr/>
        <a:lstStyle/>
        <a:p>
          <a:endParaRPr lang="en-US"/>
        </a:p>
      </dgm:t>
    </dgm:pt>
    <dgm:pt modelId="{B7362666-B16E-CF47-8642-91D337E0204C}">
      <dgm:prSet custT="1"/>
      <dgm:spPr/>
      <dgm:t>
        <a:bodyPr/>
        <a:lstStyle/>
        <a:p>
          <a:r>
            <a:rPr lang="en-GB" sz="1400" dirty="0"/>
            <a:t>Perform Regression Analysis for better strategy formation. </a:t>
          </a:r>
        </a:p>
      </dgm:t>
    </dgm:pt>
    <dgm:pt modelId="{9A7FBDDF-999A-6D46-ADA7-C7CF9DB09E1C}" type="parTrans" cxnId="{C105118B-9482-614F-9DF3-13E344D802FB}">
      <dgm:prSet/>
      <dgm:spPr/>
      <dgm:t>
        <a:bodyPr/>
        <a:lstStyle/>
        <a:p>
          <a:endParaRPr lang="en-GB"/>
        </a:p>
      </dgm:t>
    </dgm:pt>
    <dgm:pt modelId="{42E689A5-7B3A-584D-997C-DF15BE9F9E50}" type="sibTrans" cxnId="{C105118B-9482-614F-9DF3-13E344D802FB}">
      <dgm:prSet/>
      <dgm:spPr/>
      <dgm:t>
        <a:bodyPr/>
        <a:lstStyle/>
        <a:p>
          <a:endParaRPr lang="en-GB"/>
        </a:p>
      </dgm:t>
    </dgm:pt>
    <dgm:pt modelId="{E047F9F2-1A15-B74A-80CE-A0015C4FBAFC}" type="pres">
      <dgm:prSet presAssocID="{67AD2354-9A36-5F43-A684-48871F100832}" presName="cycle" presStyleCnt="0">
        <dgm:presLayoutVars>
          <dgm:dir/>
          <dgm:resizeHandles val="exact"/>
        </dgm:presLayoutVars>
      </dgm:prSet>
      <dgm:spPr/>
    </dgm:pt>
    <dgm:pt modelId="{0D6C4B58-8BB7-7649-B912-AF491A2CE9EA}" type="pres">
      <dgm:prSet presAssocID="{DF3542E7-81F7-0F4D-BA9C-B6D496062002}" presName="node" presStyleLbl="node1" presStyleIdx="0" presStyleCnt="7" custScaleX="78651" custScaleY="84821">
        <dgm:presLayoutVars>
          <dgm:bulletEnabled val="1"/>
        </dgm:presLayoutVars>
      </dgm:prSet>
      <dgm:spPr/>
    </dgm:pt>
    <dgm:pt modelId="{210DBEDA-3892-D246-801F-2EF812D78F48}" type="pres">
      <dgm:prSet presAssocID="{DF3542E7-81F7-0F4D-BA9C-B6D496062002}" presName="spNode" presStyleCnt="0"/>
      <dgm:spPr/>
    </dgm:pt>
    <dgm:pt modelId="{557F7781-ABBE-264A-B1E5-285840F0A034}" type="pres">
      <dgm:prSet presAssocID="{944313FE-36D2-B549-8BD8-B85B5821FC1F}" presName="sibTrans" presStyleLbl="sibTrans1D1" presStyleIdx="0" presStyleCnt="7"/>
      <dgm:spPr/>
    </dgm:pt>
    <dgm:pt modelId="{86AB2957-394F-7C44-8B5A-709B86D08958}" type="pres">
      <dgm:prSet presAssocID="{24A65B42-BF2D-AC4E-BA7B-CA458EFF5DEA}" presName="node" presStyleLbl="node1" presStyleIdx="1" presStyleCnt="7" custScaleX="80351" custScaleY="82596" custRadScaleRad="100910" custRadScaleInc="-18056">
        <dgm:presLayoutVars>
          <dgm:bulletEnabled val="1"/>
        </dgm:presLayoutVars>
      </dgm:prSet>
      <dgm:spPr/>
    </dgm:pt>
    <dgm:pt modelId="{F82C3ABC-331D-934C-9084-2192CBDD0E91}" type="pres">
      <dgm:prSet presAssocID="{24A65B42-BF2D-AC4E-BA7B-CA458EFF5DEA}" presName="spNode" presStyleCnt="0"/>
      <dgm:spPr/>
    </dgm:pt>
    <dgm:pt modelId="{CE82BE2F-76E5-E646-9536-217EA572F67B}" type="pres">
      <dgm:prSet presAssocID="{FA4892CE-20BE-8748-805E-9952C5268D31}" presName="sibTrans" presStyleLbl="sibTrans1D1" presStyleIdx="1" presStyleCnt="7"/>
      <dgm:spPr/>
    </dgm:pt>
    <dgm:pt modelId="{C397DED3-63F0-8742-AEEE-F5AD3627B651}" type="pres">
      <dgm:prSet presAssocID="{0D275424-D73C-744B-9121-26C1AC3FA1A0}" presName="node" presStyleLbl="node1" presStyleIdx="2" presStyleCnt="7" custScaleX="78936" custScaleY="70404">
        <dgm:presLayoutVars>
          <dgm:bulletEnabled val="1"/>
        </dgm:presLayoutVars>
      </dgm:prSet>
      <dgm:spPr/>
    </dgm:pt>
    <dgm:pt modelId="{19D5A65B-6712-1647-982A-57395C7DB148}" type="pres">
      <dgm:prSet presAssocID="{0D275424-D73C-744B-9121-26C1AC3FA1A0}" presName="spNode" presStyleCnt="0"/>
      <dgm:spPr/>
    </dgm:pt>
    <dgm:pt modelId="{9B947029-88CF-9B44-BD25-D5BA0AB7F824}" type="pres">
      <dgm:prSet presAssocID="{8B18CCC6-365D-6E4A-AF50-4A2F22C56DE6}" presName="sibTrans" presStyleLbl="sibTrans1D1" presStyleIdx="2" presStyleCnt="7"/>
      <dgm:spPr/>
    </dgm:pt>
    <dgm:pt modelId="{F3886471-401B-C74D-AD12-64AECC048B7D}" type="pres">
      <dgm:prSet presAssocID="{28D2A0FF-5393-E842-924B-678EDF416EC2}" presName="node" presStyleLbl="node1" presStyleIdx="3" presStyleCnt="7" custScaleX="158958" custScaleY="147269">
        <dgm:presLayoutVars>
          <dgm:bulletEnabled val="1"/>
        </dgm:presLayoutVars>
      </dgm:prSet>
      <dgm:spPr/>
    </dgm:pt>
    <dgm:pt modelId="{BBFE57FD-163D-E743-A93F-43DB1F4B93B5}" type="pres">
      <dgm:prSet presAssocID="{28D2A0FF-5393-E842-924B-678EDF416EC2}" presName="spNode" presStyleCnt="0"/>
      <dgm:spPr/>
    </dgm:pt>
    <dgm:pt modelId="{1286473E-64A8-A74C-9AED-D00590DA543A}" type="pres">
      <dgm:prSet presAssocID="{A687D748-070C-784E-9CBD-E09DF85F6DA7}" presName="sibTrans" presStyleLbl="sibTrans1D1" presStyleIdx="3" presStyleCnt="7"/>
      <dgm:spPr/>
    </dgm:pt>
    <dgm:pt modelId="{1034B631-3793-6644-9687-618E3F2EC0CC}" type="pres">
      <dgm:prSet presAssocID="{714AC823-7707-FD48-B82A-AEA44CBE7681}" presName="node" presStyleLbl="node1" presStyleIdx="4" presStyleCnt="7" custScaleX="111657" custScaleY="155260">
        <dgm:presLayoutVars>
          <dgm:bulletEnabled val="1"/>
        </dgm:presLayoutVars>
      </dgm:prSet>
      <dgm:spPr/>
    </dgm:pt>
    <dgm:pt modelId="{795077FD-B039-6D45-9E97-F6B16FD4A6C5}" type="pres">
      <dgm:prSet presAssocID="{714AC823-7707-FD48-B82A-AEA44CBE7681}" presName="spNode" presStyleCnt="0"/>
      <dgm:spPr/>
    </dgm:pt>
    <dgm:pt modelId="{5F8BCE7B-40FF-4042-B943-FEA87E5BB7EF}" type="pres">
      <dgm:prSet presAssocID="{D9DA5F20-B35C-2041-9EAB-5DEF6B7A62F7}" presName="sibTrans" presStyleLbl="sibTrans1D1" presStyleIdx="4" presStyleCnt="7"/>
      <dgm:spPr/>
    </dgm:pt>
    <dgm:pt modelId="{CC2DCD20-3BC3-D14A-9BD5-EFBE53A30DD6}" type="pres">
      <dgm:prSet presAssocID="{25A249D0-80BE-3D43-B7CF-6A7D1209C3E1}" presName="node" presStyleLbl="node1" presStyleIdx="5" presStyleCnt="7" custScaleX="206936" custScaleY="138921">
        <dgm:presLayoutVars>
          <dgm:bulletEnabled val="1"/>
        </dgm:presLayoutVars>
      </dgm:prSet>
      <dgm:spPr/>
    </dgm:pt>
    <dgm:pt modelId="{0C97D259-3F1D-5B4B-A4CA-39DD45A64E00}" type="pres">
      <dgm:prSet presAssocID="{25A249D0-80BE-3D43-B7CF-6A7D1209C3E1}" presName="spNode" presStyleCnt="0"/>
      <dgm:spPr/>
    </dgm:pt>
    <dgm:pt modelId="{D1380E86-69C9-CC40-94C4-8D65A7E3A477}" type="pres">
      <dgm:prSet presAssocID="{63AB5728-4DE8-C546-9691-BAE7EAC890C7}" presName="sibTrans" presStyleLbl="sibTrans1D1" presStyleIdx="5" presStyleCnt="7"/>
      <dgm:spPr/>
    </dgm:pt>
    <dgm:pt modelId="{24F2A04B-3607-6E49-A2DC-DD31846D0284}" type="pres">
      <dgm:prSet presAssocID="{B7362666-B16E-CF47-8642-91D337E0204C}" presName="node" presStyleLbl="node1" presStyleIdx="6" presStyleCnt="7" custScaleX="125850" custScaleY="182595">
        <dgm:presLayoutVars>
          <dgm:bulletEnabled val="1"/>
        </dgm:presLayoutVars>
      </dgm:prSet>
      <dgm:spPr/>
    </dgm:pt>
    <dgm:pt modelId="{3C4161AE-6EA7-7840-8AC3-A1F35FC41D5B}" type="pres">
      <dgm:prSet presAssocID="{B7362666-B16E-CF47-8642-91D337E0204C}" presName="spNode" presStyleCnt="0"/>
      <dgm:spPr/>
    </dgm:pt>
    <dgm:pt modelId="{2B14AFA2-5DE9-BB44-A1A5-4287D42C822F}" type="pres">
      <dgm:prSet presAssocID="{42E689A5-7B3A-584D-997C-DF15BE9F9E50}" presName="sibTrans" presStyleLbl="sibTrans1D1" presStyleIdx="6" presStyleCnt="7"/>
      <dgm:spPr/>
    </dgm:pt>
  </dgm:ptLst>
  <dgm:cxnLst>
    <dgm:cxn modelId="{0ECAD40C-5B7A-5A4F-918D-D3F1C2D9CFD4}" type="presOf" srcId="{0D275424-D73C-744B-9121-26C1AC3FA1A0}" destId="{C397DED3-63F0-8742-AEEE-F5AD3627B651}" srcOrd="0" destOrd="0" presId="urn:microsoft.com/office/officeart/2005/8/layout/cycle6"/>
    <dgm:cxn modelId="{4397111A-E3AA-2E46-B22A-7C4A01C45457}" type="presOf" srcId="{FA4892CE-20BE-8748-805E-9952C5268D31}" destId="{CE82BE2F-76E5-E646-9536-217EA572F67B}" srcOrd="0" destOrd="0" presId="urn:microsoft.com/office/officeart/2005/8/layout/cycle6"/>
    <dgm:cxn modelId="{73B5441E-907E-7940-84BD-77ACC4DF2F90}" type="presOf" srcId="{D9DA5F20-B35C-2041-9EAB-5DEF6B7A62F7}" destId="{5F8BCE7B-40FF-4042-B943-FEA87E5BB7EF}" srcOrd="0" destOrd="0" presId="urn:microsoft.com/office/officeart/2005/8/layout/cycle6"/>
    <dgm:cxn modelId="{1102CA20-6BAA-FB4D-9B01-DEEC69618978}" type="presOf" srcId="{944313FE-36D2-B549-8BD8-B85B5821FC1F}" destId="{557F7781-ABBE-264A-B1E5-285840F0A034}" srcOrd="0" destOrd="0" presId="urn:microsoft.com/office/officeart/2005/8/layout/cycle6"/>
    <dgm:cxn modelId="{9691132D-01AF-9143-8782-FAF8811B6CDB}" type="presOf" srcId="{35F4B73E-DCA8-6C43-B159-1FBA3399963D}" destId="{CC2DCD20-3BC3-D14A-9BD5-EFBE53A30DD6}" srcOrd="0" destOrd="1" presId="urn:microsoft.com/office/officeart/2005/8/layout/cycle6"/>
    <dgm:cxn modelId="{E3FCFA2D-8DA2-2344-8DAB-D40263354234}" srcId="{67AD2354-9A36-5F43-A684-48871F100832}" destId="{28D2A0FF-5393-E842-924B-678EDF416EC2}" srcOrd="3" destOrd="0" parTransId="{4D32D2D9-DD25-7148-8993-FE8B69694105}" sibTransId="{A687D748-070C-784E-9CBD-E09DF85F6DA7}"/>
    <dgm:cxn modelId="{16D46B31-2FC6-3C4C-AFDA-5C002614E61E}" srcId="{25A249D0-80BE-3D43-B7CF-6A7D1209C3E1}" destId="{35F4B73E-DCA8-6C43-B159-1FBA3399963D}" srcOrd="0" destOrd="0" parTransId="{A3701FCE-704E-8A49-B289-6B3DBC374CD0}" sibTransId="{750A373D-AF97-564D-8EEA-924E0A3ABEC3}"/>
    <dgm:cxn modelId="{53FE6B34-40C6-B541-880C-52678BE18E78}" srcId="{67AD2354-9A36-5F43-A684-48871F100832}" destId="{714AC823-7707-FD48-B82A-AEA44CBE7681}" srcOrd="4" destOrd="0" parTransId="{BD8E5CD4-868A-8A4B-9F9F-41D1C25C1173}" sibTransId="{D9DA5F20-B35C-2041-9EAB-5DEF6B7A62F7}"/>
    <dgm:cxn modelId="{9EEFE947-EC3F-5A42-8295-111EA597E49B}" srcId="{714AC823-7707-FD48-B82A-AEA44CBE7681}" destId="{A865F587-9481-EF49-86B0-95123E7FF87B}" srcOrd="0" destOrd="0" parTransId="{5707519B-D67F-D44E-99AC-7882A0DA68E9}" sibTransId="{B088125E-3322-B44F-8350-04D05028AAE0}"/>
    <dgm:cxn modelId="{07538B54-A63A-2F45-BCCF-4D8B66C1921E}" srcId="{67AD2354-9A36-5F43-A684-48871F100832}" destId="{DF3542E7-81F7-0F4D-BA9C-B6D496062002}" srcOrd="0" destOrd="0" parTransId="{596ABCC3-7771-4744-BA9E-EC077823093F}" sibTransId="{944313FE-36D2-B549-8BD8-B85B5821FC1F}"/>
    <dgm:cxn modelId="{E43D7557-F99E-524D-A90D-6CE1B8BF5AEC}" type="presOf" srcId="{42E689A5-7B3A-584D-997C-DF15BE9F9E50}" destId="{2B14AFA2-5DE9-BB44-A1A5-4287D42C822F}" srcOrd="0" destOrd="0" presId="urn:microsoft.com/office/officeart/2005/8/layout/cycle6"/>
    <dgm:cxn modelId="{23CB4C5C-AB97-674E-A8D3-6D17F54114F1}" srcId="{28D2A0FF-5393-E842-924B-678EDF416EC2}" destId="{FBF13FA1-9A35-254E-88B7-BDCA95282EC5}" srcOrd="0" destOrd="0" parTransId="{911F37D5-14D0-5946-9CF2-112E7C996A46}" sibTransId="{0114D363-5BD8-EF42-AEE1-21ED2F13F223}"/>
    <dgm:cxn modelId="{6D4F785F-6F97-5248-B809-38A50AD49833}" type="presOf" srcId="{8B18CCC6-365D-6E4A-AF50-4A2F22C56DE6}" destId="{9B947029-88CF-9B44-BD25-D5BA0AB7F824}" srcOrd="0" destOrd="0" presId="urn:microsoft.com/office/officeart/2005/8/layout/cycle6"/>
    <dgm:cxn modelId="{927FB563-D8E8-D647-ACA1-7F6C55DE8807}" srcId="{67AD2354-9A36-5F43-A684-48871F100832}" destId="{25A249D0-80BE-3D43-B7CF-6A7D1209C3E1}" srcOrd="5" destOrd="0" parTransId="{5F9D9B40-ABAC-5E41-B18D-26315AA764D7}" sibTransId="{63AB5728-4DE8-C546-9691-BAE7EAC890C7}"/>
    <dgm:cxn modelId="{E0B4A367-13B9-CF4D-AB18-355D734EF225}" type="presOf" srcId="{B7362666-B16E-CF47-8642-91D337E0204C}" destId="{24F2A04B-3607-6E49-A2DC-DD31846D0284}" srcOrd="0" destOrd="0" presId="urn:microsoft.com/office/officeart/2005/8/layout/cycle6"/>
    <dgm:cxn modelId="{D7A4817E-DB6E-3047-8F55-2741F67C4B1C}" type="presOf" srcId="{25A249D0-80BE-3D43-B7CF-6A7D1209C3E1}" destId="{CC2DCD20-3BC3-D14A-9BD5-EFBE53A30DD6}" srcOrd="0" destOrd="0" presId="urn:microsoft.com/office/officeart/2005/8/layout/cycle6"/>
    <dgm:cxn modelId="{AAB66F86-F6AE-094E-8D1F-267689663351}" type="presOf" srcId="{FBF13FA1-9A35-254E-88B7-BDCA95282EC5}" destId="{F3886471-401B-C74D-AD12-64AECC048B7D}" srcOrd="0" destOrd="1" presId="urn:microsoft.com/office/officeart/2005/8/layout/cycle6"/>
    <dgm:cxn modelId="{C105118B-9482-614F-9DF3-13E344D802FB}" srcId="{67AD2354-9A36-5F43-A684-48871F100832}" destId="{B7362666-B16E-CF47-8642-91D337E0204C}" srcOrd="6" destOrd="0" parTransId="{9A7FBDDF-999A-6D46-ADA7-C7CF9DB09E1C}" sibTransId="{42E689A5-7B3A-584D-997C-DF15BE9F9E50}"/>
    <dgm:cxn modelId="{65F6F79B-4980-4346-BD8C-23C9C3198DD2}" type="presOf" srcId="{DF3542E7-81F7-0F4D-BA9C-B6D496062002}" destId="{0D6C4B58-8BB7-7649-B912-AF491A2CE9EA}" srcOrd="0" destOrd="0" presId="urn:microsoft.com/office/officeart/2005/8/layout/cycle6"/>
    <dgm:cxn modelId="{DCE28EB1-6687-3E41-B978-BA93833FC464}" type="presOf" srcId="{A687D748-070C-784E-9CBD-E09DF85F6DA7}" destId="{1286473E-64A8-A74C-9AED-D00590DA543A}" srcOrd="0" destOrd="0" presId="urn:microsoft.com/office/officeart/2005/8/layout/cycle6"/>
    <dgm:cxn modelId="{5C74A4B8-B642-4649-A85A-987A946227D7}" type="presOf" srcId="{67AD2354-9A36-5F43-A684-48871F100832}" destId="{E047F9F2-1A15-B74A-80CE-A0015C4FBAFC}" srcOrd="0" destOrd="0" presId="urn:microsoft.com/office/officeart/2005/8/layout/cycle6"/>
    <dgm:cxn modelId="{56A303BB-A9DD-B640-88F1-08121BBB513F}" srcId="{67AD2354-9A36-5F43-A684-48871F100832}" destId="{0D275424-D73C-744B-9121-26C1AC3FA1A0}" srcOrd="2" destOrd="0" parTransId="{53E44A81-40F7-4E42-9257-4F8EA0A89C6C}" sibTransId="{8B18CCC6-365D-6E4A-AF50-4A2F22C56DE6}"/>
    <dgm:cxn modelId="{F3F0B6CB-F6F4-3D49-86D2-5FE4CDA00A9E}" srcId="{67AD2354-9A36-5F43-A684-48871F100832}" destId="{24A65B42-BF2D-AC4E-BA7B-CA458EFF5DEA}" srcOrd="1" destOrd="0" parTransId="{13F714C0-243F-6D44-9BB8-2A55510EF5A4}" sibTransId="{FA4892CE-20BE-8748-805E-9952C5268D31}"/>
    <dgm:cxn modelId="{806BB4CF-DE83-4343-A387-EB99CEAB1E50}" type="presOf" srcId="{24A65B42-BF2D-AC4E-BA7B-CA458EFF5DEA}" destId="{86AB2957-394F-7C44-8B5A-709B86D08958}" srcOrd="0" destOrd="0" presId="urn:microsoft.com/office/officeart/2005/8/layout/cycle6"/>
    <dgm:cxn modelId="{3E9366D1-2353-E84A-86DF-4665DAB0788D}" type="presOf" srcId="{63AB5728-4DE8-C546-9691-BAE7EAC890C7}" destId="{D1380E86-69C9-CC40-94C4-8D65A7E3A477}" srcOrd="0" destOrd="0" presId="urn:microsoft.com/office/officeart/2005/8/layout/cycle6"/>
    <dgm:cxn modelId="{D9DFBDD3-0D81-7740-B2AA-A9B5F2D6715E}" type="presOf" srcId="{A865F587-9481-EF49-86B0-95123E7FF87B}" destId="{1034B631-3793-6644-9687-618E3F2EC0CC}" srcOrd="0" destOrd="1" presId="urn:microsoft.com/office/officeart/2005/8/layout/cycle6"/>
    <dgm:cxn modelId="{B4BA7EE0-B2B7-7E4E-8047-D3C35FF47F3E}" type="presOf" srcId="{714AC823-7707-FD48-B82A-AEA44CBE7681}" destId="{1034B631-3793-6644-9687-618E3F2EC0CC}" srcOrd="0" destOrd="0" presId="urn:microsoft.com/office/officeart/2005/8/layout/cycle6"/>
    <dgm:cxn modelId="{EE07FBEB-DB23-ED49-808D-AD054C016425}" type="presOf" srcId="{28D2A0FF-5393-E842-924B-678EDF416EC2}" destId="{F3886471-401B-C74D-AD12-64AECC048B7D}" srcOrd="0" destOrd="0" presId="urn:microsoft.com/office/officeart/2005/8/layout/cycle6"/>
    <dgm:cxn modelId="{034273EC-AFB3-5B47-9401-02984B999FC3}" type="presParOf" srcId="{E047F9F2-1A15-B74A-80CE-A0015C4FBAFC}" destId="{0D6C4B58-8BB7-7649-B912-AF491A2CE9EA}" srcOrd="0" destOrd="0" presId="urn:microsoft.com/office/officeart/2005/8/layout/cycle6"/>
    <dgm:cxn modelId="{ABD39FBC-725E-CC4A-8A60-6AB210FC4FED}" type="presParOf" srcId="{E047F9F2-1A15-B74A-80CE-A0015C4FBAFC}" destId="{210DBEDA-3892-D246-801F-2EF812D78F48}" srcOrd="1" destOrd="0" presId="urn:microsoft.com/office/officeart/2005/8/layout/cycle6"/>
    <dgm:cxn modelId="{23FC0D1C-C44D-B44D-823A-EE108F570CD0}" type="presParOf" srcId="{E047F9F2-1A15-B74A-80CE-A0015C4FBAFC}" destId="{557F7781-ABBE-264A-B1E5-285840F0A034}" srcOrd="2" destOrd="0" presId="urn:microsoft.com/office/officeart/2005/8/layout/cycle6"/>
    <dgm:cxn modelId="{65DD37E8-5935-0748-A30E-223A109405A0}" type="presParOf" srcId="{E047F9F2-1A15-B74A-80CE-A0015C4FBAFC}" destId="{86AB2957-394F-7C44-8B5A-709B86D08958}" srcOrd="3" destOrd="0" presId="urn:microsoft.com/office/officeart/2005/8/layout/cycle6"/>
    <dgm:cxn modelId="{7F5784ED-B358-774A-8806-81B889B11819}" type="presParOf" srcId="{E047F9F2-1A15-B74A-80CE-A0015C4FBAFC}" destId="{F82C3ABC-331D-934C-9084-2192CBDD0E91}" srcOrd="4" destOrd="0" presId="urn:microsoft.com/office/officeart/2005/8/layout/cycle6"/>
    <dgm:cxn modelId="{3C2D3CE4-CD31-2D43-BE62-382CC0EE921F}" type="presParOf" srcId="{E047F9F2-1A15-B74A-80CE-A0015C4FBAFC}" destId="{CE82BE2F-76E5-E646-9536-217EA572F67B}" srcOrd="5" destOrd="0" presId="urn:microsoft.com/office/officeart/2005/8/layout/cycle6"/>
    <dgm:cxn modelId="{4295C560-E354-B44B-B06C-B66EADD20D5D}" type="presParOf" srcId="{E047F9F2-1A15-B74A-80CE-A0015C4FBAFC}" destId="{C397DED3-63F0-8742-AEEE-F5AD3627B651}" srcOrd="6" destOrd="0" presId="urn:microsoft.com/office/officeart/2005/8/layout/cycle6"/>
    <dgm:cxn modelId="{A912669D-8025-E24C-81BD-6167B48948C9}" type="presParOf" srcId="{E047F9F2-1A15-B74A-80CE-A0015C4FBAFC}" destId="{19D5A65B-6712-1647-982A-57395C7DB148}" srcOrd="7" destOrd="0" presId="urn:microsoft.com/office/officeart/2005/8/layout/cycle6"/>
    <dgm:cxn modelId="{1FBD8185-1265-1744-8B3C-3AEB098DD3B6}" type="presParOf" srcId="{E047F9F2-1A15-B74A-80CE-A0015C4FBAFC}" destId="{9B947029-88CF-9B44-BD25-D5BA0AB7F824}" srcOrd="8" destOrd="0" presId="urn:microsoft.com/office/officeart/2005/8/layout/cycle6"/>
    <dgm:cxn modelId="{4E7B8F74-BA5B-2A4D-9EA7-60579E15034F}" type="presParOf" srcId="{E047F9F2-1A15-B74A-80CE-A0015C4FBAFC}" destId="{F3886471-401B-C74D-AD12-64AECC048B7D}" srcOrd="9" destOrd="0" presId="urn:microsoft.com/office/officeart/2005/8/layout/cycle6"/>
    <dgm:cxn modelId="{7DE5A2E4-3F30-504D-914E-0E5166A5D814}" type="presParOf" srcId="{E047F9F2-1A15-B74A-80CE-A0015C4FBAFC}" destId="{BBFE57FD-163D-E743-A93F-43DB1F4B93B5}" srcOrd="10" destOrd="0" presId="urn:microsoft.com/office/officeart/2005/8/layout/cycle6"/>
    <dgm:cxn modelId="{3D9493AA-C565-E841-B4C6-4DD09FAF7058}" type="presParOf" srcId="{E047F9F2-1A15-B74A-80CE-A0015C4FBAFC}" destId="{1286473E-64A8-A74C-9AED-D00590DA543A}" srcOrd="11" destOrd="0" presId="urn:microsoft.com/office/officeart/2005/8/layout/cycle6"/>
    <dgm:cxn modelId="{CC8FD934-DA62-8040-A049-1DEFDC52D765}" type="presParOf" srcId="{E047F9F2-1A15-B74A-80CE-A0015C4FBAFC}" destId="{1034B631-3793-6644-9687-618E3F2EC0CC}" srcOrd="12" destOrd="0" presId="urn:microsoft.com/office/officeart/2005/8/layout/cycle6"/>
    <dgm:cxn modelId="{85B3AB6C-BDFA-0F4C-9A7E-AB97BEF818F4}" type="presParOf" srcId="{E047F9F2-1A15-B74A-80CE-A0015C4FBAFC}" destId="{795077FD-B039-6D45-9E97-F6B16FD4A6C5}" srcOrd="13" destOrd="0" presId="urn:microsoft.com/office/officeart/2005/8/layout/cycle6"/>
    <dgm:cxn modelId="{23C9FC56-92F7-F14A-98A6-AA611BBA8FDF}" type="presParOf" srcId="{E047F9F2-1A15-B74A-80CE-A0015C4FBAFC}" destId="{5F8BCE7B-40FF-4042-B943-FEA87E5BB7EF}" srcOrd="14" destOrd="0" presId="urn:microsoft.com/office/officeart/2005/8/layout/cycle6"/>
    <dgm:cxn modelId="{40390D8C-F422-1642-B0BE-1944981FEA86}" type="presParOf" srcId="{E047F9F2-1A15-B74A-80CE-A0015C4FBAFC}" destId="{CC2DCD20-3BC3-D14A-9BD5-EFBE53A30DD6}" srcOrd="15" destOrd="0" presId="urn:microsoft.com/office/officeart/2005/8/layout/cycle6"/>
    <dgm:cxn modelId="{16CF0750-82EB-184A-9460-6C20AAFB159C}" type="presParOf" srcId="{E047F9F2-1A15-B74A-80CE-A0015C4FBAFC}" destId="{0C97D259-3F1D-5B4B-A4CA-39DD45A64E00}" srcOrd="16" destOrd="0" presId="urn:microsoft.com/office/officeart/2005/8/layout/cycle6"/>
    <dgm:cxn modelId="{80AA4F4B-164B-324C-A103-7AFE50CBA1BD}" type="presParOf" srcId="{E047F9F2-1A15-B74A-80CE-A0015C4FBAFC}" destId="{D1380E86-69C9-CC40-94C4-8D65A7E3A477}" srcOrd="17" destOrd="0" presId="urn:microsoft.com/office/officeart/2005/8/layout/cycle6"/>
    <dgm:cxn modelId="{A07BA10A-90F5-F84F-9DAA-CDC47F4C9A03}" type="presParOf" srcId="{E047F9F2-1A15-B74A-80CE-A0015C4FBAFC}" destId="{24F2A04B-3607-6E49-A2DC-DD31846D0284}" srcOrd="18" destOrd="0" presId="urn:microsoft.com/office/officeart/2005/8/layout/cycle6"/>
    <dgm:cxn modelId="{E5454C65-7D86-664F-8BE7-47EDAFB8B262}" type="presParOf" srcId="{E047F9F2-1A15-B74A-80CE-A0015C4FBAFC}" destId="{3C4161AE-6EA7-7840-8AC3-A1F35FC41D5B}" srcOrd="19" destOrd="0" presId="urn:microsoft.com/office/officeart/2005/8/layout/cycle6"/>
    <dgm:cxn modelId="{7AC90419-FED0-0145-AB05-A6C5335C1E40}" type="presParOf" srcId="{E047F9F2-1A15-B74A-80CE-A0015C4FBAFC}" destId="{2B14AFA2-5DE9-BB44-A1A5-4287D42C822F}" srcOrd="20"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AD2354-9A36-5F43-A684-48871F100832}" type="doc">
      <dgm:prSet loTypeId="urn:microsoft.com/office/officeart/2005/8/layout/cycle6" loCatId="" qsTypeId="urn:microsoft.com/office/officeart/2005/8/quickstyle/simple1" qsCatId="simple" csTypeId="urn:microsoft.com/office/officeart/2005/8/colors/accent1_2" csCatId="accent1" phldr="1"/>
      <dgm:spPr/>
    </dgm:pt>
    <dgm:pt modelId="{DF3542E7-81F7-0F4D-BA9C-B6D496062002}">
      <dgm:prSet phldrT="[Text]"/>
      <dgm:spPr/>
      <dgm:t>
        <a:bodyPr/>
        <a:lstStyle/>
        <a:p>
          <a:r>
            <a:rPr lang="en-US" dirty="0"/>
            <a:t>Extensive Classification System</a:t>
          </a:r>
        </a:p>
      </dgm:t>
    </dgm:pt>
    <dgm:pt modelId="{596ABCC3-7771-4744-BA9E-EC077823093F}" type="parTrans" cxnId="{07538B54-A63A-2F45-BCCF-4D8B66C1921E}">
      <dgm:prSet/>
      <dgm:spPr/>
      <dgm:t>
        <a:bodyPr/>
        <a:lstStyle/>
        <a:p>
          <a:endParaRPr lang="en-US"/>
        </a:p>
      </dgm:t>
    </dgm:pt>
    <dgm:pt modelId="{944313FE-36D2-B549-8BD8-B85B5821FC1F}" type="sibTrans" cxnId="{07538B54-A63A-2F45-BCCF-4D8B66C1921E}">
      <dgm:prSet/>
      <dgm:spPr/>
      <dgm:t>
        <a:bodyPr/>
        <a:lstStyle/>
        <a:p>
          <a:endParaRPr lang="en-US"/>
        </a:p>
      </dgm:t>
    </dgm:pt>
    <dgm:pt modelId="{24A65B42-BF2D-AC4E-BA7B-CA458EFF5DEA}">
      <dgm:prSet phldrT="[Text]"/>
      <dgm:spPr/>
      <dgm:t>
        <a:bodyPr/>
        <a:lstStyle/>
        <a:p>
          <a:r>
            <a:rPr lang="en-US" dirty="0"/>
            <a:t>Alumni Database</a:t>
          </a:r>
        </a:p>
      </dgm:t>
    </dgm:pt>
    <dgm:pt modelId="{13F714C0-243F-6D44-9BB8-2A55510EF5A4}" type="parTrans" cxnId="{F3F0B6CB-F6F4-3D49-86D2-5FE4CDA00A9E}">
      <dgm:prSet/>
      <dgm:spPr/>
      <dgm:t>
        <a:bodyPr/>
        <a:lstStyle/>
        <a:p>
          <a:endParaRPr lang="en-US"/>
        </a:p>
      </dgm:t>
    </dgm:pt>
    <dgm:pt modelId="{FA4892CE-20BE-8748-805E-9952C5268D31}" type="sibTrans" cxnId="{F3F0B6CB-F6F4-3D49-86D2-5FE4CDA00A9E}">
      <dgm:prSet/>
      <dgm:spPr/>
      <dgm:t>
        <a:bodyPr/>
        <a:lstStyle/>
        <a:p>
          <a:endParaRPr lang="en-US"/>
        </a:p>
      </dgm:t>
    </dgm:pt>
    <dgm:pt modelId="{0D275424-D73C-744B-9121-26C1AC3FA1A0}">
      <dgm:prSet phldrT="[Text]"/>
      <dgm:spPr/>
      <dgm:t>
        <a:bodyPr/>
        <a:lstStyle/>
        <a:p>
          <a:r>
            <a:rPr lang="en-US" dirty="0"/>
            <a:t>History of Events</a:t>
          </a:r>
        </a:p>
      </dgm:t>
    </dgm:pt>
    <dgm:pt modelId="{53E44A81-40F7-4E42-9257-4F8EA0A89C6C}" type="parTrans" cxnId="{56A303BB-A9DD-B640-88F1-08121BBB513F}">
      <dgm:prSet/>
      <dgm:spPr/>
      <dgm:t>
        <a:bodyPr/>
        <a:lstStyle/>
        <a:p>
          <a:endParaRPr lang="en-US"/>
        </a:p>
      </dgm:t>
    </dgm:pt>
    <dgm:pt modelId="{8B18CCC6-365D-6E4A-AF50-4A2F22C56DE6}" type="sibTrans" cxnId="{56A303BB-A9DD-B640-88F1-08121BBB513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t>
        <a:bodyPr/>
        <a:lstStyle/>
        <a:p>
          <a:endParaRPr lang="en-US"/>
        </a:p>
      </dgm:t>
    </dgm:pt>
    <dgm:pt modelId="{E047F9F2-1A15-B74A-80CE-A0015C4FBAFC}" type="pres">
      <dgm:prSet presAssocID="{67AD2354-9A36-5F43-A684-48871F100832}" presName="cycle" presStyleCnt="0">
        <dgm:presLayoutVars>
          <dgm:dir/>
          <dgm:resizeHandles val="exact"/>
        </dgm:presLayoutVars>
      </dgm:prSet>
      <dgm:spPr/>
    </dgm:pt>
    <dgm:pt modelId="{0D6C4B58-8BB7-7649-B912-AF491A2CE9EA}" type="pres">
      <dgm:prSet presAssocID="{DF3542E7-81F7-0F4D-BA9C-B6D496062002}" presName="node" presStyleLbl="node1" presStyleIdx="0" presStyleCnt="3">
        <dgm:presLayoutVars>
          <dgm:bulletEnabled val="1"/>
        </dgm:presLayoutVars>
      </dgm:prSet>
      <dgm:spPr/>
    </dgm:pt>
    <dgm:pt modelId="{210DBEDA-3892-D246-801F-2EF812D78F48}" type="pres">
      <dgm:prSet presAssocID="{DF3542E7-81F7-0F4D-BA9C-B6D496062002}" presName="spNode" presStyleCnt="0"/>
      <dgm:spPr/>
    </dgm:pt>
    <dgm:pt modelId="{557F7781-ABBE-264A-B1E5-285840F0A034}" type="pres">
      <dgm:prSet presAssocID="{944313FE-36D2-B549-8BD8-B85B5821FC1F}" presName="sibTrans" presStyleLbl="sibTrans1D1" presStyleIdx="0" presStyleCnt="3"/>
      <dgm:spPr/>
    </dgm:pt>
    <dgm:pt modelId="{86AB2957-394F-7C44-8B5A-709B86D08958}" type="pres">
      <dgm:prSet presAssocID="{24A65B42-BF2D-AC4E-BA7B-CA458EFF5DEA}" presName="node" presStyleLbl="node1" presStyleIdx="1" presStyleCnt="3">
        <dgm:presLayoutVars>
          <dgm:bulletEnabled val="1"/>
        </dgm:presLayoutVars>
      </dgm:prSet>
      <dgm:spPr/>
    </dgm:pt>
    <dgm:pt modelId="{F82C3ABC-331D-934C-9084-2192CBDD0E91}" type="pres">
      <dgm:prSet presAssocID="{24A65B42-BF2D-AC4E-BA7B-CA458EFF5DEA}" presName="spNode" presStyleCnt="0"/>
      <dgm:spPr/>
    </dgm:pt>
    <dgm:pt modelId="{CE82BE2F-76E5-E646-9536-217EA572F67B}" type="pres">
      <dgm:prSet presAssocID="{FA4892CE-20BE-8748-805E-9952C5268D31}" presName="sibTrans" presStyleLbl="sibTrans1D1" presStyleIdx="1" presStyleCnt="3"/>
      <dgm:spPr/>
    </dgm:pt>
    <dgm:pt modelId="{C397DED3-63F0-8742-AEEE-F5AD3627B651}" type="pres">
      <dgm:prSet presAssocID="{0D275424-D73C-744B-9121-26C1AC3FA1A0}" presName="node" presStyleLbl="node1" presStyleIdx="2" presStyleCnt="3">
        <dgm:presLayoutVars>
          <dgm:bulletEnabled val="1"/>
        </dgm:presLayoutVars>
      </dgm:prSet>
      <dgm:spPr/>
    </dgm:pt>
    <dgm:pt modelId="{19D5A65B-6712-1647-982A-57395C7DB148}" type="pres">
      <dgm:prSet presAssocID="{0D275424-D73C-744B-9121-26C1AC3FA1A0}" presName="spNode" presStyleCnt="0"/>
      <dgm:spPr/>
    </dgm:pt>
    <dgm:pt modelId="{9B947029-88CF-9B44-BD25-D5BA0AB7F824}" type="pres">
      <dgm:prSet presAssocID="{8B18CCC6-365D-6E4A-AF50-4A2F22C56DE6}" presName="sibTrans" presStyleLbl="sibTrans1D1" presStyleIdx="2" presStyleCnt="3"/>
      <dgm:spPr/>
    </dgm:pt>
  </dgm:ptLst>
  <dgm:cxnLst>
    <dgm:cxn modelId="{0ECAD40C-5B7A-5A4F-918D-D3F1C2D9CFD4}" type="presOf" srcId="{0D275424-D73C-744B-9121-26C1AC3FA1A0}" destId="{C397DED3-63F0-8742-AEEE-F5AD3627B651}" srcOrd="0" destOrd="0" presId="urn:microsoft.com/office/officeart/2005/8/layout/cycle6"/>
    <dgm:cxn modelId="{4397111A-E3AA-2E46-B22A-7C4A01C45457}" type="presOf" srcId="{FA4892CE-20BE-8748-805E-9952C5268D31}" destId="{CE82BE2F-76E5-E646-9536-217EA572F67B}" srcOrd="0" destOrd="0" presId="urn:microsoft.com/office/officeart/2005/8/layout/cycle6"/>
    <dgm:cxn modelId="{1102CA20-6BAA-FB4D-9B01-DEEC69618978}" type="presOf" srcId="{944313FE-36D2-B549-8BD8-B85B5821FC1F}" destId="{557F7781-ABBE-264A-B1E5-285840F0A034}" srcOrd="0" destOrd="0" presId="urn:microsoft.com/office/officeart/2005/8/layout/cycle6"/>
    <dgm:cxn modelId="{07538B54-A63A-2F45-BCCF-4D8B66C1921E}" srcId="{67AD2354-9A36-5F43-A684-48871F100832}" destId="{DF3542E7-81F7-0F4D-BA9C-B6D496062002}" srcOrd="0" destOrd="0" parTransId="{596ABCC3-7771-4744-BA9E-EC077823093F}" sibTransId="{944313FE-36D2-B549-8BD8-B85B5821FC1F}"/>
    <dgm:cxn modelId="{6D4F785F-6F97-5248-B809-38A50AD49833}" type="presOf" srcId="{8B18CCC6-365D-6E4A-AF50-4A2F22C56DE6}" destId="{9B947029-88CF-9B44-BD25-D5BA0AB7F824}" srcOrd="0" destOrd="0" presId="urn:microsoft.com/office/officeart/2005/8/layout/cycle6"/>
    <dgm:cxn modelId="{65F6F79B-4980-4346-BD8C-23C9C3198DD2}" type="presOf" srcId="{DF3542E7-81F7-0F4D-BA9C-B6D496062002}" destId="{0D6C4B58-8BB7-7649-B912-AF491A2CE9EA}" srcOrd="0" destOrd="0" presId="urn:microsoft.com/office/officeart/2005/8/layout/cycle6"/>
    <dgm:cxn modelId="{5C74A4B8-B642-4649-A85A-987A946227D7}" type="presOf" srcId="{67AD2354-9A36-5F43-A684-48871F100832}" destId="{E047F9F2-1A15-B74A-80CE-A0015C4FBAFC}" srcOrd="0" destOrd="0" presId="urn:microsoft.com/office/officeart/2005/8/layout/cycle6"/>
    <dgm:cxn modelId="{56A303BB-A9DD-B640-88F1-08121BBB513F}" srcId="{67AD2354-9A36-5F43-A684-48871F100832}" destId="{0D275424-D73C-744B-9121-26C1AC3FA1A0}" srcOrd="2" destOrd="0" parTransId="{53E44A81-40F7-4E42-9257-4F8EA0A89C6C}" sibTransId="{8B18CCC6-365D-6E4A-AF50-4A2F22C56DE6}"/>
    <dgm:cxn modelId="{F3F0B6CB-F6F4-3D49-86D2-5FE4CDA00A9E}" srcId="{67AD2354-9A36-5F43-A684-48871F100832}" destId="{24A65B42-BF2D-AC4E-BA7B-CA458EFF5DEA}" srcOrd="1" destOrd="0" parTransId="{13F714C0-243F-6D44-9BB8-2A55510EF5A4}" sibTransId="{FA4892CE-20BE-8748-805E-9952C5268D31}"/>
    <dgm:cxn modelId="{806BB4CF-DE83-4343-A387-EB99CEAB1E50}" type="presOf" srcId="{24A65B42-BF2D-AC4E-BA7B-CA458EFF5DEA}" destId="{86AB2957-394F-7C44-8B5A-709B86D08958}" srcOrd="0" destOrd="0" presId="urn:microsoft.com/office/officeart/2005/8/layout/cycle6"/>
    <dgm:cxn modelId="{034273EC-AFB3-5B47-9401-02984B999FC3}" type="presParOf" srcId="{E047F9F2-1A15-B74A-80CE-A0015C4FBAFC}" destId="{0D6C4B58-8BB7-7649-B912-AF491A2CE9EA}" srcOrd="0" destOrd="0" presId="urn:microsoft.com/office/officeart/2005/8/layout/cycle6"/>
    <dgm:cxn modelId="{ABD39FBC-725E-CC4A-8A60-6AB210FC4FED}" type="presParOf" srcId="{E047F9F2-1A15-B74A-80CE-A0015C4FBAFC}" destId="{210DBEDA-3892-D246-801F-2EF812D78F48}" srcOrd="1" destOrd="0" presId="urn:microsoft.com/office/officeart/2005/8/layout/cycle6"/>
    <dgm:cxn modelId="{23FC0D1C-C44D-B44D-823A-EE108F570CD0}" type="presParOf" srcId="{E047F9F2-1A15-B74A-80CE-A0015C4FBAFC}" destId="{557F7781-ABBE-264A-B1E5-285840F0A034}" srcOrd="2" destOrd="0" presId="urn:microsoft.com/office/officeart/2005/8/layout/cycle6"/>
    <dgm:cxn modelId="{65DD37E8-5935-0748-A30E-223A109405A0}" type="presParOf" srcId="{E047F9F2-1A15-B74A-80CE-A0015C4FBAFC}" destId="{86AB2957-394F-7C44-8B5A-709B86D08958}" srcOrd="3" destOrd="0" presId="urn:microsoft.com/office/officeart/2005/8/layout/cycle6"/>
    <dgm:cxn modelId="{7F5784ED-B358-774A-8806-81B889B11819}" type="presParOf" srcId="{E047F9F2-1A15-B74A-80CE-A0015C4FBAFC}" destId="{F82C3ABC-331D-934C-9084-2192CBDD0E91}" srcOrd="4" destOrd="0" presId="urn:microsoft.com/office/officeart/2005/8/layout/cycle6"/>
    <dgm:cxn modelId="{3C2D3CE4-CD31-2D43-BE62-382CC0EE921F}" type="presParOf" srcId="{E047F9F2-1A15-B74A-80CE-A0015C4FBAFC}" destId="{CE82BE2F-76E5-E646-9536-217EA572F67B}" srcOrd="5" destOrd="0" presId="urn:microsoft.com/office/officeart/2005/8/layout/cycle6"/>
    <dgm:cxn modelId="{4295C560-E354-B44B-B06C-B66EADD20D5D}" type="presParOf" srcId="{E047F9F2-1A15-B74A-80CE-A0015C4FBAFC}" destId="{C397DED3-63F0-8742-AEEE-F5AD3627B651}" srcOrd="6" destOrd="0" presId="urn:microsoft.com/office/officeart/2005/8/layout/cycle6"/>
    <dgm:cxn modelId="{A912669D-8025-E24C-81BD-6167B48948C9}" type="presParOf" srcId="{E047F9F2-1A15-B74A-80CE-A0015C4FBAFC}" destId="{19D5A65B-6712-1647-982A-57395C7DB148}" srcOrd="7" destOrd="0" presId="urn:microsoft.com/office/officeart/2005/8/layout/cycle6"/>
    <dgm:cxn modelId="{1FBD8185-1265-1744-8B3C-3AEB098DD3B6}" type="presParOf" srcId="{E047F9F2-1A15-B74A-80CE-A0015C4FBAFC}" destId="{9B947029-88CF-9B44-BD25-D5BA0AB7F824}" srcOrd="8"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AD2354-9A36-5F43-A684-48871F100832}" type="doc">
      <dgm:prSet loTypeId="urn:microsoft.com/office/officeart/2005/8/layout/cycle6" loCatId="" qsTypeId="urn:microsoft.com/office/officeart/2005/8/quickstyle/simple1" qsCatId="simple" csTypeId="urn:microsoft.com/office/officeart/2005/8/colors/accent1_2" csCatId="accent1" phldr="1"/>
      <dgm:spPr/>
    </dgm:pt>
    <dgm:pt modelId="{DF3542E7-81F7-0F4D-BA9C-B6D496062002}">
      <dgm:prSet phldrT="[Text]"/>
      <dgm:spPr/>
      <dgm:t>
        <a:bodyPr/>
        <a:lstStyle/>
        <a:p>
          <a:r>
            <a:rPr lang="en-US" dirty="0"/>
            <a:t>Extensive Classification system</a:t>
          </a:r>
        </a:p>
      </dgm:t>
    </dgm:pt>
    <dgm:pt modelId="{596ABCC3-7771-4744-BA9E-EC077823093F}" type="parTrans" cxnId="{07538B54-A63A-2F45-BCCF-4D8B66C1921E}">
      <dgm:prSet/>
      <dgm:spPr/>
      <dgm:t>
        <a:bodyPr/>
        <a:lstStyle/>
        <a:p>
          <a:endParaRPr lang="en-US"/>
        </a:p>
      </dgm:t>
    </dgm:pt>
    <dgm:pt modelId="{944313FE-36D2-B549-8BD8-B85B5821FC1F}" type="sibTrans" cxnId="{07538B54-A63A-2F45-BCCF-4D8B66C1921E}">
      <dgm:prSet/>
      <dgm:spPr/>
      <dgm:t>
        <a:bodyPr/>
        <a:lstStyle/>
        <a:p>
          <a:endParaRPr lang="en-US"/>
        </a:p>
      </dgm:t>
    </dgm:pt>
    <dgm:pt modelId="{24A65B42-BF2D-AC4E-BA7B-CA458EFF5DEA}">
      <dgm:prSet phldrT="[Text]"/>
      <dgm:spPr/>
      <dgm:t>
        <a:bodyPr/>
        <a:lstStyle/>
        <a:p>
          <a:r>
            <a:rPr lang="en-US" dirty="0"/>
            <a:t>Alumni Database</a:t>
          </a:r>
        </a:p>
      </dgm:t>
    </dgm:pt>
    <dgm:pt modelId="{13F714C0-243F-6D44-9BB8-2A55510EF5A4}" type="parTrans" cxnId="{F3F0B6CB-F6F4-3D49-86D2-5FE4CDA00A9E}">
      <dgm:prSet/>
      <dgm:spPr/>
      <dgm:t>
        <a:bodyPr/>
        <a:lstStyle/>
        <a:p>
          <a:endParaRPr lang="en-US"/>
        </a:p>
      </dgm:t>
    </dgm:pt>
    <dgm:pt modelId="{FA4892CE-20BE-8748-805E-9952C5268D31}" type="sibTrans" cxnId="{F3F0B6CB-F6F4-3D49-86D2-5FE4CDA00A9E}">
      <dgm:prSet/>
      <dgm:spPr/>
      <dgm:t>
        <a:bodyPr/>
        <a:lstStyle/>
        <a:p>
          <a:endParaRPr lang="en-US"/>
        </a:p>
      </dgm:t>
    </dgm:pt>
    <dgm:pt modelId="{0D275424-D73C-744B-9121-26C1AC3FA1A0}">
      <dgm:prSet phldrT="[Text]"/>
      <dgm:spPr/>
      <dgm:t>
        <a:bodyPr/>
        <a:lstStyle/>
        <a:p>
          <a:r>
            <a:rPr lang="en-US" dirty="0"/>
            <a:t>History of Events</a:t>
          </a:r>
        </a:p>
      </dgm:t>
    </dgm:pt>
    <dgm:pt modelId="{53E44A81-40F7-4E42-9257-4F8EA0A89C6C}" type="parTrans" cxnId="{56A303BB-A9DD-B640-88F1-08121BBB513F}">
      <dgm:prSet/>
      <dgm:spPr/>
      <dgm:t>
        <a:bodyPr/>
        <a:lstStyle/>
        <a:p>
          <a:endParaRPr lang="en-US"/>
        </a:p>
      </dgm:t>
    </dgm:pt>
    <dgm:pt modelId="{8B18CCC6-365D-6E4A-AF50-4A2F22C56DE6}" type="sibTrans" cxnId="{56A303BB-A9DD-B640-88F1-08121BBB513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t>
        <a:bodyPr/>
        <a:lstStyle/>
        <a:p>
          <a:endParaRPr lang="en-US"/>
        </a:p>
      </dgm:t>
    </dgm:pt>
    <dgm:pt modelId="{28D2A0FF-5393-E842-924B-678EDF416EC2}">
      <dgm:prSet phldrT="[Text]"/>
      <dgm:spPr/>
      <dgm:t>
        <a:bodyPr/>
        <a:lstStyle/>
        <a:p>
          <a:r>
            <a:rPr lang="en-US" dirty="0">
              <a:solidFill>
                <a:schemeClr val="tx1"/>
              </a:solidFill>
            </a:rPr>
            <a:t>Insights to Planning Future events</a:t>
          </a:r>
        </a:p>
      </dgm:t>
    </dgm:pt>
    <dgm:pt modelId="{4D32D2D9-DD25-7148-8993-FE8B69694105}" type="parTrans" cxnId="{E3FCFA2D-8DA2-2344-8DAB-D40263354234}">
      <dgm:prSet/>
      <dgm:spPr/>
      <dgm:t>
        <a:bodyPr/>
        <a:lstStyle/>
        <a:p>
          <a:endParaRPr lang="en-US"/>
        </a:p>
      </dgm:t>
    </dgm:pt>
    <dgm:pt modelId="{A687D748-070C-784E-9CBD-E09DF85F6DA7}" type="sibTrans" cxnId="{E3FCFA2D-8DA2-2344-8DAB-D40263354234}">
      <dgm:prSet/>
      <dgm:spPr/>
      <dgm:t>
        <a:bodyPr/>
        <a:lstStyle/>
        <a:p>
          <a:endParaRPr lang="en-US"/>
        </a:p>
      </dgm:t>
    </dgm:pt>
    <dgm:pt modelId="{714AC823-7707-FD48-B82A-AEA44CBE7681}">
      <dgm:prSet phldrT="[Text]"/>
      <dgm:spPr/>
      <dgm:t>
        <a:bodyPr/>
        <a:lstStyle/>
        <a:p>
          <a:r>
            <a:rPr lang="en-US" dirty="0">
              <a:solidFill>
                <a:schemeClr val="tx1"/>
              </a:solidFill>
            </a:rPr>
            <a:t>Increase Attendance in Key Groups</a:t>
          </a:r>
        </a:p>
      </dgm:t>
    </dgm:pt>
    <dgm:pt modelId="{BD8E5CD4-868A-8A4B-9F9F-41D1C25C1173}" type="parTrans" cxnId="{53FE6B34-40C6-B541-880C-52678BE18E78}">
      <dgm:prSet/>
      <dgm:spPr/>
      <dgm:t>
        <a:bodyPr/>
        <a:lstStyle/>
        <a:p>
          <a:endParaRPr lang="en-US"/>
        </a:p>
      </dgm:t>
    </dgm:pt>
    <dgm:pt modelId="{D9DA5F20-B35C-2041-9EAB-5DEF6B7A62F7}" type="sibTrans" cxnId="{53FE6B34-40C6-B541-880C-52678BE18E78}">
      <dgm:prSet/>
      <dgm:spPr/>
      <dgm:t>
        <a:bodyPr/>
        <a:lstStyle/>
        <a:p>
          <a:endParaRPr lang="en-US"/>
        </a:p>
      </dgm:t>
    </dgm:pt>
    <dgm:pt modelId="{25A249D0-80BE-3D43-B7CF-6A7D1209C3E1}">
      <dgm:prSet phldrT="[Text]"/>
      <dgm:spPr/>
      <dgm:t>
        <a:bodyPr/>
        <a:lstStyle/>
        <a:p>
          <a:r>
            <a:rPr lang="en-US" dirty="0">
              <a:solidFill>
                <a:schemeClr val="tx1"/>
              </a:solidFill>
            </a:rPr>
            <a:t>Provide Long-Term Data Structure</a:t>
          </a:r>
        </a:p>
      </dgm:t>
    </dgm:pt>
    <dgm:pt modelId="{5F9D9B40-ABAC-5E41-B18D-26315AA764D7}" type="parTrans" cxnId="{927FB563-D8E8-D647-ACA1-7F6C55DE8807}">
      <dgm:prSet/>
      <dgm:spPr/>
      <dgm:t>
        <a:bodyPr/>
        <a:lstStyle/>
        <a:p>
          <a:endParaRPr lang="en-US"/>
        </a:p>
      </dgm:t>
    </dgm:pt>
    <dgm:pt modelId="{63AB5728-4DE8-C546-9691-BAE7EAC890C7}" type="sibTrans" cxnId="{927FB563-D8E8-D647-ACA1-7F6C55DE8807}">
      <dgm:prSet/>
      <dgm:spPr/>
      <dgm:t>
        <a:bodyPr/>
        <a:lstStyle/>
        <a:p>
          <a:endParaRPr lang="en-US"/>
        </a:p>
      </dgm:t>
    </dgm:pt>
    <dgm:pt modelId="{E047F9F2-1A15-B74A-80CE-A0015C4FBAFC}" type="pres">
      <dgm:prSet presAssocID="{67AD2354-9A36-5F43-A684-48871F100832}" presName="cycle" presStyleCnt="0">
        <dgm:presLayoutVars>
          <dgm:dir/>
          <dgm:resizeHandles val="exact"/>
        </dgm:presLayoutVars>
      </dgm:prSet>
      <dgm:spPr/>
    </dgm:pt>
    <dgm:pt modelId="{0D6C4B58-8BB7-7649-B912-AF491A2CE9EA}" type="pres">
      <dgm:prSet presAssocID="{DF3542E7-81F7-0F4D-BA9C-B6D496062002}" presName="node" presStyleLbl="node1" presStyleIdx="0" presStyleCnt="6">
        <dgm:presLayoutVars>
          <dgm:bulletEnabled val="1"/>
        </dgm:presLayoutVars>
      </dgm:prSet>
      <dgm:spPr/>
    </dgm:pt>
    <dgm:pt modelId="{210DBEDA-3892-D246-801F-2EF812D78F48}" type="pres">
      <dgm:prSet presAssocID="{DF3542E7-81F7-0F4D-BA9C-B6D496062002}" presName="spNode" presStyleCnt="0"/>
      <dgm:spPr/>
    </dgm:pt>
    <dgm:pt modelId="{557F7781-ABBE-264A-B1E5-285840F0A034}" type="pres">
      <dgm:prSet presAssocID="{944313FE-36D2-B549-8BD8-B85B5821FC1F}" presName="sibTrans" presStyleLbl="sibTrans1D1" presStyleIdx="0" presStyleCnt="6"/>
      <dgm:spPr/>
    </dgm:pt>
    <dgm:pt modelId="{86AB2957-394F-7C44-8B5A-709B86D08958}" type="pres">
      <dgm:prSet presAssocID="{24A65B42-BF2D-AC4E-BA7B-CA458EFF5DEA}" presName="node" presStyleLbl="node1" presStyleIdx="1" presStyleCnt="6">
        <dgm:presLayoutVars>
          <dgm:bulletEnabled val="1"/>
        </dgm:presLayoutVars>
      </dgm:prSet>
      <dgm:spPr/>
    </dgm:pt>
    <dgm:pt modelId="{F82C3ABC-331D-934C-9084-2192CBDD0E91}" type="pres">
      <dgm:prSet presAssocID="{24A65B42-BF2D-AC4E-BA7B-CA458EFF5DEA}" presName="spNode" presStyleCnt="0"/>
      <dgm:spPr/>
    </dgm:pt>
    <dgm:pt modelId="{CE82BE2F-76E5-E646-9536-217EA572F67B}" type="pres">
      <dgm:prSet presAssocID="{FA4892CE-20BE-8748-805E-9952C5268D31}" presName="sibTrans" presStyleLbl="sibTrans1D1" presStyleIdx="1" presStyleCnt="6"/>
      <dgm:spPr/>
    </dgm:pt>
    <dgm:pt modelId="{C397DED3-63F0-8742-AEEE-F5AD3627B651}" type="pres">
      <dgm:prSet presAssocID="{0D275424-D73C-744B-9121-26C1AC3FA1A0}" presName="node" presStyleLbl="node1" presStyleIdx="2" presStyleCnt="6">
        <dgm:presLayoutVars>
          <dgm:bulletEnabled val="1"/>
        </dgm:presLayoutVars>
      </dgm:prSet>
      <dgm:spPr/>
    </dgm:pt>
    <dgm:pt modelId="{19D5A65B-6712-1647-982A-57395C7DB148}" type="pres">
      <dgm:prSet presAssocID="{0D275424-D73C-744B-9121-26C1AC3FA1A0}" presName="spNode" presStyleCnt="0"/>
      <dgm:spPr/>
    </dgm:pt>
    <dgm:pt modelId="{9B947029-88CF-9B44-BD25-D5BA0AB7F824}" type="pres">
      <dgm:prSet presAssocID="{8B18CCC6-365D-6E4A-AF50-4A2F22C56DE6}" presName="sibTrans" presStyleLbl="sibTrans1D1" presStyleIdx="2" presStyleCnt="6"/>
      <dgm:spPr/>
    </dgm:pt>
    <dgm:pt modelId="{F3886471-401B-C74D-AD12-64AECC048B7D}" type="pres">
      <dgm:prSet presAssocID="{28D2A0FF-5393-E842-924B-678EDF416EC2}" presName="node" presStyleLbl="node1" presStyleIdx="3" presStyleCnt="6">
        <dgm:presLayoutVars>
          <dgm:bulletEnabled val="1"/>
        </dgm:presLayoutVars>
      </dgm:prSet>
      <dgm:spPr/>
    </dgm:pt>
    <dgm:pt modelId="{BBFE57FD-163D-E743-A93F-43DB1F4B93B5}" type="pres">
      <dgm:prSet presAssocID="{28D2A0FF-5393-E842-924B-678EDF416EC2}" presName="spNode" presStyleCnt="0"/>
      <dgm:spPr/>
    </dgm:pt>
    <dgm:pt modelId="{1286473E-64A8-A74C-9AED-D00590DA543A}" type="pres">
      <dgm:prSet presAssocID="{A687D748-070C-784E-9CBD-E09DF85F6DA7}" presName="sibTrans" presStyleLbl="sibTrans1D1" presStyleIdx="3" presStyleCnt="6"/>
      <dgm:spPr/>
    </dgm:pt>
    <dgm:pt modelId="{1034B631-3793-6644-9687-618E3F2EC0CC}" type="pres">
      <dgm:prSet presAssocID="{714AC823-7707-FD48-B82A-AEA44CBE7681}" presName="node" presStyleLbl="node1" presStyleIdx="4" presStyleCnt="6">
        <dgm:presLayoutVars>
          <dgm:bulletEnabled val="1"/>
        </dgm:presLayoutVars>
      </dgm:prSet>
      <dgm:spPr/>
    </dgm:pt>
    <dgm:pt modelId="{795077FD-B039-6D45-9E97-F6B16FD4A6C5}" type="pres">
      <dgm:prSet presAssocID="{714AC823-7707-FD48-B82A-AEA44CBE7681}" presName="spNode" presStyleCnt="0"/>
      <dgm:spPr/>
    </dgm:pt>
    <dgm:pt modelId="{5F8BCE7B-40FF-4042-B943-FEA87E5BB7EF}" type="pres">
      <dgm:prSet presAssocID="{D9DA5F20-B35C-2041-9EAB-5DEF6B7A62F7}" presName="sibTrans" presStyleLbl="sibTrans1D1" presStyleIdx="4" presStyleCnt="6"/>
      <dgm:spPr/>
    </dgm:pt>
    <dgm:pt modelId="{CC2DCD20-3BC3-D14A-9BD5-EFBE53A30DD6}" type="pres">
      <dgm:prSet presAssocID="{25A249D0-80BE-3D43-B7CF-6A7D1209C3E1}" presName="node" presStyleLbl="node1" presStyleIdx="5" presStyleCnt="6">
        <dgm:presLayoutVars>
          <dgm:bulletEnabled val="1"/>
        </dgm:presLayoutVars>
      </dgm:prSet>
      <dgm:spPr/>
    </dgm:pt>
    <dgm:pt modelId="{0C97D259-3F1D-5B4B-A4CA-39DD45A64E00}" type="pres">
      <dgm:prSet presAssocID="{25A249D0-80BE-3D43-B7CF-6A7D1209C3E1}" presName="spNode" presStyleCnt="0"/>
      <dgm:spPr/>
    </dgm:pt>
    <dgm:pt modelId="{D1380E86-69C9-CC40-94C4-8D65A7E3A477}" type="pres">
      <dgm:prSet presAssocID="{63AB5728-4DE8-C546-9691-BAE7EAC890C7}" presName="sibTrans" presStyleLbl="sibTrans1D1" presStyleIdx="5" presStyleCnt="6"/>
      <dgm:spPr/>
    </dgm:pt>
  </dgm:ptLst>
  <dgm:cxnLst>
    <dgm:cxn modelId="{0ECAD40C-5B7A-5A4F-918D-D3F1C2D9CFD4}" type="presOf" srcId="{0D275424-D73C-744B-9121-26C1AC3FA1A0}" destId="{C397DED3-63F0-8742-AEEE-F5AD3627B651}" srcOrd="0" destOrd="0" presId="urn:microsoft.com/office/officeart/2005/8/layout/cycle6"/>
    <dgm:cxn modelId="{4397111A-E3AA-2E46-B22A-7C4A01C45457}" type="presOf" srcId="{FA4892CE-20BE-8748-805E-9952C5268D31}" destId="{CE82BE2F-76E5-E646-9536-217EA572F67B}" srcOrd="0" destOrd="0" presId="urn:microsoft.com/office/officeart/2005/8/layout/cycle6"/>
    <dgm:cxn modelId="{73B5441E-907E-7940-84BD-77ACC4DF2F90}" type="presOf" srcId="{D9DA5F20-B35C-2041-9EAB-5DEF6B7A62F7}" destId="{5F8BCE7B-40FF-4042-B943-FEA87E5BB7EF}" srcOrd="0" destOrd="0" presId="urn:microsoft.com/office/officeart/2005/8/layout/cycle6"/>
    <dgm:cxn modelId="{1102CA20-6BAA-FB4D-9B01-DEEC69618978}" type="presOf" srcId="{944313FE-36D2-B549-8BD8-B85B5821FC1F}" destId="{557F7781-ABBE-264A-B1E5-285840F0A034}" srcOrd="0" destOrd="0" presId="urn:microsoft.com/office/officeart/2005/8/layout/cycle6"/>
    <dgm:cxn modelId="{E3FCFA2D-8DA2-2344-8DAB-D40263354234}" srcId="{67AD2354-9A36-5F43-A684-48871F100832}" destId="{28D2A0FF-5393-E842-924B-678EDF416EC2}" srcOrd="3" destOrd="0" parTransId="{4D32D2D9-DD25-7148-8993-FE8B69694105}" sibTransId="{A687D748-070C-784E-9CBD-E09DF85F6DA7}"/>
    <dgm:cxn modelId="{53FE6B34-40C6-B541-880C-52678BE18E78}" srcId="{67AD2354-9A36-5F43-A684-48871F100832}" destId="{714AC823-7707-FD48-B82A-AEA44CBE7681}" srcOrd="4" destOrd="0" parTransId="{BD8E5CD4-868A-8A4B-9F9F-41D1C25C1173}" sibTransId="{D9DA5F20-B35C-2041-9EAB-5DEF6B7A62F7}"/>
    <dgm:cxn modelId="{07538B54-A63A-2F45-BCCF-4D8B66C1921E}" srcId="{67AD2354-9A36-5F43-A684-48871F100832}" destId="{DF3542E7-81F7-0F4D-BA9C-B6D496062002}" srcOrd="0" destOrd="0" parTransId="{596ABCC3-7771-4744-BA9E-EC077823093F}" sibTransId="{944313FE-36D2-B549-8BD8-B85B5821FC1F}"/>
    <dgm:cxn modelId="{6D4F785F-6F97-5248-B809-38A50AD49833}" type="presOf" srcId="{8B18CCC6-365D-6E4A-AF50-4A2F22C56DE6}" destId="{9B947029-88CF-9B44-BD25-D5BA0AB7F824}" srcOrd="0" destOrd="0" presId="urn:microsoft.com/office/officeart/2005/8/layout/cycle6"/>
    <dgm:cxn modelId="{927FB563-D8E8-D647-ACA1-7F6C55DE8807}" srcId="{67AD2354-9A36-5F43-A684-48871F100832}" destId="{25A249D0-80BE-3D43-B7CF-6A7D1209C3E1}" srcOrd="5" destOrd="0" parTransId="{5F9D9B40-ABAC-5E41-B18D-26315AA764D7}" sibTransId="{63AB5728-4DE8-C546-9691-BAE7EAC890C7}"/>
    <dgm:cxn modelId="{D7A4817E-DB6E-3047-8F55-2741F67C4B1C}" type="presOf" srcId="{25A249D0-80BE-3D43-B7CF-6A7D1209C3E1}" destId="{CC2DCD20-3BC3-D14A-9BD5-EFBE53A30DD6}" srcOrd="0" destOrd="0" presId="urn:microsoft.com/office/officeart/2005/8/layout/cycle6"/>
    <dgm:cxn modelId="{65F6F79B-4980-4346-BD8C-23C9C3198DD2}" type="presOf" srcId="{DF3542E7-81F7-0F4D-BA9C-B6D496062002}" destId="{0D6C4B58-8BB7-7649-B912-AF491A2CE9EA}" srcOrd="0" destOrd="0" presId="urn:microsoft.com/office/officeart/2005/8/layout/cycle6"/>
    <dgm:cxn modelId="{DCE28EB1-6687-3E41-B978-BA93833FC464}" type="presOf" srcId="{A687D748-070C-784E-9CBD-E09DF85F6DA7}" destId="{1286473E-64A8-A74C-9AED-D00590DA543A}" srcOrd="0" destOrd="0" presId="urn:microsoft.com/office/officeart/2005/8/layout/cycle6"/>
    <dgm:cxn modelId="{5C74A4B8-B642-4649-A85A-987A946227D7}" type="presOf" srcId="{67AD2354-9A36-5F43-A684-48871F100832}" destId="{E047F9F2-1A15-B74A-80CE-A0015C4FBAFC}" srcOrd="0" destOrd="0" presId="urn:microsoft.com/office/officeart/2005/8/layout/cycle6"/>
    <dgm:cxn modelId="{56A303BB-A9DD-B640-88F1-08121BBB513F}" srcId="{67AD2354-9A36-5F43-A684-48871F100832}" destId="{0D275424-D73C-744B-9121-26C1AC3FA1A0}" srcOrd="2" destOrd="0" parTransId="{53E44A81-40F7-4E42-9257-4F8EA0A89C6C}" sibTransId="{8B18CCC6-365D-6E4A-AF50-4A2F22C56DE6}"/>
    <dgm:cxn modelId="{F3F0B6CB-F6F4-3D49-86D2-5FE4CDA00A9E}" srcId="{67AD2354-9A36-5F43-A684-48871F100832}" destId="{24A65B42-BF2D-AC4E-BA7B-CA458EFF5DEA}" srcOrd="1" destOrd="0" parTransId="{13F714C0-243F-6D44-9BB8-2A55510EF5A4}" sibTransId="{FA4892CE-20BE-8748-805E-9952C5268D31}"/>
    <dgm:cxn modelId="{806BB4CF-DE83-4343-A387-EB99CEAB1E50}" type="presOf" srcId="{24A65B42-BF2D-AC4E-BA7B-CA458EFF5DEA}" destId="{86AB2957-394F-7C44-8B5A-709B86D08958}" srcOrd="0" destOrd="0" presId="urn:microsoft.com/office/officeart/2005/8/layout/cycle6"/>
    <dgm:cxn modelId="{3E9366D1-2353-E84A-86DF-4665DAB0788D}" type="presOf" srcId="{63AB5728-4DE8-C546-9691-BAE7EAC890C7}" destId="{D1380E86-69C9-CC40-94C4-8D65A7E3A477}" srcOrd="0" destOrd="0" presId="urn:microsoft.com/office/officeart/2005/8/layout/cycle6"/>
    <dgm:cxn modelId="{B4BA7EE0-B2B7-7E4E-8047-D3C35FF47F3E}" type="presOf" srcId="{714AC823-7707-FD48-B82A-AEA44CBE7681}" destId="{1034B631-3793-6644-9687-618E3F2EC0CC}" srcOrd="0" destOrd="0" presId="urn:microsoft.com/office/officeart/2005/8/layout/cycle6"/>
    <dgm:cxn modelId="{EE07FBEB-DB23-ED49-808D-AD054C016425}" type="presOf" srcId="{28D2A0FF-5393-E842-924B-678EDF416EC2}" destId="{F3886471-401B-C74D-AD12-64AECC048B7D}" srcOrd="0" destOrd="0" presId="urn:microsoft.com/office/officeart/2005/8/layout/cycle6"/>
    <dgm:cxn modelId="{034273EC-AFB3-5B47-9401-02984B999FC3}" type="presParOf" srcId="{E047F9F2-1A15-B74A-80CE-A0015C4FBAFC}" destId="{0D6C4B58-8BB7-7649-B912-AF491A2CE9EA}" srcOrd="0" destOrd="0" presId="urn:microsoft.com/office/officeart/2005/8/layout/cycle6"/>
    <dgm:cxn modelId="{ABD39FBC-725E-CC4A-8A60-6AB210FC4FED}" type="presParOf" srcId="{E047F9F2-1A15-B74A-80CE-A0015C4FBAFC}" destId="{210DBEDA-3892-D246-801F-2EF812D78F48}" srcOrd="1" destOrd="0" presId="urn:microsoft.com/office/officeart/2005/8/layout/cycle6"/>
    <dgm:cxn modelId="{23FC0D1C-C44D-B44D-823A-EE108F570CD0}" type="presParOf" srcId="{E047F9F2-1A15-B74A-80CE-A0015C4FBAFC}" destId="{557F7781-ABBE-264A-B1E5-285840F0A034}" srcOrd="2" destOrd="0" presId="urn:microsoft.com/office/officeart/2005/8/layout/cycle6"/>
    <dgm:cxn modelId="{65DD37E8-5935-0748-A30E-223A109405A0}" type="presParOf" srcId="{E047F9F2-1A15-B74A-80CE-A0015C4FBAFC}" destId="{86AB2957-394F-7C44-8B5A-709B86D08958}" srcOrd="3" destOrd="0" presId="urn:microsoft.com/office/officeart/2005/8/layout/cycle6"/>
    <dgm:cxn modelId="{7F5784ED-B358-774A-8806-81B889B11819}" type="presParOf" srcId="{E047F9F2-1A15-B74A-80CE-A0015C4FBAFC}" destId="{F82C3ABC-331D-934C-9084-2192CBDD0E91}" srcOrd="4" destOrd="0" presId="urn:microsoft.com/office/officeart/2005/8/layout/cycle6"/>
    <dgm:cxn modelId="{3C2D3CE4-CD31-2D43-BE62-382CC0EE921F}" type="presParOf" srcId="{E047F9F2-1A15-B74A-80CE-A0015C4FBAFC}" destId="{CE82BE2F-76E5-E646-9536-217EA572F67B}" srcOrd="5" destOrd="0" presId="urn:microsoft.com/office/officeart/2005/8/layout/cycle6"/>
    <dgm:cxn modelId="{4295C560-E354-B44B-B06C-B66EADD20D5D}" type="presParOf" srcId="{E047F9F2-1A15-B74A-80CE-A0015C4FBAFC}" destId="{C397DED3-63F0-8742-AEEE-F5AD3627B651}" srcOrd="6" destOrd="0" presId="urn:microsoft.com/office/officeart/2005/8/layout/cycle6"/>
    <dgm:cxn modelId="{A912669D-8025-E24C-81BD-6167B48948C9}" type="presParOf" srcId="{E047F9F2-1A15-B74A-80CE-A0015C4FBAFC}" destId="{19D5A65B-6712-1647-982A-57395C7DB148}" srcOrd="7" destOrd="0" presId="urn:microsoft.com/office/officeart/2005/8/layout/cycle6"/>
    <dgm:cxn modelId="{1FBD8185-1265-1744-8B3C-3AEB098DD3B6}" type="presParOf" srcId="{E047F9F2-1A15-B74A-80CE-A0015C4FBAFC}" destId="{9B947029-88CF-9B44-BD25-D5BA0AB7F824}" srcOrd="8" destOrd="0" presId="urn:microsoft.com/office/officeart/2005/8/layout/cycle6"/>
    <dgm:cxn modelId="{4E7B8F74-BA5B-2A4D-9EA7-60579E15034F}" type="presParOf" srcId="{E047F9F2-1A15-B74A-80CE-A0015C4FBAFC}" destId="{F3886471-401B-C74D-AD12-64AECC048B7D}" srcOrd="9" destOrd="0" presId="urn:microsoft.com/office/officeart/2005/8/layout/cycle6"/>
    <dgm:cxn modelId="{7DE5A2E4-3F30-504D-914E-0E5166A5D814}" type="presParOf" srcId="{E047F9F2-1A15-B74A-80CE-A0015C4FBAFC}" destId="{BBFE57FD-163D-E743-A93F-43DB1F4B93B5}" srcOrd="10" destOrd="0" presId="urn:microsoft.com/office/officeart/2005/8/layout/cycle6"/>
    <dgm:cxn modelId="{3D9493AA-C565-E841-B4C6-4DD09FAF7058}" type="presParOf" srcId="{E047F9F2-1A15-B74A-80CE-A0015C4FBAFC}" destId="{1286473E-64A8-A74C-9AED-D00590DA543A}" srcOrd="11" destOrd="0" presId="urn:microsoft.com/office/officeart/2005/8/layout/cycle6"/>
    <dgm:cxn modelId="{CC8FD934-DA62-8040-A049-1DEFDC52D765}" type="presParOf" srcId="{E047F9F2-1A15-B74A-80CE-A0015C4FBAFC}" destId="{1034B631-3793-6644-9687-618E3F2EC0CC}" srcOrd="12" destOrd="0" presId="urn:microsoft.com/office/officeart/2005/8/layout/cycle6"/>
    <dgm:cxn modelId="{85B3AB6C-BDFA-0F4C-9A7E-AB97BEF818F4}" type="presParOf" srcId="{E047F9F2-1A15-B74A-80CE-A0015C4FBAFC}" destId="{795077FD-B039-6D45-9E97-F6B16FD4A6C5}" srcOrd="13" destOrd="0" presId="urn:microsoft.com/office/officeart/2005/8/layout/cycle6"/>
    <dgm:cxn modelId="{23C9FC56-92F7-F14A-98A6-AA611BBA8FDF}" type="presParOf" srcId="{E047F9F2-1A15-B74A-80CE-A0015C4FBAFC}" destId="{5F8BCE7B-40FF-4042-B943-FEA87E5BB7EF}" srcOrd="14" destOrd="0" presId="urn:microsoft.com/office/officeart/2005/8/layout/cycle6"/>
    <dgm:cxn modelId="{40390D8C-F422-1642-B0BE-1944981FEA86}" type="presParOf" srcId="{E047F9F2-1A15-B74A-80CE-A0015C4FBAFC}" destId="{CC2DCD20-3BC3-D14A-9BD5-EFBE53A30DD6}" srcOrd="15" destOrd="0" presId="urn:microsoft.com/office/officeart/2005/8/layout/cycle6"/>
    <dgm:cxn modelId="{16CF0750-82EB-184A-9460-6C20AAFB159C}" type="presParOf" srcId="{E047F9F2-1A15-B74A-80CE-A0015C4FBAFC}" destId="{0C97D259-3F1D-5B4B-A4CA-39DD45A64E00}" srcOrd="16" destOrd="0" presId="urn:microsoft.com/office/officeart/2005/8/layout/cycle6"/>
    <dgm:cxn modelId="{80AA4F4B-164B-324C-A103-7AFE50CBA1BD}" type="presParOf" srcId="{E047F9F2-1A15-B74A-80CE-A0015C4FBAFC}" destId="{D1380E86-69C9-CC40-94C4-8D65A7E3A477}" srcOrd="17"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3AD899-A94D-4C7D-B598-8FCA93B056E7}" type="doc">
      <dgm:prSet loTypeId="urn:microsoft.com/office/officeart/2005/8/layout/process1" loCatId="process" qsTypeId="urn:microsoft.com/office/officeart/2005/8/quickstyle/simple1" qsCatId="simple" csTypeId="urn:microsoft.com/office/officeart/2005/8/colors/accent1_2" csCatId="accent1" phldr="1"/>
      <dgm:spPr/>
    </dgm:pt>
    <dgm:pt modelId="{1E5D7C60-7ACD-4B7B-98C1-F09360AE88DB}">
      <dgm:prSet phldrT="[Text]"/>
      <dgm:spPr/>
      <dgm:t>
        <a:bodyPr/>
        <a:lstStyle/>
        <a:p>
          <a:r>
            <a:rPr lang="en-US" dirty="0"/>
            <a:t>Created Separate Data Frames with Unique Cleaned Code</a:t>
          </a:r>
        </a:p>
      </dgm:t>
    </dgm:pt>
    <dgm:pt modelId="{42A43058-6A9E-4535-ABF1-9C578DDB7649}" type="parTrans" cxnId="{F49AC00F-9E51-4F8F-A1C5-988A92D13EB6}">
      <dgm:prSet/>
      <dgm:spPr/>
      <dgm:t>
        <a:bodyPr/>
        <a:lstStyle/>
        <a:p>
          <a:endParaRPr lang="en-US"/>
        </a:p>
      </dgm:t>
    </dgm:pt>
    <dgm:pt modelId="{044A09EA-0D87-4579-8185-5A7DC6364CAD}" type="sibTrans" cxnId="{F49AC00F-9E51-4F8F-A1C5-988A92D13EB6}">
      <dgm:prSet/>
      <dgm:spPr/>
      <dgm:t>
        <a:bodyPr/>
        <a:lstStyle/>
        <a:p>
          <a:endParaRPr lang="en-US"/>
        </a:p>
      </dgm:t>
    </dgm:pt>
    <dgm:pt modelId="{A765F720-FCFB-44B6-8A1C-77632DD2363E}">
      <dgm:prSet phldrT="[Text]"/>
      <dgm:spPr/>
      <dgm:t>
        <a:bodyPr/>
        <a:lstStyle/>
        <a:p>
          <a:r>
            <a:rPr lang="en-US" dirty="0"/>
            <a:t>Activity</a:t>
          </a:r>
        </a:p>
      </dgm:t>
    </dgm:pt>
    <dgm:pt modelId="{0A3EB7D8-6110-4FD6-A3C9-E5E554C34B0E}" type="parTrans" cxnId="{A960CB95-21B5-47C0-8D1C-84F9FB613089}">
      <dgm:prSet/>
      <dgm:spPr/>
      <dgm:t>
        <a:bodyPr/>
        <a:lstStyle/>
        <a:p>
          <a:endParaRPr lang="en-US"/>
        </a:p>
      </dgm:t>
    </dgm:pt>
    <dgm:pt modelId="{B12355F1-0FA7-487A-A704-DAB629D06AFD}" type="sibTrans" cxnId="{A960CB95-21B5-47C0-8D1C-84F9FB613089}">
      <dgm:prSet/>
      <dgm:spPr/>
      <dgm:t>
        <a:bodyPr/>
        <a:lstStyle/>
        <a:p>
          <a:endParaRPr lang="en-US"/>
        </a:p>
      </dgm:t>
    </dgm:pt>
    <dgm:pt modelId="{D1203B14-9D56-4891-884A-09390189B367}">
      <dgm:prSet phldrT="[Text]"/>
      <dgm:spPr/>
      <dgm:t>
        <a:bodyPr/>
        <a:lstStyle/>
        <a:p>
          <a:r>
            <a:rPr lang="en-US" dirty="0"/>
            <a:t>Group</a:t>
          </a:r>
        </a:p>
      </dgm:t>
    </dgm:pt>
    <dgm:pt modelId="{B4CAE921-F406-49D5-B104-C8A09EC3E353}" type="parTrans" cxnId="{106462A1-5BAE-41F4-B6E0-595497CA6616}">
      <dgm:prSet/>
      <dgm:spPr/>
      <dgm:t>
        <a:bodyPr/>
        <a:lstStyle/>
        <a:p>
          <a:endParaRPr lang="en-US"/>
        </a:p>
      </dgm:t>
    </dgm:pt>
    <dgm:pt modelId="{4ED04883-2578-4E50-B822-DBDACAEB0F16}" type="sibTrans" cxnId="{106462A1-5BAE-41F4-B6E0-595497CA6616}">
      <dgm:prSet/>
      <dgm:spPr/>
      <dgm:t>
        <a:bodyPr/>
        <a:lstStyle/>
        <a:p>
          <a:endParaRPr lang="en-US"/>
        </a:p>
      </dgm:t>
    </dgm:pt>
    <dgm:pt modelId="{4524B8B1-FEEB-4F8E-A9EA-F3C52D0F77EC}">
      <dgm:prSet phldrT="[Text]"/>
      <dgm:spPr/>
      <dgm:t>
        <a:bodyPr/>
        <a:lstStyle/>
        <a:p>
          <a:r>
            <a:rPr lang="en-US" dirty="0"/>
            <a:t>Location</a:t>
          </a:r>
        </a:p>
      </dgm:t>
    </dgm:pt>
    <dgm:pt modelId="{E929BADE-A5F2-4023-91A9-19D1F1A293BF}" type="parTrans" cxnId="{3EB2552D-BE55-47A1-ACF2-C57F0FD162CA}">
      <dgm:prSet/>
      <dgm:spPr/>
      <dgm:t>
        <a:bodyPr/>
        <a:lstStyle/>
        <a:p>
          <a:endParaRPr lang="en-US"/>
        </a:p>
      </dgm:t>
    </dgm:pt>
    <dgm:pt modelId="{65F253F3-302D-4C59-89D9-E373B551F82D}" type="sibTrans" cxnId="{3EB2552D-BE55-47A1-ACF2-C57F0FD162CA}">
      <dgm:prSet/>
      <dgm:spPr/>
      <dgm:t>
        <a:bodyPr/>
        <a:lstStyle/>
        <a:p>
          <a:endParaRPr lang="en-US"/>
        </a:p>
      </dgm:t>
    </dgm:pt>
    <dgm:pt modelId="{78BDDD78-0084-4E82-9E76-39F297197DF9}">
      <dgm:prSet phldrT="[Text]"/>
      <dgm:spPr/>
      <dgm:t>
        <a:bodyPr/>
        <a:lstStyle/>
        <a:p>
          <a:r>
            <a:rPr lang="en-US" dirty="0"/>
            <a:t>Used Left Join to do “</a:t>
          </a:r>
          <a:r>
            <a:rPr lang="en-US" dirty="0" err="1"/>
            <a:t>Vlookup</a:t>
          </a:r>
          <a:r>
            <a:rPr lang="en-US" dirty="0"/>
            <a:t>” in Python</a:t>
          </a:r>
        </a:p>
      </dgm:t>
    </dgm:pt>
    <dgm:pt modelId="{B613BC81-012B-4E51-8972-5AF36DB8D8DE}" type="parTrans" cxnId="{C914B950-CB7B-46B3-835C-5FDA82B68118}">
      <dgm:prSet/>
      <dgm:spPr/>
      <dgm:t>
        <a:bodyPr/>
        <a:lstStyle/>
        <a:p>
          <a:endParaRPr lang="en-US"/>
        </a:p>
      </dgm:t>
    </dgm:pt>
    <dgm:pt modelId="{E88462D5-3981-423A-98B9-9E45A71AB6C2}" type="sibTrans" cxnId="{C914B950-CB7B-46B3-835C-5FDA82B68118}">
      <dgm:prSet/>
      <dgm:spPr/>
      <dgm:t>
        <a:bodyPr/>
        <a:lstStyle/>
        <a:p>
          <a:endParaRPr lang="en-US"/>
        </a:p>
      </dgm:t>
    </dgm:pt>
    <dgm:pt modelId="{D2A4014A-41FF-4DC6-9CD0-3D300C7087A7}">
      <dgm:prSet phldrT="[Text]"/>
      <dgm:spPr/>
      <dgm:t>
        <a:bodyPr/>
        <a:lstStyle/>
        <a:p>
          <a:r>
            <a:rPr lang="en-US" dirty="0"/>
            <a:t>Checked for Correct Values in Calculated Field</a:t>
          </a:r>
        </a:p>
      </dgm:t>
    </dgm:pt>
    <dgm:pt modelId="{F0F7EE3C-E344-4ACA-8B48-AB7983DA0C3A}" type="parTrans" cxnId="{1C40CE11-590C-4B88-9514-75C511D3C016}">
      <dgm:prSet/>
      <dgm:spPr/>
      <dgm:t>
        <a:bodyPr/>
        <a:lstStyle/>
        <a:p>
          <a:endParaRPr lang="en-US"/>
        </a:p>
      </dgm:t>
    </dgm:pt>
    <dgm:pt modelId="{A8CE8550-32FC-42DF-8241-ACAA2ECC5515}" type="sibTrans" cxnId="{1C40CE11-590C-4B88-9514-75C511D3C016}">
      <dgm:prSet/>
      <dgm:spPr/>
      <dgm:t>
        <a:bodyPr/>
        <a:lstStyle/>
        <a:p>
          <a:endParaRPr lang="en-US"/>
        </a:p>
      </dgm:t>
    </dgm:pt>
    <dgm:pt modelId="{E7806001-8D17-4394-82B0-D7A752AF062A}">
      <dgm:prSet phldrT="[Text]"/>
      <dgm:spPr/>
      <dgm:t>
        <a:bodyPr/>
        <a:lstStyle/>
        <a:p>
          <a:r>
            <a:rPr lang="en-US" dirty="0"/>
            <a:t>Combine 7 Sheets into 1</a:t>
          </a:r>
        </a:p>
      </dgm:t>
    </dgm:pt>
    <dgm:pt modelId="{0CD0F2D2-8C05-48B5-A069-7FA2699ADEFD}" type="sibTrans" cxnId="{F385E0B3-AB80-4B88-9F0C-55DDD84789E3}">
      <dgm:prSet/>
      <dgm:spPr/>
      <dgm:t>
        <a:bodyPr/>
        <a:lstStyle/>
        <a:p>
          <a:endParaRPr lang="en-US"/>
        </a:p>
      </dgm:t>
    </dgm:pt>
    <dgm:pt modelId="{0EE4A6DC-663C-4D5D-B977-42C77CD18547}" type="parTrans" cxnId="{F385E0B3-AB80-4B88-9F0C-55DDD84789E3}">
      <dgm:prSet/>
      <dgm:spPr/>
      <dgm:t>
        <a:bodyPr/>
        <a:lstStyle/>
        <a:p>
          <a:endParaRPr lang="en-US"/>
        </a:p>
      </dgm:t>
    </dgm:pt>
    <dgm:pt modelId="{8A642C66-4615-4A69-B55E-E4767BE7F6EA}">
      <dgm:prSet phldrT="[Text]"/>
      <dgm:spPr/>
      <dgm:t>
        <a:bodyPr/>
        <a:lstStyle/>
        <a:p>
          <a:r>
            <a:rPr lang="en-US" dirty="0"/>
            <a:t>622 Data Points in 7 Unique Sheets</a:t>
          </a:r>
        </a:p>
      </dgm:t>
    </dgm:pt>
    <dgm:pt modelId="{78CC26D9-B389-4C57-A876-6087CA5D5FA9}" type="sibTrans" cxnId="{7DBB4E85-208B-4782-A471-61D126B4DA98}">
      <dgm:prSet/>
      <dgm:spPr/>
      <dgm:t>
        <a:bodyPr/>
        <a:lstStyle/>
        <a:p>
          <a:endParaRPr lang="en-US"/>
        </a:p>
      </dgm:t>
    </dgm:pt>
    <dgm:pt modelId="{540060F7-1CEA-4D23-A1A1-2374ECA85164}" type="parTrans" cxnId="{7DBB4E85-208B-4782-A471-61D126B4DA98}">
      <dgm:prSet/>
      <dgm:spPr/>
      <dgm:t>
        <a:bodyPr/>
        <a:lstStyle/>
        <a:p>
          <a:endParaRPr lang="en-US"/>
        </a:p>
      </dgm:t>
    </dgm:pt>
    <dgm:pt modelId="{27411755-B5ED-4038-A9D5-D9EA22B775C7}" type="pres">
      <dgm:prSet presAssocID="{613AD899-A94D-4C7D-B598-8FCA93B056E7}" presName="Name0" presStyleCnt="0">
        <dgm:presLayoutVars>
          <dgm:dir/>
          <dgm:resizeHandles val="exact"/>
        </dgm:presLayoutVars>
      </dgm:prSet>
      <dgm:spPr/>
    </dgm:pt>
    <dgm:pt modelId="{4211E6EB-EA55-476F-9A6F-DE786052D2DF}" type="pres">
      <dgm:prSet presAssocID="{8A642C66-4615-4A69-B55E-E4767BE7F6EA}" presName="node" presStyleLbl="node1" presStyleIdx="0" presStyleCnt="5">
        <dgm:presLayoutVars>
          <dgm:bulletEnabled val="1"/>
        </dgm:presLayoutVars>
      </dgm:prSet>
      <dgm:spPr/>
    </dgm:pt>
    <dgm:pt modelId="{2CE6E4FC-F767-4524-9492-FB7531A44F93}" type="pres">
      <dgm:prSet presAssocID="{78CC26D9-B389-4C57-A876-6087CA5D5FA9}" presName="sibTrans" presStyleLbl="sibTrans2D1" presStyleIdx="0" presStyleCnt="4"/>
      <dgm:spPr/>
    </dgm:pt>
    <dgm:pt modelId="{B6B03B99-6B82-406E-939F-39AFEBDA297E}" type="pres">
      <dgm:prSet presAssocID="{78CC26D9-B389-4C57-A876-6087CA5D5FA9}" presName="connectorText" presStyleLbl="sibTrans2D1" presStyleIdx="0" presStyleCnt="4"/>
      <dgm:spPr/>
    </dgm:pt>
    <dgm:pt modelId="{33529E0C-4578-4465-B3C2-49E71B4CB745}" type="pres">
      <dgm:prSet presAssocID="{E7806001-8D17-4394-82B0-D7A752AF062A}" presName="node" presStyleLbl="node1" presStyleIdx="1" presStyleCnt="5">
        <dgm:presLayoutVars>
          <dgm:bulletEnabled val="1"/>
        </dgm:presLayoutVars>
      </dgm:prSet>
      <dgm:spPr/>
    </dgm:pt>
    <dgm:pt modelId="{668F00AA-753D-46D0-A2B5-C4C3288F5EFE}" type="pres">
      <dgm:prSet presAssocID="{0CD0F2D2-8C05-48B5-A069-7FA2699ADEFD}" presName="sibTrans" presStyleLbl="sibTrans2D1" presStyleIdx="1" presStyleCnt="4"/>
      <dgm:spPr/>
    </dgm:pt>
    <dgm:pt modelId="{359BE2C9-C137-4C61-8CFB-71BFF8113CAD}" type="pres">
      <dgm:prSet presAssocID="{0CD0F2D2-8C05-48B5-A069-7FA2699ADEFD}" presName="connectorText" presStyleLbl="sibTrans2D1" presStyleIdx="1" presStyleCnt="4"/>
      <dgm:spPr/>
    </dgm:pt>
    <dgm:pt modelId="{7C8A255D-6B47-450D-81E3-21EC3448AC4D}" type="pres">
      <dgm:prSet presAssocID="{1E5D7C60-7ACD-4B7B-98C1-F09360AE88DB}" presName="node" presStyleLbl="node1" presStyleIdx="2" presStyleCnt="5">
        <dgm:presLayoutVars>
          <dgm:bulletEnabled val="1"/>
        </dgm:presLayoutVars>
      </dgm:prSet>
      <dgm:spPr/>
    </dgm:pt>
    <dgm:pt modelId="{A6B47CED-F07A-4D40-BB6A-E2BEA35BE354}" type="pres">
      <dgm:prSet presAssocID="{044A09EA-0D87-4579-8185-5A7DC6364CAD}" presName="sibTrans" presStyleLbl="sibTrans2D1" presStyleIdx="2" presStyleCnt="4"/>
      <dgm:spPr/>
    </dgm:pt>
    <dgm:pt modelId="{0C7A09B5-E0B3-473A-B2A4-337452307BF5}" type="pres">
      <dgm:prSet presAssocID="{044A09EA-0D87-4579-8185-5A7DC6364CAD}" presName="connectorText" presStyleLbl="sibTrans2D1" presStyleIdx="2" presStyleCnt="4"/>
      <dgm:spPr/>
    </dgm:pt>
    <dgm:pt modelId="{62372719-11E8-4BB5-B72C-0E904B0BEE89}" type="pres">
      <dgm:prSet presAssocID="{78BDDD78-0084-4E82-9E76-39F297197DF9}" presName="node" presStyleLbl="node1" presStyleIdx="3" presStyleCnt="5">
        <dgm:presLayoutVars>
          <dgm:bulletEnabled val="1"/>
        </dgm:presLayoutVars>
      </dgm:prSet>
      <dgm:spPr/>
    </dgm:pt>
    <dgm:pt modelId="{23658462-D9A2-4A30-9DB4-5EC53C0F7DE2}" type="pres">
      <dgm:prSet presAssocID="{E88462D5-3981-423A-98B9-9E45A71AB6C2}" presName="sibTrans" presStyleLbl="sibTrans2D1" presStyleIdx="3" presStyleCnt="4"/>
      <dgm:spPr/>
    </dgm:pt>
    <dgm:pt modelId="{6CD0A373-B0FF-496A-9AAA-849F233C689F}" type="pres">
      <dgm:prSet presAssocID="{E88462D5-3981-423A-98B9-9E45A71AB6C2}" presName="connectorText" presStyleLbl="sibTrans2D1" presStyleIdx="3" presStyleCnt="4"/>
      <dgm:spPr/>
    </dgm:pt>
    <dgm:pt modelId="{DF9B64BC-C92C-4D28-8E8D-DE582793D399}" type="pres">
      <dgm:prSet presAssocID="{D2A4014A-41FF-4DC6-9CD0-3D300C7087A7}" presName="node" presStyleLbl="node1" presStyleIdx="4" presStyleCnt="5">
        <dgm:presLayoutVars>
          <dgm:bulletEnabled val="1"/>
        </dgm:presLayoutVars>
      </dgm:prSet>
      <dgm:spPr/>
    </dgm:pt>
  </dgm:ptLst>
  <dgm:cxnLst>
    <dgm:cxn modelId="{BB22DD04-AA09-42EE-B4BB-30818877D399}" type="presOf" srcId="{A765F720-FCFB-44B6-8A1C-77632DD2363E}" destId="{7C8A255D-6B47-450D-81E3-21EC3448AC4D}" srcOrd="0" destOrd="1" presId="urn:microsoft.com/office/officeart/2005/8/layout/process1"/>
    <dgm:cxn modelId="{AC524F0F-912A-4504-8CC4-5182CF4EAE26}" type="presOf" srcId="{0CD0F2D2-8C05-48B5-A069-7FA2699ADEFD}" destId="{359BE2C9-C137-4C61-8CFB-71BFF8113CAD}" srcOrd="1" destOrd="0" presId="urn:microsoft.com/office/officeart/2005/8/layout/process1"/>
    <dgm:cxn modelId="{F49AC00F-9E51-4F8F-A1C5-988A92D13EB6}" srcId="{613AD899-A94D-4C7D-B598-8FCA93B056E7}" destId="{1E5D7C60-7ACD-4B7B-98C1-F09360AE88DB}" srcOrd="2" destOrd="0" parTransId="{42A43058-6A9E-4535-ABF1-9C578DDB7649}" sibTransId="{044A09EA-0D87-4579-8185-5A7DC6364CAD}"/>
    <dgm:cxn modelId="{8FF9BE10-DE3C-46EB-A69F-081E2CC00791}" type="presOf" srcId="{E7806001-8D17-4394-82B0-D7A752AF062A}" destId="{33529E0C-4578-4465-B3C2-49E71B4CB745}" srcOrd="0" destOrd="0" presId="urn:microsoft.com/office/officeart/2005/8/layout/process1"/>
    <dgm:cxn modelId="{1C40CE11-590C-4B88-9514-75C511D3C016}" srcId="{613AD899-A94D-4C7D-B598-8FCA93B056E7}" destId="{D2A4014A-41FF-4DC6-9CD0-3D300C7087A7}" srcOrd="4" destOrd="0" parTransId="{F0F7EE3C-E344-4ACA-8B48-AB7983DA0C3A}" sibTransId="{A8CE8550-32FC-42DF-8241-ACAA2ECC5515}"/>
    <dgm:cxn modelId="{EDF58520-2853-40BC-A6E5-98A7263260AC}" type="presOf" srcId="{78CC26D9-B389-4C57-A876-6087CA5D5FA9}" destId="{2CE6E4FC-F767-4524-9492-FB7531A44F93}" srcOrd="0" destOrd="0" presId="urn:microsoft.com/office/officeart/2005/8/layout/process1"/>
    <dgm:cxn modelId="{3EB2552D-BE55-47A1-ACF2-C57F0FD162CA}" srcId="{1E5D7C60-7ACD-4B7B-98C1-F09360AE88DB}" destId="{4524B8B1-FEEB-4F8E-A9EA-F3C52D0F77EC}" srcOrd="2" destOrd="0" parTransId="{E929BADE-A5F2-4023-91A9-19D1F1A293BF}" sibTransId="{65F253F3-302D-4C59-89D9-E373B551F82D}"/>
    <dgm:cxn modelId="{97980D33-2B4F-4145-8619-6C9DF8DFE61C}" type="presOf" srcId="{78CC26D9-B389-4C57-A876-6087CA5D5FA9}" destId="{B6B03B99-6B82-406E-939F-39AFEBDA297E}" srcOrd="1" destOrd="0" presId="urn:microsoft.com/office/officeart/2005/8/layout/process1"/>
    <dgm:cxn modelId="{C19ED83C-069F-4526-A042-5EA45AED0091}" type="presOf" srcId="{044A09EA-0D87-4579-8185-5A7DC6364CAD}" destId="{0C7A09B5-E0B3-473A-B2A4-337452307BF5}" srcOrd="1" destOrd="0" presId="urn:microsoft.com/office/officeart/2005/8/layout/process1"/>
    <dgm:cxn modelId="{C914B950-CB7B-46B3-835C-5FDA82B68118}" srcId="{613AD899-A94D-4C7D-B598-8FCA93B056E7}" destId="{78BDDD78-0084-4E82-9E76-39F297197DF9}" srcOrd="3" destOrd="0" parTransId="{B613BC81-012B-4E51-8972-5AF36DB8D8DE}" sibTransId="{E88462D5-3981-423A-98B9-9E45A71AB6C2}"/>
    <dgm:cxn modelId="{A2975E51-AED5-4235-9F25-628574348A8D}" type="presOf" srcId="{4524B8B1-FEEB-4F8E-A9EA-F3C52D0F77EC}" destId="{7C8A255D-6B47-450D-81E3-21EC3448AC4D}" srcOrd="0" destOrd="3" presId="urn:microsoft.com/office/officeart/2005/8/layout/process1"/>
    <dgm:cxn modelId="{F097EA52-4492-476A-AF16-FEF269A2D609}" type="presOf" srcId="{0CD0F2D2-8C05-48B5-A069-7FA2699ADEFD}" destId="{668F00AA-753D-46D0-A2B5-C4C3288F5EFE}" srcOrd="0" destOrd="0" presId="urn:microsoft.com/office/officeart/2005/8/layout/process1"/>
    <dgm:cxn modelId="{9C576860-813D-46AA-A7A2-85274701628F}" type="presOf" srcId="{D1203B14-9D56-4891-884A-09390189B367}" destId="{7C8A255D-6B47-450D-81E3-21EC3448AC4D}" srcOrd="0" destOrd="2" presId="urn:microsoft.com/office/officeart/2005/8/layout/process1"/>
    <dgm:cxn modelId="{107A5D77-FC3E-49D5-92C2-01C2E17EDF61}" type="presOf" srcId="{D2A4014A-41FF-4DC6-9CD0-3D300C7087A7}" destId="{DF9B64BC-C92C-4D28-8E8D-DE582793D399}" srcOrd="0" destOrd="0" presId="urn:microsoft.com/office/officeart/2005/8/layout/process1"/>
    <dgm:cxn modelId="{7DBB4E85-208B-4782-A471-61D126B4DA98}" srcId="{613AD899-A94D-4C7D-B598-8FCA93B056E7}" destId="{8A642C66-4615-4A69-B55E-E4767BE7F6EA}" srcOrd="0" destOrd="0" parTransId="{540060F7-1CEA-4D23-A1A1-2374ECA85164}" sibTransId="{78CC26D9-B389-4C57-A876-6087CA5D5FA9}"/>
    <dgm:cxn modelId="{5C86DD8F-7F7D-493B-824D-713681EC3CBA}" type="presOf" srcId="{613AD899-A94D-4C7D-B598-8FCA93B056E7}" destId="{27411755-B5ED-4038-A9D5-D9EA22B775C7}" srcOrd="0" destOrd="0" presId="urn:microsoft.com/office/officeart/2005/8/layout/process1"/>
    <dgm:cxn modelId="{A960CB95-21B5-47C0-8D1C-84F9FB613089}" srcId="{1E5D7C60-7ACD-4B7B-98C1-F09360AE88DB}" destId="{A765F720-FCFB-44B6-8A1C-77632DD2363E}" srcOrd="0" destOrd="0" parTransId="{0A3EB7D8-6110-4FD6-A3C9-E5E554C34B0E}" sibTransId="{B12355F1-0FA7-487A-A704-DAB629D06AFD}"/>
    <dgm:cxn modelId="{106462A1-5BAE-41F4-B6E0-595497CA6616}" srcId="{1E5D7C60-7ACD-4B7B-98C1-F09360AE88DB}" destId="{D1203B14-9D56-4891-884A-09390189B367}" srcOrd="1" destOrd="0" parTransId="{B4CAE921-F406-49D5-B104-C8A09EC3E353}" sibTransId="{4ED04883-2578-4E50-B822-DBDACAEB0F16}"/>
    <dgm:cxn modelId="{A97B4BA2-9BB0-48F3-9D56-E6828B96FA94}" type="presOf" srcId="{8A642C66-4615-4A69-B55E-E4767BE7F6EA}" destId="{4211E6EB-EA55-476F-9A6F-DE786052D2DF}" srcOrd="0" destOrd="0" presId="urn:microsoft.com/office/officeart/2005/8/layout/process1"/>
    <dgm:cxn modelId="{4C0EF4A5-0959-4734-8F0B-39F0A475E599}" type="presOf" srcId="{1E5D7C60-7ACD-4B7B-98C1-F09360AE88DB}" destId="{7C8A255D-6B47-450D-81E3-21EC3448AC4D}" srcOrd="0" destOrd="0" presId="urn:microsoft.com/office/officeart/2005/8/layout/process1"/>
    <dgm:cxn modelId="{F385E0B3-AB80-4B88-9F0C-55DDD84789E3}" srcId="{613AD899-A94D-4C7D-B598-8FCA93B056E7}" destId="{E7806001-8D17-4394-82B0-D7A752AF062A}" srcOrd="1" destOrd="0" parTransId="{0EE4A6DC-663C-4D5D-B977-42C77CD18547}" sibTransId="{0CD0F2D2-8C05-48B5-A069-7FA2699ADEFD}"/>
    <dgm:cxn modelId="{CBFD74D1-F4A7-4340-A330-36A34251B6D0}" type="presOf" srcId="{78BDDD78-0084-4E82-9E76-39F297197DF9}" destId="{62372719-11E8-4BB5-B72C-0E904B0BEE89}" srcOrd="0" destOrd="0" presId="urn:microsoft.com/office/officeart/2005/8/layout/process1"/>
    <dgm:cxn modelId="{E5ACFAE6-CDDD-4F86-904B-59F566E25E17}" type="presOf" srcId="{E88462D5-3981-423A-98B9-9E45A71AB6C2}" destId="{6CD0A373-B0FF-496A-9AAA-849F233C689F}" srcOrd="1" destOrd="0" presId="urn:microsoft.com/office/officeart/2005/8/layout/process1"/>
    <dgm:cxn modelId="{076350ED-5889-475B-B14D-493D3E6149C0}" type="presOf" srcId="{044A09EA-0D87-4579-8185-5A7DC6364CAD}" destId="{A6B47CED-F07A-4D40-BB6A-E2BEA35BE354}" srcOrd="0" destOrd="0" presId="urn:microsoft.com/office/officeart/2005/8/layout/process1"/>
    <dgm:cxn modelId="{BF5163FB-3EE7-412A-8C6A-F69FF5C57F78}" type="presOf" srcId="{E88462D5-3981-423A-98B9-9E45A71AB6C2}" destId="{23658462-D9A2-4A30-9DB4-5EC53C0F7DE2}" srcOrd="0" destOrd="0" presId="urn:microsoft.com/office/officeart/2005/8/layout/process1"/>
    <dgm:cxn modelId="{1220A0C9-3157-4254-BE04-A104156C4976}" type="presParOf" srcId="{27411755-B5ED-4038-A9D5-D9EA22B775C7}" destId="{4211E6EB-EA55-476F-9A6F-DE786052D2DF}" srcOrd="0" destOrd="0" presId="urn:microsoft.com/office/officeart/2005/8/layout/process1"/>
    <dgm:cxn modelId="{C6B761A5-62F2-4B7D-AB75-1E07993BDC4E}" type="presParOf" srcId="{27411755-B5ED-4038-A9D5-D9EA22B775C7}" destId="{2CE6E4FC-F767-4524-9492-FB7531A44F93}" srcOrd="1" destOrd="0" presId="urn:microsoft.com/office/officeart/2005/8/layout/process1"/>
    <dgm:cxn modelId="{51B0BB37-BAE0-4C9A-8B07-559B6DBBC5DD}" type="presParOf" srcId="{2CE6E4FC-F767-4524-9492-FB7531A44F93}" destId="{B6B03B99-6B82-406E-939F-39AFEBDA297E}" srcOrd="0" destOrd="0" presId="urn:microsoft.com/office/officeart/2005/8/layout/process1"/>
    <dgm:cxn modelId="{964BE54E-17E3-4CC0-8D94-45C84E28A934}" type="presParOf" srcId="{27411755-B5ED-4038-A9D5-D9EA22B775C7}" destId="{33529E0C-4578-4465-B3C2-49E71B4CB745}" srcOrd="2" destOrd="0" presId="urn:microsoft.com/office/officeart/2005/8/layout/process1"/>
    <dgm:cxn modelId="{8DA7A2AE-3074-4B7F-A0A3-8E1B972863C2}" type="presParOf" srcId="{27411755-B5ED-4038-A9D5-D9EA22B775C7}" destId="{668F00AA-753D-46D0-A2B5-C4C3288F5EFE}" srcOrd="3" destOrd="0" presId="urn:microsoft.com/office/officeart/2005/8/layout/process1"/>
    <dgm:cxn modelId="{B774E852-840F-40F3-BA23-756A29B3C6E2}" type="presParOf" srcId="{668F00AA-753D-46D0-A2B5-C4C3288F5EFE}" destId="{359BE2C9-C137-4C61-8CFB-71BFF8113CAD}" srcOrd="0" destOrd="0" presId="urn:microsoft.com/office/officeart/2005/8/layout/process1"/>
    <dgm:cxn modelId="{9A41D962-CC32-4D15-8E10-015204EC8516}" type="presParOf" srcId="{27411755-B5ED-4038-A9D5-D9EA22B775C7}" destId="{7C8A255D-6B47-450D-81E3-21EC3448AC4D}" srcOrd="4" destOrd="0" presId="urn:microsoft.com/office/officeart/2005/8/layout/process1"/>
    <dgm:cxn modelId="{26AA383C-2299-4DE9-BC87-2F8ECF2714C5}" type="presParOf" srcId="{27411755-B5ED-4038-A9D5-D9EA22B775C7}" destId="{A6B47CED-F07A-4D40-BB6A-E2BEA35BE354}" srcOrd="5" destOrd="0" presId="urn:microsoft.com/office/officeart/2005/8/layout/process1"/>
    <dgm:cxn modelId="{EEB1A1ED-64A4-4DBD-99BD-45F58074312F}" type="presParOf" srcId="{A6B47CED-F07A-4D40-BB6A-E2BEA35BE354}" destId="{0C7A09B5-E0B3-473A-B2A4-337452307BF5}" srcOrd="0" destOrd="0" presId="urn:microsoft.com/office/officeart/2005/8/layout/process1"/>
    <dgm:cxn modelId="{72D85117-A461-4312-BB4A-522D2411C0D1}" type="presParOf" srcId="{27411755-B5ED-4038-A9D5-D9EA22B775C7}" destId="{62372719-11E8-4BB5-B72C-0E904B0BEE89}" srcOrd="6" destOrd="0" presId="urn:microsoft.com/office/officeart/2005/8/layout/process1"/>
    <dgm:cxn modelId="{5F1AC25D-83D0-455B-86BF-F1528DEB7030}" type="presParOf" srcId="{27411755-B5ED-4038-A9D5-D9EA22B775C7}" destId="{23658462-D9A2-4A30-9DB4-5EC53C0F7DE2}" srcOrd="7" destOrd="0" presId="urn:microsoft.com/office/officeart/2005/8/layout/process1"/>
    <dgm:cxn modelId="{C6DCCF07-F1DB-4233-977C-F9FA976D020F}" type="presParOf" srcId="{23658462-D9A2-4A30-9DB4-5EC53C0F7DE2}" destId="{6CD0A373-B0FF-496A-9AAA-849F233C689F}" srcOrd="0" destOrd="0" presId="urn:microsoft.com/office/officeart/2005/8/layout/process1"/>
    <dgm:cxn modelId="{7C60239E-DA75-457D-A07C-8615C1581857}" type="presParOf" srcId="{27411755-B5ED-4038-A9D5-D9EA22B775C7}" destId="{DF9B64BC-C92C-4D28-8E8D-DE582793D399}" srcOrd="8"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12C027-3CE2-2047-B95F-15C476032405}"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E5514693-400D-744A-8CE1-DB59A56D50EE}">
      <dgm:prSet phldrT="[Text]"/>
      <dgm:spPr/>
      <dgm:t>
        <a:bodyPr/>
        <a:lstStyle/>
        <a:p>
          <a:r>
            <a:rPr lang="en-US" dirty="0"/>
            <a:t>Preliminary Analysis</a:t>
          </a:r>
        </a:p>
      </dgm:t>
    </dgm:pt>
    <dgm:pt modelId="{73F7277E-70E3-7841-9746-12E28C8EBADF}" type="parTrans" cxnId="{E3A5DFD6-3C4C-9F40-AFCB-0CB312B0D36B}">
      <dgm:prSet/>
      <dgm:spPr/>
      <dgm:t>
        <a:bodyPr/>
        <a:lstStyle/>
        <a:p>
          <a:endParaRPr lang="en-US"/>
        </a:p>
      </dgm:t>
    </dgm:pt>
    <dgm:pt modelId="{39792663-8A36-0140-82AC-E8091690C4FF}" type="sibTrans" cxnId="{E3A5DFD6-3C4C-9F40-AFCB-0CB312B0D36B}">
      <dgm:prSet/>
      <dgm:spPr/>
      <dgm:t>
        <a:bodyPr/>
        <a:lstStyle/>
        <a:p>
          <a:endParaRPr lang="en-US"/>
        </a:p>
      </dgm:t>
    </dgm:pt>
    <dgm:pt modelId="{485786F2-32DD-9744-8E48-CCD6C12AE2AC}">
      <dgm:prSet phldrT="[Text]"/>
      <dgm:spPr/>
      <dgm:t>
        <a:bodyPr/>
        <a:lstStyle/>
        <a:p>
          <a:pPr>
            <a:buNone/>
          </a:pPr>
          <a:r>
            <a:rPr lang="en-US" dirty="0">
              <a:latin typeface="Lato"/>
              <a:ea typeface="Lato"/>
              <a:cs typeface="Lato"/>
              <a:sym typeface="Lato"/>
            </a:rPr>
            <a:t>Detailed Review</a:t>
          </a:r>
          <a:endParaRPr lang="en-US" dirty="0"/>
        </a:p>
      </dgm:t>
    </dgm:pt>
    <dgm:pt modelId="{C79C366E-DA68-BA40-A025-B8FF1195EB4B}" type="parTrans" cxnId="{13851191-55BC-8D48-935E-7764F1176E6D}">
      <dgm:prSet/>
      <dgm:spPr/>
      <dgm:t>
        <a:bodyPr/>
        <a:lstStyle/>
        <a:p>
          <a:endParaRPr lang="en-US"/>
        </a:p>
      </dgm:t>
    </dgm:pt>
    <dgm:pt modelId="{D0F08C94-2CB4-D040-A935-8EDDB814328F}" type="sibTrans" cxnId="{13851191-55BC-8D48-935E-7764F1176E6D}">
      <dgm:prSet/>
      <dgm:spPr/>
      <dgm:t>
        <a:bodyPr/>
        <a:lstStyle/>
        <a:p>
          <a:endParaRPr lang="en-US"/>
        </a:p>
      </dgm:t>
    </dgm:pt>
    <dgm:pt modelId="{2868E7FC-4C13-B640-8303-F06D0319B8B6}">
      <dgm:prSet phldrT="[Text]"/>
      <dgm:spPr/>
      <dgm:t>
        <a:bodyPr/>
        <a:lstStyle/>
        <a:p>
          <a:pPr>
            <a:buSzPts val="1400"/>
            <a:buFont typeface="Lato"/>
            <a:buChar char="-"/>
          </a:pPr>
          <a:r>
            <a:rPr lang="en-US" dirty="0">
              <a:solidFill>
                <a:schemeClr val="dk2"/>
              </a:solidFill>
              <a:latin typeface="Lato"/>
              <a:ea typeface="Lato"/>
              <a:cs typeface="Lato"/>
              <a:sym typeface="Lato"/>
            </a:rPr>
            <a:t>Pivot Table</a:t>
          </a:r>
          <a:endParaRPr lang="en-US" dirty="0"/>
        </a:p>
      </dgm:t>
    </dgm:pt>
    <dgm:pt modelId="{6D0AC0FA-B3F3-2943-A518-FE23409960FF}" type="parTrans" cxnId="{8A0CD148-635F-6946-8C48-DCAA291C175E}">
      <dgm:prSet/>
      <dgm:spPr/>
      <dgm:t>
        <a:bodyPr/>
        <a:lstStyle/>
        <a:p>
          <a:endParaRPr lang="en-US"/>
        </a:p>
      </dgm:t>
    </dgm:pt>
    <dgm:pt modelId="{6D59A256-EE45-4D42-9E0C-8B40AF30E21E}" type="sibTrans" cxnId="{8A0CD148-635F-6946-8C48-DCAA291C175E}">
      <dgm:prSet/>
      <dgm:spPr/>
      <dgm:t>
        <a:bodyPr/>
        <a:lstStyle/>
        <a:p>
          <a:endParaRPr lang="en-US"/>
        </a:p>
      </dgm:t>
    </dgm:pt>
    <dgm:pt modelId="{5E837709-2BAD-BE40-A3DB-7051CFF6DB04}">
      <dgm:prSet/>
      <dgm:spPr/>
      <dgm:t>
        <a:bodyPr/>
        <a:lstStyle/>
        <a:p>
          <a:r>
            <a:rPr lang="en-US" dirty="0"/>
            <a:t>Box and Whisker Plot</a:t>
          </a:r>
        </a:p>
      </dgm:t>
    </dgm:pt>
    <dgm:pt modelId="{E6356C0B-2DC9-2B49-B884-7C0B430140CE}" type="parTrans" cxnId="{BC486A51-8384-8E49-89F2-E6381F62A08C}">
      <dgm:prSet/>
      <dgm:spPr/>
      <dgm:t>
        <a:bodyPr/>
        <a:lstStyle/>
        <a:p>
          <a:endParaRPr lang="en-US"/>
        </a:p>
      </dgm:t>
    </dgm:pt>
    <dgm:pt modelId="{C5D78860-36F3-F848-900A-66A268049F07}" type="sibTrans" cxnId="{BC486A51-8384-8E49-89F2-E6381F62A08C}">
      <dgm:prSet/>
      <dgm:spPr/>
      <dgm:t>
        <a:bodyPr/>
        <a:lstStyle/>
        <a:p>
          <a:endParaRPr lang="en-US"/>
        </a:p>
      </dgm:t>
    </dgm:pt>
    <dgm:pt modelId="{365D7D97-57F9-A04C-9781-5BACFAFDD1D7}">
      <dgm:prSet/>
      <dgm:spPr/>
      <dgm:t>
        <a:bodyPr/>
        <a:lstStyle/>
        <a:p>
          <a:r>
            <a:rPr lang="en-US"/>
            <a:t>Scattered Plot</a:t>
          </a:r>
          <a:endParaRPr lang="en-US" dirty="0"/>
        </a:p>
      </dgm:t>
    </dgm:pt>
    <dgm:pt modelId="{906D4E77-2589-D94E-B6F4-36E449F9D4DE}" type="parTrans" cxnId="{BCA9B86D-D2D4-644D-A596-22F8DB04A0D7}">
      <dgm:prSet/>
      <dgm:spPr/>
      <dgm:t>
        <a:bodyPr/>
        <a:lstStyle/>
        <a:p>
          <a:endParaRPr lang="en-US"/>
        </a:p>
      </dgm:t>
    </dgm:pt>
    <dgm:pt modelId="{D1F6197F-7921-E149-883F-593A64796374}" type="sibTrans" cxnId="{BCA9B86D-D2D4-644D-A596-22F8DB04A0D7}">
      <dgm:prSet/>
      <dgm:spPr/>
      <dgm:t>
        <a:bodyPr/>
        <a:lstStyle/>
        <a:p>
          <a:endParaRPr lang="en-US"/>
        </a:p>
      </dgm:t>
    </dgm:pt>
    <dgm:pt modelId="{9C09C628-2736-5841-AF0D-905F600DDE29}">
      <dgm:prSet/>
      <dgm:spPr/>
      <dgm:t>
        <a:bodyPr/>
        <a:lstStyle/>
        <a:p>
          <a:r>
            <a:rPr lang="en-US"/>
            <a:t>Bar Plot</a:t>
          </a:r>
          <a:endParaRPr lang="en-US" dirty="0"/>
        </a:p>
      </dgm:t>
    </dgm:pt>
    <dgm:pt modelId="{9D5A29E3-F870-8F4D-B488-DDA1D85EE67E}" type="parTrans" cxnId="{2C722B60-0703-434E-9782-312906FE1D57}">
      <dgm:prSet/>
      <dgm:spPr/>
      <dgm:t>
        <a:bodyPr/>
        <a:lstStyle/>
        <a:p>
          <a:endParaRPr lang="en-US"/>
        </a:p>
      </dgm:t>
    </dgm:pt>
    <dgm:pt modelId="{8A2462C3-2D6F-7947-A919-35EF0910AEB7}" type="sibTrans" cxnId="{2C722B60-0703-434E-9782-312906FE1D57}">
      <dgm:prSet/>
      <dgm:spPr/>
      <dgm:t>
        <a:bodyPr/>
        <a:lstStyle/>
        <a:p>
          <a:endParaRPr lang="en-US"/>
        </a:p>
      </dgm:t>
    </dgm:pt>
    <dgm:pt modelId="{C8255767-2425-A844-A6C0-6E8550AA190A}">
      <dgm:prSet/>
      <dgm:spPr/>
      <dgm:t>
        <a:bodyPr/>
        <a:lstStyle/>
        <a:p>
          <a:r>
            <a:rPr lang="en-US" dirty="0">
              <a:solidFill>
                <a:schemeClr val="dk2"/>
              </a:solidFill>
              <a:latin typeface="Lato"/>
              <a:ea typeface="Lato"/>
              <a:cs typeface="Lato"/>
              <a:sym typeface="Lato"/>
            </a:rPr>
            <a:t>Histogram</a:t>
          </a:r>
        </a:p>
      </dgm:t>
    </dgm:pt>
    <dgm:pt modelId="{DBE7A174-52F6-E640-8330-0913B1289A5D}" type="parTrans" cxnId="{8F9C2507-E590-274F-8098-52E1B39AFB71}">
      <dgm:prSet/>
      <dgm:spPr/>
      <dgm:t>
        <a:bodyPr/>
        <a:lstStyle/>
        <a:p>
          <a:endParaRPr lang="en-US"/>
        </a:p>
      </dgm:t>
    </dgm:pt>
    <dgm:pt modelId="{F753B9D3-BC9D-FA40-89F7-44A4438D1571}" type="sibTrans" cxnId="{8F9C2507-E590-274F-8098-52E1B39AFB71}">
      <dgm:prSet/>
      <dgm:spPr/>
      <dgm:t>
        <a:bodyPr/>
        <a:lstStyle/>
        <a:p>
          <a:endParaRPr lang="en-US"/>
        </a:p>
      </dgm:t>
    </dgm:pt>
    <dgm:pt modelId="{EC0F1940-5725-C44C-8A84-12AA60DD4AB6}">
      <dgm:prSet/>
      <dgm:spPr/>
      <dgm:t>
        <a:bodyPr/>
        <a:lstStyle/>
        <a:p>
          <a:r>
            <a:rPr lang="en" dirty="0"/>
            <a:t>Correlations</a:t>
          </a:r>
          <a:endParaRPr lang="en-US" dirty="0">
            <a:solidFill>
              <a:schemeClr val="dk2"/>
            </a:solidFill>
            <a:latin typeface="Lato"/>
            <a:ea typeface="Lato"/>
            <a:cs typeface="Lato"/>
            <a:sym typeface="Lato"/>
          </a:endParaRPr>
        </a:p>
      </dgm:t>
    </dgm:pt>
    <dgm:pt modelId="{EA07FD48-3918-104F-B0A9-1EAF7A844A39}" type="parTrans" cxnId="{19C4E1F1-CF5A-2B41-B7B4-C3FD89DB2261}">
      <dgm:prSet/>
      <dgm:spPr/>
      <dgm:t>
        <a:bodyPr/>
        <a:lstStyle/>
        <a:p>
          <a:endParaRPr lang="en-US"/>
        </a:p>
      </dgm:t>
    </dgm:pt>
    <dgm:pt modelId="{AD1FEF39-804C-4A44-A517-936BD3DA66DC}" type="sibTrans" cxnId="{19C4E1F1-CF5A-2B41-B7B4-C3FD89DB2261}">
      <dgm:prSet/>
      <dgm:spPr/>
      <dgm:t>
        <a:bodyPr/>
        <a:lstStyle/>
        <a:p>
          <a:endParaRPr lang="en-US"/>
        </a:p>
      </dgm:t>
    </dgm:pt>
    <dgm:pt modelId="{94D3D12E-B4D5-A14B-8681-B6D827E314CA}">
      <dgm:prSet/>
      <dgm:spPr/>
      <dgm:t>
        <a:bodyPr/>
        <a:lstStyle/>
        <a:p>
          <a:r>
            <a:rPr lang="en-US" dirty="0">
              <a:solidFill>
                <a:schemeClr val="dk2"/>
              </a:solidFill>
              <a:latin typeface="Lato"/>
              <a:ea typeface="Lato"/>
              <a:cs typeface="Lato"/>
              <a:sym typeface="Lato"/>
            </a:rPr>
            <a:t>Tree Map</a:t>
          </a:r>
        </a:p>
      </dgm:t>
    </dgm:pt>
    <dgm:pt modelId="{826FED69-353E-7E4D-B5E2-41445BA80A26}" type="parTrans" cxnId="{0F74EEBA-D206-1F4F-A8DF-87F7D03D28D7}">
      <dgm:prSet/>
      <dgm:spPr/>
      <dgm:t>
        <a:bodyPr/>
        <a:lstStyle/>
        <a:p>
          <a:endParaRPr lang="en-US"/>
        </a:p>
      </dgm:t>
    </dgm:pt>
    <dgm:pt modelId="{9A0ACC97-5447-EA4E-A158-34ECBCE61C39}" type="sibTrans" cxnId="{0F74EEBA-D206-1F4F-A8DF-87F7D03D28D7}">
      <dgm:prSet/>
      <dgm:spPr/>
      <dgm:t>
        <a:bodyPr/>
        <a:lstStyle/>
        <a:p>
          <a:endParaRPr lang="en-US"/>
        </a:p>
      </dgm:t>
    </dgm:pt>
    <dgm:pt modelId="{1FA29CD8-F170-7B4D-A41F-B6830E187EC2}">
      <dgm:prSet/>
      <dgm:spPr/>
      <dgm:t>
        <a:bodyPr/>
        <a:lstStyle/>
        <a:p>
          <a:r>
            <a:rPr lang="en-US" dirty="0">
              <a:solidFill>
                <a:schemeClr val="dk2"/>
              </a:solidFill>
              <a:latin typeface="Lato"/>
              <a:ea typeface="Lato"/>
              <a:cs typeface="Lato"/>
              <a:sym typeface="Lato"/>
            </a:rPr>
            <a:t>Heat Map</a:t>
          </a:r>
        </a:p>
      </dgm:t>
    </dgm:pt>
    <dgm:pt modelId="{0D2E64B2-677A-594B-B6F9-F29E951A7DD5}" type="parTrans" cxnId="{69AC969B-E14B-1F49-A67B-89318B40DD29}">
      <dgm:prSet/>
      <dgm:spPr/>
      <dgm:t>
        <a:bodyPr/>
        <a:lstStyle/>
        <a:p>
          <a:endParaRPr lang="en-US"/>
        </a:p>
      </dgm:t>
    </dgm:pt>
    <dgm:pt modelId="{16853B68-9195-7A4C-99DD-BF06F8D1960C}" type="sibTrans" cxnId="{69AC969B-E14B-1F49-A67B-89318B40DD29}">
      <dgm:prSet/>
      <dgm:spPr/>
      <dgm:t>
        <a:bodyPr/>
        <a:lstStyle/>
        <a:p>
          <a:endParaRPr lang="en-US"/>
        </a:p>
      </dgm:t>
    </dgm:pt>
    <dgm:pt modelId="{A21595B4-39D4-114E-9425-A750494B7F9B}">
      <dgm:prSet/>
      <dgm:spPr/>
      <dgm:t>
        <a:bodyPr/>
        <a:lstStyle/>
        <a:p>
          <a:r>
            <a:rPr lang="en-US" dirty="0">
              <a:solidFill>
                <a:schemeClr val="dk2"/>
              </a:solidFill>
              <a:latin typeface="Lato"/>
              <a:ea typeface="Lato"/>
              <a:cs typeface="Lato"/>
              <a:sym typeface="Lato"/>
            </a:rPr>
            <a:t>Time Series Trend</a:t>
          </a:r>
        </a:p>
      </dgm:t>
    </dgm:pt>
    <dgm:pt modelId="{3876FF80-E5F4-2A42-A221-6D7FA8A7BD5C}" type="parTrans" cxnId="{7D27207F-E7D0-5D4C-9AC2-CD8CCB6478D3}">
      <dgm:prSet/>
      <dgm:spPr/>
      <dgm:t>
        <a:bodyPr/>
        <a:lstStyle/>
        <a:p>
          <a:endParaRPr lang="en-US"/>
        </a:p>
      </dgm:t>
    </dgm:pt>
    <dgm:pt modelId="{2C24DE93-E266-D144-8D08-45C3E118BAD4}" type="sibTrans" cxnId="{7D27207F-E7D0-5D4C-9AC2-CD8CCB6478D3}">
      <dgm:prSet/>
      <dgm:spPr/>
      <dgm:t>
        <a:bodyPr/>
        <a:lstStyle/>
        <a:p>
          <a:endParaRPr lang="en-US"/>
        </a:p>
      </dgm:t>
    </dgm:pt>
    <dgm:pt modelId="{02DCF3AB-031C-A94B-9965-B362340E45E8}">
      <dgm:prSet/>
      <dgm:spPr/>
      <dgm:t>
        <a:bodyPr/>
        <a:lstStyle/>
        <a:p>
          <a:r>
            <a:rPr lang="en-US" dirty="0">
              <a:solidFill>
                <a:schemeClr val="dk2"/>
              </a:solidFill>
              <a:latin typeface="Lato"/>
              <a:ea typeface="Lato"/>
              <a:cs typeface="Lato"/>
              <a:sym typeface="Lato"/>
            </a:rPr>
            <a:t>Clustering</a:t>
          </a:r>
        </a:p>
      </dgm:t>
    </dgm:pt>
    <dgm:pt modelId="{6EC0339A-1CA3-1E46-B617-F54D92B631A1}" type="parTrans" cxnId="{C966BAB6-3610-6D4B-8CDC-5157CEB98557}">
      <dgm:prSet/>
      <dgm:spPr/>
      <dgm:t>
        <a:bodyPr/>
        <a:lstStyle/>
        <a:p>
          <a:endParaRPr lang="en-US"/>
        </a:p>
      </dgm:t>
    </dgm:pt>
    <dgm:pt modelId="{44668729-F124-3443-B5EA-A5A40AC509FA}" type="sibTrans" cxnId="{C966BAB6-3610-6D4B-8CDC-5157CEB98557}">
      <dgm:prSet/>
      <dgm:spPr/>
      <dgm:t>
        <a:bodyPr/>
        <a:lstStyle/>
        <a:p>
          <a:endParaRPr lang="en-US"/>
        </a:p>
      </dgm:t>
    </dgm:pt>
    <dgm:pt modelId="{882E9D71-9B20-DC49-9AE8-A0659459DF06}" type="pres">
      <dgm:prSet presAssocID="{8812C027-3CE2-2047-B95F-15C476032405}" presName="diagram" presStyleCnt="0">
        <dgm:presLayoutVars>
          <dgm:chPref val="1"/>
          <dgm:dir/>
          <dgm:animOne val="branch"/>
          <dgm:animLvl val="lvl"/>
          <dgm:resizeHandles/>
        </dgm:presLayoutVars>
      </dgm:prSet>
      <dgm:spPr/>
    </dgm:pt>
    <dgm:pt modelId="{B0D25312-BBEE-A34D-8577-F1B743EBB9F3}" type="pres">
      <dgm:prSet presAssocID="{E5514693-400D-744A-8CE1-DB59A56D50EE}" presName="root" presStyleCnt="0"/>
      <dgm:spPr/>
    </dgm:pt>
    <dgm:pt modelId="{9BC81E1C-9255-D24F-9E8D-3538D38F24E4}" type="pres">
      <dgm:prSet presAssocID="{E5514693-400D-744A-8CE1-DB59A56D50EE}" presName="rootComposite" presStyleCnt="0"/>
      <dgm:spPr/>
    </dgm:pt>
    <dgm:pt modelId="{6247FB69-948A-1D43-AC2F-737D3DD12EEF}" type="pres">
      <dgm:prSet presAssocID="{E5514693-400D-744A-8CE1-DB59A56D50EE}" presName="rootText" presStyleLbl="node1" presStyleIdx="0" presStyleCnt="3"/>
      <dgm:spPr/>
    </dgm:pt>
    <dgm:pt modelId="{E1FD4C5B-D48E-4B48-974A-BA20E1BF6417}" type="pres">
      <dgm:prSet presAssocID="{E5514693-400D-744A-8CE1-DB59A56D50EE}" presName="rootConnector" presStyleLbl="node1" presStyleIdx="0" presStyleCnt="3"/>
      <dgm:spPr/>
    </dgm:pt>
    <dgm:pt modelId="{85949C0C-1A00-3A4E-B342-E5D3E0BCF581}" type="pres">
      <dgm:prSet presAssocID="{E5514693-400D-744A-8CE1-DB59A56D50EE}" presName="childShape" presStyleCnt="0"/>
      <dgm:spPr/>
    </dgm:pt>
    <dgm:pt modelId="{7B638F1D-6890-994B-8E73-C409A5269D0C}" type="pres">
      <dgm:prSet presAssocID="{E6356C0B-2DC9-2B49-B884-7C0B430140CE}" presName="Name13" presStyleLbl="parChTrans1D2" presStyleIdx="0" presStyleCnt="9"/>
      <dgm:spPr/>
    </dgm:pt>
    <dgm:pt modelId="{E30E9E25-D48A-DB46-AF46-783723CFC608}" type="pres">
      <dgm:prSet presAssocID="{5E837709-2BAD-BE40-A3DB-7051CFF6DB04}" presName="childText" presStyleLbl="bgAcc1" presStyleIdx="0" presStyleCnt="9">
        <dgm:presLayoutVars>
          <dgm:bulletEnabled val="1"/>
        </dgm:presLayoutVars>
      </dgm:prSet>
      <dgm:spPr/>
    </dgm:pt>
    <dgm:pt modelId="{6F6CE375-946C-3E41-BFCE-EEF2B00C0148}" type="pres">
      <dgm:prSet presAssocID="{906D4E77-2589-D94E-B6F4-36E449F9D4DE}" presName="Name13" presStyleLbl="parChTrans1D2" presStyleIdx="1" presStyleCnt="9"/>
      <dgm:spPr/>
    </dgm:pt>
    <dgm:pt modelId="{A6F44B9C-CF47-D841-BF02-EF9F719BE810}" type="pres">
      <dgm:prSet presAssocID="{365D7D97-57F9-A04C-9781-5BACFAFDD1D7}" presName="childText" presStyleLbl="bgAcc1" presStyleIdx="1" presStyleCnt="9">
        <dgm:presLayoutVars>
          <dgm:bulletEnabled val="1"/>
        </dgm:presLayoutVars>
      </dgm:prSet>
      <dgm:spPr/>
    </dgm:pt>
    <dgm:pt modelId="{C6BA4FEC-1502-AE4A-856D-02CE8440A22A}" type="pres">
      <dgm:prSet presAssocID="{9D5A29E3-F870-8F4D-B488-DDA1D85EE67E}" presName="Name13" presStyleLbl="parChTrans1D2" presStyleIdx="2" presStyleCnt="9"/>
      <dgm:spPr/>
    </dgm:pt>
    <dgm:pt modelId="{36D10588-405B-6A46-B0DD-F7FD87D69844}" type="pres">
      <dgm:prSet presAssocID="{9C09C628-2736-5841-AF0D-905F600DDE29}" presName="childText" presStyleLbl="bgAcc1" presStyleIdx="2" presStyleCnt="9">
        <dgm:presLayoutVars>
          <dgm:bulletEnabled val="1"/>
        </dgm:presLayoutVars>
      </dgm:prSet>
      <dgm:spPr/>
    </dgm:pt>
    <dgm:pt modelId="{56D28B8A-4B10-7141-BC36-E0A22843A194}" type="pres">
      <dgm:prSet presAssocID="{EC0F1940-5725-C44C-8A84-12AA60DD4AB6}" presName="root" presStyleCnt="0"/>
      <dgm:spPr/>
    </dgm:pt>
    <dgm:pt modelId="{8D9A3F1A-761A-D748-B032-46E42A7F29D3}" type="pres">
      <dgm:prSet presAssocID="{EC0F1940-5725-C44C-8A84-12AA60DD4AB6}" presName="rootComposite" presStyleCnt="0"/>
      <dgm:spPr/>
    </dgm:pt>
    <dgm:pt modelId="{37D162EB-8DD2-1349-8A49-D5EF6D55C340}" type="pres">
      <dgm:prSet presAssocID="{EC0F1940-5725-C44C-8A84-12AA60DD4AB6}" presName="rootText" presStyleLbl="node1" presStyleIdx="1" presStyleCnt="3"/>
      <dgm:spPr/>
    </dgm:pt>
    <dgm:pt modelId="{0685D7A2-DC48-8343-9876-FC9F8859FA63}" type="pres">
      <dgm:prSet presAssocID="{EC0F1940-5725-C44C-8A84-12AA60DD4AB6}" presName="rootConnector" presStyleLbl="node1" presStyleIdx="1" presStyleCnt="3"/>
      <dgm:spPr/>
    </dgm:pt>
    <dgm:pt modelId="{9A45F60C-74F9-5641-8B2E-8CF80C631523}" type="pres">
      <dgm:prSet presAssocID="{EC0F1940-5725-C44C-8A84-12AA60DD4AB6}" presName="childShape" presStyleCnt="0"/>
      <dgm:spPr/>
    </dgm:pt>
    <dgm:pt modelId="{537D1E0C-A9BD-CF4D-800A-E0D6A1E4956C}" type="pres">
      <dgm:prSet presAssocID="{826FED69-353E-7E4D-B5E2-41445BA80A26}" presName="Name13" presStyleLbl="parChTrans1D2" presStyleIdx="3" presStyleCnt="9"/>
      <dgm:spPr/>
    </dgm:pt>
    <dgm:pt modelId="{EE5CBD69-BDD0-9C4D-802A-8B3BA1B50D5B}" type="pres">
      <dgm:prSet presAssocID="{94D3D12E-B4D5-A14B-8681-B6D827E314CA}" presName="childText" presStyleLbl="bgAcc1" presStyleIdx="3" presStyleCnt="9">
        <dgm:presLayoutVars>
          <dgm:bulletEnabled val="1"/>
        </dgm:presLayoutVars>
      </dgm:prSet>
      <dgm:spPr/>
    </dgm:pt>
    <dgm:pt modelId="{9F48AFCD-7A08-E34D-BE2D-251A80C1D1F2}" type="pres">
      <dgm:prSet presAssocID="{0D2E64B2-677A-594B-B6F9-F29E951A7DD5}" presName="Name13" presStyleLbl="parChTrans1D2" presStyleIdx="4" presStyleCnt="9"/>
      <dgm:spPr/>
    </dgm:pt>
    <dgm:pt modelId="{F1F5469E-AF0E-3149-98B9-1645935A9C42}" type="pres">
      <dgm:prSet presAssocID="{1FA29CD8-F170-7B4D-A41F-B6830E187EC2}" presName="childText" presStyleLbl="bgAcc1" presStyleIdx="4" presStyleCnt="9">
        <dgm:presLayoutVars>
          <dgm:bulletEnabled val="1"/>
        </dgm:presLayoutVars>
      </dgm:prSet>
      <dgm:spPr/>
    </dgm:pt>
    <dgm:pt modelId="{E4FF986F-B688-5D40-AC2E-2E92E8408F48}" type="pres">
      <dgm:prSet presAssocID="{485786F2-32DD-9744-8E48-CCD6C12AE2AC}" presName="root" presStyleCnt="0"/>
      <dgm:spPr/>
    </dgm:pt>
    <dgm:pt modelId="{1DBF3743-C6F8-F84A-B5DC-BC4059BC2FD2}" type="pres">
      <dgm:prSet presAssocID="{485786F2-32DD-9744-8E48-CCD6C12AE2AC}" presName="rootComposite" presStyleCnt="0"/>
      <dgm:spPr/>
    </dgm:pt>
    <dgm:pt modelId="{2B35ADAB-C2D5-104D-8158-D0EC4E817D02}" type="pres">
      <dgm:prSet presAssocID="{485786F2-32DD-9744-8E48-CCD6C12AE2AC}" presName="rootText" presStyleLbl="node1" presStyleIdx="2" presStyleCnt="3"/>
      <dgm:spPr/>
    </dgm:pt>
    <dgm:pt modelId="{10FFBFA7-2097-A945-95C5-ABE2D751248E}" type="pres">
      <dgm:prSet presAssocID="{485786F2-32DD-9744-8E48-CCD6C12AE2AC}" presName="rootConnector" presStyleLbl="node1" presStyleIdx="2" presStyleCnt="3"/>
      <dgm:spPr/>
    </dgm:pt>
    <dgm:pt modelId="{46790107-634F-0043-BFBC-739F98BF7605}" type="pres">
      <dgm:prSet presAssocID="{485786F2-32DD-9744-8E48-CCD6C12AE2AC}" presName="childShape" presStyleCnt="0"/>
      <dgm:spPr/>
    </dgm:pt>
    <dgm:pt modelId="{EEAEA694-0462-094B-BF4B-97D3D7E155A0}" type="pres">
      <dgm:prSet presAssocID="{6D0AC0FA-B3F3-2943-A518-FE23409960FF}" presName="Name13" presStyleLbl="parChTrans1D2" presStyleIdx="5" presStyleCnt="9"/>
      <dgm:spPr/>
    </dgm:pt>
    <dgm:pt modelId="{D257F06F-BF6C-8549-8E6E-6C0431024B1D}" type="pres">
      <dgm:prSet presAssocID="{2868E7FC-4C13-B640-8303-F06D0319B8B6}" presName="childText" presStyleLbl="bgAcc1" presStyleIdx="5" presStyleCnt="9">
        <dgm:presLayoutVars>
          <dgm:bulletEnabled val="1"/>
        </dgm:presLayoutVars>
      </dgm:prSet>
      <dgm:spPr/>
    </dgm:pt>
    <dgm:pt modelId="{544CF16B-3742-124B-92A5-64D16CDDD713}" type="pres">
      <dgm:prSet presAssocID="{DBE7A174-52F6-E640-8330-0913B1289A5D}" presName="Name13" presStyleLbl="parChTrans1D2" presStyleIdx="6" presStyleCnt="9"/>
      <dgm:spPr/>
    </dgm:pt>
    <dgm:pt modelId="{6DCC8804-5E2C-3C45-9930-A767FF091132}" type="pres">
      <dgm:prSet presAssocID="{C8255767-2425-A844-A6C0-6E8550AA190A}" presName="childText" presStyleLbl="bgAcc1" presStyleIdx="6" presStyleCnt="9">
        <dgm:presLayoutVars>
          <dgm:bulletEnabled val="1"/>
        </dgm:presLayoutVars>
      </dgm:prSet>
      <dgm:spPr/>
    </dgm:pt>
    <dgm:pt modelId="{59B80207-BA29-D044-9C6E-ED68B82F843F}" type="pres">
      <dgm:prSet presAssocID="{3876FF80-E5F4-2A42-A221-6D7FA8A7BD5C}" presName="Name13" presStyleLbl="parChTrans1D2" presStyleIdx="7" presStyleCnt="9"/>
      <dgm:spPr/>
    </dgm:pt>
    <dgm:pt modelId="{86ECBB6D-8884-834E-A4CD-9FD5CCD6C9A1}" type="pres">
      <dgm:prSet presAssocID="{A21595B4-39D4-114E-9425-A750494B7F9B}" presName="childText" presStyleLbl="bgAcc1" presStyleIdx="7" presStyleCnt="9">
        <dgm:presLayoutVars>
          <dgm:bulletEnabled val="1"/>
        </dgm:presLayoutVars>
      </dgm:prSet>
      <dgm:spPr/>
    </dgm:pt>
    <dgm:pt modelId="{7C0667C2-A02C-2F45-BB0C-DE4FFA87F619}" type="pres">
      <dgm:prSet presAssocID="{6EC0339A-1CA3-1E46-B617-F54D92B631A1}" presName="Name13" presStyleLbl="parChTrans1D2" presStyleIdx="8" presStyleCnt="9"/>
      <dgm:spPr/>
    </dgm:pt>
    <dgm:pt modelId="{42347617-386F-AB4F-9C87-DB32154134AB}" type="pres">
      <dgm:prSet presAssocID="{02DCF3AB-031C-A94B-9965-B362340E45E8}" presName="childText" presStyleLbl="bgAcc1" presStyleIdx="8" presStyleCnt="9">
        <dgm:presLayoutVars>
          <dgm:bulletEnabled val="1"/>
        </dgm:presLayoutVars>
      </dgm:prSet>
      <dgm:spPr/>
    </dgm:pt>
  </dgm:ptLst>
  <dgm:cxnLst>
    <dgm:cxn modelId="{8F9C2507-E590-274F-8098-52E1B39AFB71}" srcId="{485786F2-32DD-9744-8E48-CCD6C12AE2AC}" destId="{C8255767-2425-A844-A6C0-6E8550AA190A}" srcOrd="1" destOrd="0" parTransId="{DBE7A174-52F6-E640-8330-0913B1289A5D}" sibTransId="{F753B9D3-BC9D-FA40-89F7-44A4438D1571}"/>
    <dgm:cxn modelId="{F90A8808-81AE-3E4E-A208-619482155DDE}" type="presOf" srcId="{0D2E64B2-677A-594B-B6F9-F29E951A7DD5}" destId="{9F48AFCD-7A08-E34D-BE2D-251A80C1D1F2}" srcOrd="0" destOrd="0" presId="urn:microsoft.com/office/officeart/2005/8/layout/hierarchy3"/>
    <dgm:cxn modelId="{08A0DD0C-E915-8041-99C7-A729D9C3461E}" type="presOf" srcId="{826FED69-353E-7E4D-B5E2-41445BA80A26}" destId="{537D1E0C-A9BD-CF4D-800A-E0D6A1E4956C}" srcOrd="0" destOrd="0" presId="urn:microsoft.com/office/officeart/2005/8/layout/hierarchy3"/>
    <dgm:cxn modelId="{67AB7711-AB3D-5A40-8D28-3A36FFEFA9FF}" type="presOf" srcId="{3876FF80-E5F4-2A42-A221-6D7FA8A7BD5C}" destId="{59B80207-BA29-D044-9C6E-ED68B82F843F}" srcOrd="0" destOrd="0" presId="urn:microsoft.com/office/officeart/2005/8/layout/hierarchy3"/>
    <dgm:cxn modelId="{90A38D1B-48F1-E34A-8751-E451703F5E29}" type="presOf" srcId="{9C09C628-2736-5841-AF0D-905F600DDE29}" destId="{36D10588-405B-6A46-B0DD-F7FD87D69844}" srcOrd="0" destOrd="0" presId="urn:microsoft.com/office/officeart/2005/8/layout/hierarchy3"/>
    <dgm:cxn modelId="{24850D22-815C-F14C-A3D4-4B1AFE330702}" type="presOf" srcId="{485786F2-32DD-9744-8E48-CCD6C12AE2AC}" destId="{10FFBFA7-2097-A945-95C5-ABE2D751248E}" srcOrd="1" destOrd="0" presId="urn:microsoft.com/office/officeart/2005/8/layout/hierarchy3"/>
    <dgm:cxn modelId="{6B544924-F9B6-BE41-90DD-362148865D46}" type="presOf" srcId="{365D7D97-57F9-A04C-9781-5BACFAFDD1D7}" destId="{A6F44B9C-CF47-D841-BF02-EF9F719BE810}" srcOrd="0" destOrd="0" presId="urn:microsoft.com/office/officeart/2005/8/layout/hierarchy3"/>
    <dgm:cxn modelId="{CA6E0028-EFB2-DD47-881D-12119BB9AC73}" type="presOf" srcId="{C8255767-2425-A844-A6C0-6E8550AA190A}" destId="{6DCC8804-5E2C-3C45-9930-A767FF091132}" srcOrd="0" destOrd="0" presId="urn:microsoft.com/office/officeart/2005/8/layout/hierarchy3"/>
    <dgm:cxn modelId="{04CD5A28-1BE5-4E46-8CC2-1B53257F9F60}" type="presOf" srcId="{94D3D12E-B4D5-A14B-8681-B6D827E314CA}" destId="{EE5CBD69-BDD0-9C4D-802A-8B3BA1B50D5B}" srcOrd="0" destOrd="0" presId="urn:microsoft.com/office/officeart/2005/8/layout/hierarchy3"/>
    <dgm:cxn modelId="{B490D72B-1767-7E4B-9294-54CAB2994A80}" type="presOf" srcId="{6EC0339A-1CA3-1E46-B617-F54D92B631A1}" destId="{7C0667C2-A02C-2F45-BB0C-DE4FFA87F619}" srcOrd="0" destOrd="0" presId="urn:microsoft.com/office/officeart/2005/8/layout/hierarchy3"/>
    <dgm:cxn modelId="{80BF4E2F-DC1E-654D-9DC2-33D586F9E357}" type="presOf" srcId="{A21595B4-39D4-114E-9425-A750494B7F9B}" destId="{86ECBB6D-8884-834E-A4CD-9FD5CCD6C9A1}" srcOrd="0" destOrd="0" presId="urn:microsoft.com/office/officeart/2005/8/layout/hierarchy3"/>
    <dgm:cxn modelId="{8A0CD148-635F-6946-8C48-DCAA291C175E}" srcId="{485786F2-32DD-9744-8E48-CCD6C12AE2AC}" destId="{2868E7FC-4C13-B640-8303-F06D0319B8B6}" srcOrd="0" destOrd="0" parTransId="{6D0AC0FA-B3F3-2943-A518-FE23409960FF}" sibTransId="{6D59A256-EE45-4D42-9E0C-8B40AF30E21E}"/>
    <dgm:cxn modelId="{6D3B6551-5C1E-F34D-B148-2E7247915313}" type="presOf" srcId="{E6356C0B-2DC9-2B49-B884-7C0B430140CE}" destId="{7B638F1D-6890-994B-8E73-C409A5269D0C}" srcOrd="0" destOrd="0" presId="urn:microsoft.com/office/officeart/2005/8/layout/hierarchy3"/>
    <dgm:cxn modelId="{BC486A51-8384-8E49-89F2-E6381F62A08C}" srcId="{E5514693-400D-744A-8CE1-DB59A56D50EE}" destId="{5E837709-2BAD-BE40-A3DB-7051CFF6DB04}" srcOrd="0" destOrd="0" parTransId="{E6356C0B-2DC9-2B49-B884-7C0B430140CE}" sibTransId="{C5D78860-36F3-F848-900A-66A268049F07}"/>
    <dgm:cxn modelId="{C6D71054-39FD-EE46-BC7A-8CCA6E5171BB}" type="presOf" srcId="{E5514693-400D-744A-8CE1-DB59A56D50EE}" destId="{6247FB69-948A-1D43-AC2F-737D3DD12EEF}" srcOrd="0" destOrd="0" presId="urn:microsoft.com/office/officeart/2005/8/layout/hierarchy3"/>
    <dgm:cxn modelId="{2C722B60-0703-434E-9782-312906FE1D57}" srcId="{E5514693-400D-744A-8CE1-DB59A56D50EE}" destId="{9C09C628-2736-5841-AF0D-905F600DDE29}" srcOrd="2" destOrd="0" parTransId="{9D5A29E3-F870-8F4D-B488-DDA1D85EE67E}" sibTransId="{8A2462C3-2D6F-7947-A919-35EF0910AEB7}"/>
    <dgm:cxn modelId="{BCA9B86D-D2D4-644D-A596-22F8DB04A0D7}" srcId="{E5514693-400D-744A-8CE1-DB59A56D50EE}" destId="{365D7D97-57F9-A04C-9781-5BACFAFDD1D7}" srcOrd="1" destOrd="0" parTransId="{906D4E77-2589-D94E-B6F4-36E449F9D4DE}" sibTransId="{D1F6197F-7921-E149-883F-593A64796374}"/>
    <dgm:cxn modelId="{6C76C874-5DDF-1C4C-B4D0-9D373B42D3ED}" type="presOf" srcId="{02DCF3AB-031C-A94B-9965-B362340E45E8}" destId="{42347617-386F-AB4F-9C87-DB32154134AB}" srcOrd="0" destOrd="0" presId="urn:microsoft.com/office/officeart/2005/8/layout/hierarchy3"/>
    <dgm:cxn modelId="{6E939579-CF0F-1D4A-9CBF-5B19CB95CB4D}" type="presOf" srcId="{5E837709-2BAD-BE40-A3DB-7051CFF6DB04}" destId="{E30E9E25-D48A-DB46-AF46-783723CFC608}" srcOrd="0" destOrd="0" presId="urn:microsoft.com/office/officeart/2005/8/layout/hierarchy3"/>
    <dgm:cxn modelId="{258C9C7A-A116-CE43-A30C-CFD0804C850B}" type="presOf" srcId="{1FA29CD8-F170-7B4D-A41F-B6830E187EC2}" destId="{F1F5469E-AF0E-3149-98B9-1645935A9C42}" srcOrd="0" destOrd="0" presId="urn:microsoft.com/office/officeart/2005/8/layout/hierarchy3"/>
    <dgm:cxn modelId="{2257667E-165C-9846-9505-3BF8DA55ABCC}" type="presOf" srcId="{2868E7FC-4C13-B640-8303-F06D0319B8B6}" destId="{D257F06F-BF6C-8549-8E6E-6C0431024B1D}" srcOrd="0" destOrd="0" presId="urn:microsoft.com/office/officeart/2005/8/layout/hierarchy3"/>
    <dgm:cxn modelId="{7D27207F-E7D0-5D4C-9AC2-CD8CCB6478D3}" srcId="{485786F2-32DD-9744-8E48-CCD6C12AE2AC}" destId="{A21595B4-39D4-114E-9425-A750494B7F9B}" srcOrd="2" destOrd="0" parTransId="{3876FF80-E5F4-2A42-A221-6D7FA8A7BD5C}" sibTransId="{2C24DE93-E266-D144-8D08-45C3E118BAD4}"/>
    <dgm:cxn modelId="{13851191-55BC-8D48-935E-7764F1176E6D}" srcId="{8812C027-3CE2-2047-B95F-15C476032405}" destId="{485786F2-32DD-9744-8E48-CCD6C12AE2AC}" srcOrd="2" destOrd="0" parTransId="{C79C366E-DA68-BA40-A025-B8FF1195EB4B}" sibTransId="{D0F08C94-2CB4-D040-A935-8EDDB814328F}"/>
    <dgm:cxn modelId="{C48C9B93-B4B6-874A-B2AE-B63D93D63715}" type="presOf" srcId="{485786F2-32DD-9744-8E48-CCD6C12AE2AC}" destId="{2B35ADAB-C2D5-104D-8158-D0EC4E817D02}" srcOrd="0" destOrd="0" presId="urn:microsoft.com/office/officeart/2005/8/layout/hierarchy3"/>
    <dgm:cxn modelId="{69AC969B-E14B-1F49-A67B-89318B40DD29}" srcId="{EC0F1940-5725-C44C-8A84-12AA60DD4AB6}" destId="{1FA29CD8-F170-7B4D-A41F-B6830E187EC2}" srcOrd="1" destOrd="0" parTransId="{0D2E64B2-677A-594B-B6F9-F29E951A7DD5}" sibTransId="{16853B68-9195-7A4C-99DD-BF06F8D1960C}"/>
    <dgm:cxn modelId="{118EB39C-1CDF-434D-B72A-5973FB4825C6}" type="presOf" srcId="{E5514693-400D-744A-8CE1-DB59A56D50EE}" destId="{E1FD4C5B-D48E-4B48-974A-BA20E1BF6417}" srcOrd="1" destOrd="0" presId="urn:microsoft.com/office/officeart/2005/8/layout/hierarchy3"/>
    <dgm:cxn modelId="{FD43609E-86AE-5E42-8514-24E7F00B80E9}" type="presOf" srcId="{EC0F1940-5725-C44C-8A84-12AA60DD4AB6}" destId="{0685D7A2-DC48-8343-9876-FC9F8859FA63}" srcOrd="1" destOrd="0" presId="urn:microsoft.com/office/officeart/2005/8/layout/hierarchy3"/>
    <dgm:cxn modelId="{5F5AF1A2-285C-7141-8D0B-5C64BAD2D4D5}" type="presOf" srcId="{906D4E77-2589-D94E-B6F4-36E449F9D4DE}" destId="{6F6CE375-946C-3E41-BFCE-EEF2B00C0148}" srcOrd="0" destOrd="0" presId="urn:microsoft.com/office/officeart/2005/8/layout/hierarchy3"/>
    <dgm:cxn modelId="{05CAF5AE-8FE5-5540-8EC5-3E8F55360D07}" type="presOf" srcId="{EC0F1940-5725-C44C-8A84-12AA60DD4AB6}" destId="{37D162EB-8DD2-1349-8A49-D5EF6D55C340}" srcOrd="0" destOrd="0" presId="urn:microsoft.com/office/officeart/2005/8/layout/hierarchy3"/>
    <dgm:cxn modelId="{C966BAB6-3610-6D4B-8CDC-5157CEB98557}" srcId="{485786F2-32DD-9744-8E48-CCD6C12AE2AC}" destId="{02DCF3AB-031C-A94B-9965-B362340E45E8}" srcOrd="3" destOrd="0" parTransId="{6EC0339A-1CA3-1E46-B617-F54D92B631A1}" sibTransId="{44668729-F124-3443-B5EA-A5A40AC509FA}"/>
    <dgm:cxn modelId="{0F74EEBA-D206-1F4F-A8DF-87F7D03D28D7}" srcId="{EC0F1940-5725-C44C-8A84-12AA60DD4AB6}" destId="{94D3D12E-B4D5-A14B-8681-B6D827E314CA}" srcOrd="0" destOrd="0" parTransId="{826FED69-353E-7E4D-B5E2-41445BA80A26}" sibTransId="{9A0ACC97-5447-EA4E-A158-34ECBCE61C39}"/>
    <dgm:cxn modelId="{3D47C1BC-5435-1847-82AF-0F476B8AA1FB}" type="presOf" srcId="{6D0AC0FA-B3F3-2943-A518-FE23409960FF}" destId="{EEAEA694-0462-094B-BF4B-97D3D7E155A0}" srcOrd="0" destOrd="0" presId="urn:microsoft.com/office/officeart/2005/8/layout/hierarchy3"/>
    <dgm:cxn modelId="{658280D3-B878-B44D-9D26-603BD7F230E5}" type="presOf" srcId="{DBE7A174-52F6-E640-8330-0913B1289A5D}" destId="{544CF16B-3742-124B-92A5-64D16CDDD713}" srcOrd="0" destOrd="0" presId="urn:microsoft.com/office/officeart/2005/8/layout/hierarchy3"/>
    <dgm:cxn modelId="{E3A5DFD6-3C4C-9F40-AFCB-0CB312B0D36B}" srcId="{8812C027-3CE2-2047-B95F-15C476032405}" destId="{E5514693-400D-744A-8CE1-DB59A56D50EE}" srcOrd="0" destOrd="0" parTransId="{73F7277E-70E3-7841-9746-12E28C8EBADF}" sibTransId="{39792663-8A36-0140-82AC-E8091690C4FF}"/>
    <dgm:cxn modelId="{1CEE37EE-C865-1445-B941-149F03160B75}" type="presOf" srcId="{9D5A29E3-F870-8F4D-B488-DDA1D85EE67E}" destId="{C6BA4FEC-1502-AE4A-856D-02CE8440A22A}" srcOrd="0" destOrd="0" presId="urn:microsoft.com/office/officeart/2005/8/layout/hierarchy3"/>
    <dgm:cxn modelId="{19C4E1F1-CF5A-2B41-B7B4-C3FD89DB2261}" srcId="{8812C027-3CE2-2047-B95F-15C476032405}" destId="{EC0F1940-5725-C44C-8A84-12AA60DD4AB6}" srcOrd="1" destOrd="0" parTransId="{EA07FD48-3918-104F-B0A9-1EAF7A844A39}" sibTransId="{AD1FEF39-804C-4A44-A517-936BD3DA66DC}"/>
    <dgm:cxn modelId="{F5CD9DF7-4283-0F4A-B3D5-F83FEE3B67E7}" type="presOf" srcId="{8812C027-3CE2-2047-B95F-15C476032405}" destId="{882E9D71-9B20-DC49-9AE8-A0659459DF06}" srcOrd="0" destOrd="0" presId="urn:microsoft.com/office/officeart/2005/8/layout/hierarchy3"/>
    <dgm:cxn modelId="{E9678BF5-BA8F-4640-ACE7-5B09A0581E4C}" type="presParOf" srcId="{882E9D71-9B20-DC49-9AE8-A0659459DF06}" destId="{B0D25312-BBEE-A34D-8577-F1B743EBB9F3}" srcOrd="0" destOrd="0" presId="urn:microsoft.com/office/officeart/2005/8/layout/hierarchy3"/>
    <dgm:cxn modelId="{7D4AADB8-1EC4-874D-B740-E54782DB65F1}" type="presParOf" srcId="{B0D25312-BBEE-A34D-8577-F1B743EBB9F3}" destId="{9BC81E1C-9255-D24F-9E8D-3538D38F24E4}" srcOrd="0" destOrd="0" presId="urn:microsoft.com/office/officeart/2005/8/layout/hierarchy3"/>
    <dgm:cxn modelId="{C2AB82CE-F8D5-A24C-A0BD-1181330CCC58}" type="presParOf" srcId="{9BC81E1C-9255-D24F-9E8D-3538D38F24E4}" destId="{6247FB69-948A-1D43-AC2F-737D3DD12EEF}" srcOrd="0" destOrd="0" presId="urn:microsoft.com/office/officeart/2005/8/layout/hierarchy3"/>
    <dgm:cxn modelId="{91BF3EE9-023E-E541-A61E-0C672D5B503C}" type="presParOf" srcId="{9BC81E1C-9255-D24F-9E8D-3538D38F24E4}" destId="{E1FD4C5B-D48E-4B48-974A-BA20E1BF6417}" srcOrd="1" destOrd="0" presId="urn:microsoft.com/office/officeart/2005/8/layout/hierarchy3"/>
    <dgm:cxn modelId="{C5123250-10E9-BD40-9AC6-82F115CB5ACD}" type="presParOf" srcId="{B0D25312-BBEE-A34D-8577-F1B743EBB9F3}" destId="{85949C0C-1A00-3A4E-B342-E5D3E0BCF581}" srcOrd="1" destOrd="0" presId="urn:microsoft.com/office/officeart/2005/8/layout/hierarchy3"/>
    <dgm:cxn modelId="{C36E2F3D-A05A-4847-9C4D-8619CE54C143}" type="presParOf" srcId="{85949C0C-1A00-3A4E-B342-E5D3E0BCF581}" destId="{7B638F1D-6890-994B-8E73-C409A5269D0C}" srcOrd="0" destOrd="0" presId="urn:microsoft.com/office/officeart/2005/8/layout/hierarchy3"/>
    <dgm:cxn modelId="{2ABEB11A-A913-3E49-B690-9F9F13672551}" type="presParOf" srcId="{85949C0C-1A00-3A4E-B342-E5D3E0BCF581}" destId="{E30E9E25-D48A-DB46-AF46-783723CFC608}" srcOrd="1" destOrd="0" presId="urn:microsoft.com/office/officeart/2005/8/layout/hierarchy3"/>
    <dgm:cxn modelId="{B06B9763-D45B-AB49-831F-20BA1908FE97}" type="presParOf" srcId="{85949C0C-1A00-3A4E-B342-E5D3E0BCF581}" destId="{6F6CE375-946C-3E41-BFCE-EEF2B00C0148}" srcOrd="2" destOrd="0" presId="urn:microsoft.com/office/officeart/2005/8/layout/hierarchy3"/>
    <dgm:cxn modelId="{2800E002-ECE5-3143-962F-FADC88BED496}" type="presParOf" srcId="{85949C0C-1A00-3A4E-B342-E5D3E0BCF581}" destId="{A6F44B9C-CF47-D841-BF02-EF9F719BE810}" srcOrd="3" destOrd="0" presId="urn:microsoft.com/office/officeart/2005/8/layout/hierarchy3"/>
    <dgm:cxn modelId="{8147FB13-21A5-7B42-8FC4-7497D398A5EB}" type="presParOf" srcId="{85949C0C-1A00-3A4E-B342-E5D3E0BCF581}" destId="{C6BA4FEC-1502-AE4A-856D-02CE8440A22A}" srcOrd="4" destOrd="0" presId="urn:microsoft.com/office/officeart/2005/8/layout/hierarchy3"/>
    <dgm:cxn modelId="{0DE05057-4CA6-A946-A420-06D1CF30E4D7}" type="presParOf" srcId="{85949C0C-1A00-3A4E-B342-E5D3E0BCF581}" destId="{36D10588-405B-6A46-B0DD-F7FD87D69844}" srcOrd="5" destOrd="0" presId="urn:microsoft.com/office/officeart/2005/8/layout/hierarchy3"/>
    <dgm:cxn modelId="{4FA57A2F-3C33-E94C-98A7-2ADBB4C451B5}" type="presParOf" srcId="{882E9D71-9B20-DC49-9AE8-A0659459DF06}" destId="{56D28B8A-4B10-7141-BC36-E0A22843A194}" srcOrd="1" destOrd="0" presId="urn:microsoft.com/office/officeart/2005/8/layout/hierarchy3"/>
    <dgm:cxn modelId="{5A0D90C3-3FFC-CD49-A62A-634E1B0A621B}" type="presParOf" srcId="{56D28B8A-4B10-7141-BC36-E0A22843A194}" destId="{8D9A3F1A-761A-D748-B032-46E42A7F29D3}" srcOrd="0" destOrd="0" presId="urn:microsoft.com/office/officeart/2005/8/layout/hierarchy3"/>
    <dgm:cxn modelId="{0944BFE7-A760-7740-9014-75E70610C8C2}" type="presParOf" srcId="{8D9A3F1A-761A-D748-B032-46E42A7F29D3}" destId="{37D162EB-8DD2-1349-8A49-D5EF6D55C340}" srcOrd="0" destOrd="0" presId="urn:microsoft.com/office/officeart/2005/8/layout/hierarchy3"/>
    <dgm:cxn modelId="{832A582C-C56A-FB44-8E28-3E2892AFD414}" type="presParOf" srcId="{8D9A3F1A-761A-D748-B032-46E42A7F29D3}" destId="{0685D7A2-DC48-8343-9876-FC9F8859FA63}" srcOrd="1" destOrd="0" presId="urn:microsoft.com/office/officeart/2005/8/layout/hierarchy3"/>
    <dgm:cxn modelId="{80B4AB65-54E7-FC49-8F55-AC61D196E86D}" type="presParOf" srcId="{56D28B8A-4B10-7141-BC36-E0A22843A194}" destId="{9A45F60C-74F9-5641-8B2E-8CF80C631523}" srcOrd="1" destOrd="0" presId="urn:microsoft.com/office/officeart/2005/8/layout/hierarchy3"/>
    <dgm:cxn modelId="{68567FEA-6EF2-5146-87B4-46C1448CED56}" type="presParOf" srcId="{9A45F60C-74F9-5641-8B2E-8CF80C631523}" destId="{537D1E0C-A9BD-CF4D-800A-E0D6A1E4956C}" srcOrd="0" destOrd="0" presId="urn:microsoft.com/office/officeart/2005/8/layout/hierarchy3"/>
    <dgm:cxn modelId="{798962FE-DB45-F94B-8FBC-A9F84FE1E3F4}" type="presParOf" srcId="{9A45F60C-74F9-5641-8B2E-8CF80C631523}" destId="{EE5CBD69-BDD0-9C4D-802A-8B3BA1B50D5B}" srcOrd="1" destOrd="0" presId="urn:microsoft.com/office/officeart/2005/8/layout/hierarchy3"/>
    <dgm:cxn modelId="{3D1AE444-F012-4D43-9485-5BF3E0A6DB2F}" type="presParOf" srcId="{9A45F60C-74F9-5641-8B2E-8CF80C631523}" destId="{9F48AFCD-7A08-E34D-BE2D-251A80C1D1F2}" srcOrd="2" destOrd="0" presId="urn:microsoft.com/office/officeart/2005/8/layout/hierarchy3"/>
    <dgm:cxn modelId="{ED793FA8-FA95-AD42-A876-CD799D7C4E74}" type="presParOf" srcId="{9A45F60C-74F9-5641-8B2E-8CF80C631523}" destId="{F1F5469E-AF0E-3149-98B9-1645935A9C42}" srcOrd="3" destOrd="0" presId="urn:microsoft.com/office/officeart/2005/8/layout/hierarchy3"/>
    <dgm:cxn modelId="{9D50C083-A498-3B4B-9401-F674B25294E1}" type="presParOf" srcId="{882E9D71-9B20-DC49-9AE8-A0659459DF06}" destId="{E4FF986F-B688-5D40-AC2E-2E92E8408F48}" srcOrd="2" destOrd="0" presId="urn:microsoft.com/office/officeart/2005/8/layout/hierarchy3"/>
    <dgm:cxn modelId="{88AB29BE-FECE-FE40-BD5B-A96855DD1916}" type="presParOf" srcId="{E4FF986F-B688-5D40-AC2E-2E92E8408F48}" destId="{1DBF3743-C6F8-F84A-B5DC-BC4059BC2FD2}" srcOrd="0" destOrd="0" presId="urn:microsoft.com/office/officeart/2005/8/layout/hierarchy3"/>
    <dgm:cxn modelId="{F373D439-7923-C646-A557-C14738DB44CC}" type="presParOf" srcId="{1DBF3743-C6F8-F84A-B5DC-BC4059BC2FD2}" destId="{2B35ADAB-C2D5-104D-8158-D0EC4E817D02}" srcOrd="0" destOrd="0" presId="urn:microsoft.com/office/officeart/2005/8/layout/hierarchy3"/>
    <dgm:cxn modelId="{36887170-8405-4B48-B849-BD88674DCBC1}" type="presParOf" srcId="{1DBF3743-C6F8-F84A-B5DC-BC4059BC2FD2}" destId="{10FFBFA7-2097-A945-95C5-ABE2D751248E}" srcOrd="1" destOrd="0" presId="urn:microsoft.com/office/officeart/2005/8/layout/hierarchy3"/>
    <dgm:cxn modelId="{8C5BEA74-B15B-1248-A054-5777D8F8BF8F}" type="presParOf" srcId="{E4FF986F-B688-5D40-AC2E-2E92E8408F48}" destId="{46790107-634F-0043-BFBC-739F98BF7605}" srcOrd="1" destOrd="0" presId="urn:microsoft.com/office/officeart/2005/8/layout/hierarchy3"/>
    <dgm:cxn modelId="{94D1AEF8-3305-B446-99A5-F994B9FD7532}" type="presParOf" srcId="{46790107-634F-0043-BFBC-739F98BF7605}" destId="{EEAEA694-0462-094B-BF4B-97D3D7E155A0}" srcOrd="0" destOrd="0" presId="urn:microsoft.com/office/officeart/2005/8/layout/hierarchy3"/>
    <dgm:cxn modelId="{7AE7B8AB-1F92-9A48-87B8-E55EB75B4F80}" type="presParOf" srcId="{46790107-634F-0043-BFBC-739F98BF7605}" destId="{D257F06F-BF6C-8549-8E6E-6C0431024B1D}" srcOrd="1" destOrd="0" presId="urn:microsoft.com/office/officeart/2005/8/layout/hierarchy3"/>
    <dgm:cxn modelId="{161EBFEB-9B82-DE43-85EA-22821C3BB3EB}" type="presParOf" srcId="{46790107-634F-0043-BFBC-739F98BF7605}" destId="{544CF16B-3742-124B-92A5-64D16CDDD713}" srcOrd="2" destOrd="0" presId="urn:microsoft.com/office/officeart/2005/8/layout/hierarchy3"/>
    <dgm:cxn modelId="{37985A97-32B1-5B4C-8A8F-ADA390C8B9C2}" type="presParOf" srcId="{46790107-634F-0043-BFBC-739F98BF7605}" destId="{6DCC8804-5E2C-3C45-9930-A767FF091132}" srcOrd="3" destOrd="0" presId="urn:microsoft.com/office/officeart/2005/8/layout/hierarchy3"/>
    <dgm:cxn modelId="{901B1342-8E07-1F40-B21C-55CAB8806478}" type="presParOf" srcId="{46790107-634F-0043-BFBC-739F98BF7605}" destId="{59B80207-BA29-D044-9C6E-ED68B82F843F}" srcOrd="4" destOrd="0" presId="urn:microsoft.com/office/officeart/2005/8/layout/hierarchy3"/>
    <dgm:cxn modelId="{194847C8-6091-2B44-896E-0CC88B1966DA}" type="presParOf" srcId="{46790107-634F-0043-BFBC-739F98BF7605}" destId="{86ECBB6D-8884-834E-A4CD-9FD5CCD6C9A1}" srcOrd="5" destOrd="0" presId="urn:microsoft.com/office/officeart/2005/8/layout/hierarchy3"/>
    <dgm:cxn modelId="{CDD3C2A9-5C8B-8E4E-83C5-D44A6A970D9B}" type="presParOf" srcId="{46790107-634F-0043-BFBC-739F98BF7605}" destId="{7C0667C2-A02C-2F45-BB0C-DE4FFA87F619}" srcOrd="6" destOrd="0" presId="urn:microsoft.com/office/officeart/2005/8/layout/hierarchy3"/>
    <dgm:cxn modelId="{F435A824-DCDD-5140-B5AA-4530D50CD89D}" type="presParOf" srcId="{46790107-634F-0043-BFBC-739F98BF7605}" destId="{42347617-386F-AB4F-9C87-DB32154134AB}"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6CB29B-EFCB-614F-841C-F325F754271C}" type="doc">
      <dgm:prSet loTypeId="urn:microsoft.com/office/officeart/2005/8/layout/hProcess9" loCatId="" qsTypeId="urn:microsoft.com/office/officeart/2005/8/quickstyle/simple1" qsCatId="simple" csTypeId="urn:microsoft.com/office/officeart/2005/8/colors/accent1_2" csCatId="accent1" phldr="1"/>
      <dgm:spPr/>
    </dgm:pt>
    <dgm:pt modelId="{36B0E9C5-80C9-5C4E-9ACB-CB3551704267}">
      <dgm:prSet phldrT="[Text]"/>
      <dgm:spPr/>
      <dgm:t>
        <a:bodyPr/>
        <a:lstStyle/>
        <a:p>
          <a:r>
            <a:rPr lang="en-US" dirty="0"/>
            <a:t>Location</a:t>
          </a:r>
        </a:p>
      </dgm:t>
    </dgm:pt>
    <dgm:pt modelId="{F4A80AEA-C1CC-AC40-BE61-9D061940294B}" type="parTrans" cxnId="{FFA25078-1035-3847-8005-F3F808A23E8D}">
      <dgm:prSet/>
      <dgm:spPr/>
      <dgm:t>
        <a:bodyPr/>
        <a:lstStyle/>
        <a:p>
          <a:endParaRPr lang="en-US"/>
        </a:p>
      </dgm:t>
    </dgm:pt>
    <dgm:pt modelId="{A16B135A-11A9-9F4D-B34D-871B89F5B20C}" type="sibTrans" cxnId="{FFA25078-1035-3847-8005-F3F808A23E8D}">
      <dgm:prSet/>
      <dgm:spPr/>
      <dgm:t>
        <a:bodyPr/>
        <a:lstStyle/>
        <a:p>
          <a:endParaRPr lang="en-US"/>
        </a:p>
      </dgm:t>
    </dgm:pt>
    <dgm:pt modelId="{CF50122A-BAD5-444C-B139-B123A8565937}">
      <dgm:prSet phldrT="[Text]"/>
      <dgm:spPr/>
      <dgm:t>
        <a:bodyPr/>
        <a:lstStyle/>
        <a:p>
          <a:r>
            <a:rPr lang="en-US" dirty="0"/>
            <a:t>Group</a:t>
          </a:r>
        </a:p>
      </dgm:t>
    </dgm:pt>
    <dgm:pt modelId="{A0064275-C489-8147-945B-6BE1B145D97D}" type="parTrans" cxnId="{0D4EC19B-65EE-3941-91B1-CB412FE43267}">
      <dgm:prSet/>
      <dgm:spPr/>
      <dgm:t>
        <a:bodyPr/>
        <a:lstStyle/>
        <a:p>
          <a:endParaRPr lang="en-US"/>
        </a:p>
      </dgm:t>
    </dgm:pt>
    <dgm:pt modelId="{021D9295-048B-9944-B635-FA9311336469}" type="sibTrans" cxnId="{0D4EC19B-65EE-3941-91B1-CB412FE43267}">
      <dgm:prSet/>
      <dgm:spPr/>
      <dgm:t>
        <a:bodyPr/>
        <a:lstStyle/>
        <a:p>
          <a:endParaRPr lang="en-US"/>
        </a:p>
      </dgm:t>
    </dgm:pt>
    <dgm:pt modelId="{28C2A7A9-447F-CB41-A94F-2268F70CF0A5}">
      <dgm:prSet phldrT="[Text]"/>
      <dgm:spPr/>
      <dgm:t>
        <a:bodyPr/>
        <a:lstStyle/>
        <a:p>
          <a:r>
            <a:rPr lang="en-US" dirty="0"/>
            <a:t>Activity</a:t>
          </a:r>
        </a:p>
      </dgm:t>
    </dgm:pt>
    <dgm:pt modelId="{61AACD9F-FDFF-E841-B233-F8D1AB7581D1}" type="parTrans" cxnId="{2EE92B5F-79E8-5348-B590-F831A5263BDE}">
      <dgm:prSet/>
      <dgm:spPr/>
    </dgm:pt>
    <dgm:pt modelId="{7F0D0B88-7519-9E4C-AF30-F3BF957D80E0}" type="sibTrans" cxnId="{2EE92B5F-79E8-5348-B590-F831A5263BDE}">
      <dgm:prSet/>
      <dgm:spPr/>
    </dgm:pt>
    <dgm:pt modelId="{4D8F4E59-50D4-7042-9FC3-E2F45FA58D62}" type="pres">
      <dgm:prSet presAssocID="{BD6CB29B-EFCB-614F-841C-F325F754271C}" presName="CompostProcess" presStyleCnt="0">
        <dgm:presLayoutVars>
          <dgm:dir/>
          <dgm:resizeHandles val="exact"/>
        </dgm:presLayoutVars>
      </dgm:prSet>
      <dgm:spPr/>
    </dgm:pt>
    <dgm:pt modelId="{016BB78C-BA2A-714E-ACD7-E81B55BD66B8}" type="pres">
      <dgm:prSet presAssocID="{BD6CB29B-EFCB-614F-841C-F325F754271C}" presName="arrow" presStyleLbl="bgShp" presStyleIdx="0" presStyleCnt="1"/>
      <dgm:spPr/>
    </dgm:pt>
    <dgm:pt modelId="{CB858C73-0DBB-E14A-A899-B8FAA4BCEC36}" type="pres">
      <dgm:prSet presAssocID="{BD6CB29B-EFCB-614F-841C-F325F754271C}" presName="linearProcess" presStyleCnt="0"/>
      <dgm:spPr/>
    </dgm:pt>
    <dgm:pt modelId="{106C4E7F-527B-F74F-822B-592862BA1D40}" type="pres">
      <dgm:prSet presAssocID="{36B0E9C5-80C9-5C4E-9ACB-CB3551704267}" presName="textNode" presStyleLbl="node1" presStyleIdx="0" presStyleCnt="3">
        <dgm:presLayoutVars>
          <dgm:bulletEnabled val="1"/>
        </dgm:presLayoutVars>
      </dgm:prSet>
      <dgm:spPr/>
    </dgm:pt>
    <dgm:pt modelId="{8ECCE478-C9AD-B84E-AAE4-97B30D4A5708}" type="pres">
      <dgm:prSet presAssocID="{A16B135A-11A9-9F4D-B34D-871B89F5B20C}" presName="sibTrans" presStyleCnt="0"/>
      <dgm:spPr/>
    </dgm:pt>
    <dgm:pt modelId="{18DA9FEE-E964-814E-B17F-CA7C26DC23EC}" type="pres">
      <dgm:prSet presAssocID="{CF50122A-BAD5-444C-B139-B123A8565937}" presName="textNode" presStyleLbl="node1" presStyleIdx="1" presStyleCnt="3">
        <dgm:presLayoutVars>
          <dgm:bulletEnabled val="1"/>
        </dgm:presLayoutVars>
      </dgm:prSet>
      <dgm:spPr/>
    </dgm:pt>
    <dgm:pt modelId="{84624EA0-62A2-1347-8785-A568194E03E3}" type="pres">
      <dgm:prSet presAssocID="{021D9295-048B-9944-B635-FA9311336469}" presName="sibTrans" presStyleCnt="0"/>
      <dgm:spPr/>
    </dgm:pt>
    <dgm:pt modelId="{25E7ED90-5715-154C-BF01-EFD386411DE1}" type="pres">
      <dgm:prSet presAssocID="{28C2A7A9-447F-CB41-A94F-2268F70CF0A5}" presName="textNode" presStyleLbl="node1" presStyleIdx="2" presStyleCnt="3">
        <dgm:presLayoutVars>
          <dgm:bulletEnabled val="1"/>
        </dgm:presLayoutVars>
      </dgm:prSet>
      <dgm:spPr/>
    </dgm:pt>
  </dgm:ptLst>
  <dgm:cxnLst>
    <dgm:cxn modelId="{9A653A1B-3FEB-ED43-A8A0-0C4043E978B2}" type="presOf" srcId="{CF50122A-BAD5-444C-B139-B123A8565937}" destId="{18DA9FEE-E964-814E-B17F-CA7C26DC23EC}" srcOrd="0" destOrd="0" presId="urn:microsoft.com/office/officeart/2005/8/layout/hProcess9"/>
    <dgm:cxn modelId="{D9AE8245-CB5A-6548-B9C5-603A0A55EE2C}" type="presOf" srcId="{BD6CB29B-EFCB-614F-841C-F325F754271C}" destId="{4D8F4E59-50D4-7042-9FC3-E2F45FA58D62}" srcOrd="0" destOrd="0" presId="urn:microsoft.com/office/officeart/2005/8/layout/hProcess9"/>
    <dgm:cxn modelId="{2EE92B5F-79E8-5348-B590-F831A5263BDE}" srcId="{BD6CB29B-EFCB-614F-841C-F325F754271C}" destId="{28C2A7A9-447F-CB41-A94F-2268F70CF0A5}" srcOrd="2" destOrd="0" parTransId="{61AACD9F-FDFF-E841-B233-F8D1AB7581D1}" sibTransId="{7F0D0B88-7519-9E4C-AF30-F3BF957D80E0}"/>
    <dgm:cxn modelId="{FFA25078-1035-3847-8005-F3F808A23E8D}" srcId="{BD6CB29B-EFCB-614F-841C-F325F754271C}" destId="{36B0E9C5-80C9-5C4E-9ACB-CB3551704267}" srcOrd="0" destOrd="0" parTransId="{F4A80AEA-C1CC-AC40-BE61-9D061940294B}" sibTransId="{A16B135A-11A9-9F4D-B34D-871B89F5B20C}"/>
    <dgm:cxn modelId="{0D4EC19B-65EE-3941-91B1-CB412FE43267}" srcId="{BD6CB29B-EFCB-614F-841C-F325F754271C}" destId="{CF50122A-BAD5-444C-B139-B123A8565937}" srcOrd="1" destOrd="0" parTransId="{A0064275-C489-8147-945B-6BE1B145D97D}" sibTransId="{021D9295-048B-9944-B635-FA9311336469}"/>
    <dgm:cxn modelId="{240EC7F1-2E4C-D444-8EBD-0A29C401E7DA}" type="presOf" srcId="{28C2A7A9-447F-CB41-A94F-2268F70CF0A5}" destId="{25E7ED90-5715-154C-BF01-EFD386411DE1}" srcOrd="0" destOrd="0" presId="urn:microsoft.com/office/officeart/2005/8/layout/hProcess9"/>
    <dgm:cxn modelId="{17143FFB-4AE6-6E4F-A148-C8251C3BE47C}" type="presOf" srcId="{36B0E9C5-80C9-5C4E-9ACB-CB3551704267}" destId="{106C4E7F-527B-F74F-822B-592862BA1D40}" srcOrd="0" destOrd="0" presId="urn:microsoft.com/office/officeart/2005/8/layout/hProcess9"/>
    <dgm:cxn modelId="{AEE71AC2-2EA5-5649-ADB9-3CDFABBD9F4F}" type="presParOf" srcId="{4D8F4E59-50D4-7042-9FC3-E2F45FA58D62}" destId="{016BB78C-BA2A-714E-ACD7-E81B55BD66B8}" srcOrd="0" destOrd="0" presId="urn:microsoft.com/office/officeart/2005/8/layout/hProcess9"/>
    <dgm:cxn modelId="{598890F6-9961-5D44-9145-5EC327D5FDA3}" type="presParOf" srcId="{4D8F4E59-50D4-7042-9FC3-E2F45FA58D62}" destId="{CB858C73-0DBB-E14A-A899-B8FAA4BCEC36}" srcOrd="1" destOrd="0" presId="urn:microsoft.com/office/officeart/2005/8/layout/hProcess9"/>
    <dgm:cxn modelId="{5AC25A9C-F9B8-B445-B146-957DD7E040C7}" type="presParOf" srcId="{CB858C73-0DBB-E14A-A899-B8FAA4BCEC36}" destId="{106C4E7F-527B-F74F-822B-592862BA1D40}" srcOrd="0" destOrd="0" presId="urn:microsoft.com/office/officeart/2005/8/layout/hProcess9"/>
    <dgm:cxn modelId="{735C569B-D1AA-124C-B595-E5524CB7F792}" type="presParOf" srcId="{CB858C73-0DBB-E14A-A899-B8FAA4BCEC36}" destId="{8ECCE478-C9AD-B84E-AAE4-97B30D4A5708}" srcOrd="1" destOrd="0" presId="urn:microsoft.com/office/officeart/2005/8/layout/hProcess9"/>
    <dgm:cxn modelId="{88FD0B86-6B37-7F4F-88B8-793482C38EC1}" type="presParOf" srcId="{CB858C73-0DBB-E14A-A899-B8FAA4BCEC36}" destId="{18DA9FEE-E964-814E-B17F-CA7C26DC23EC}" srcOrd="2" destOrd="0" presId="urn:microsoft.com/office/officeart/2005/8/layout/hProcess9"/>
    <dgm:cxn modelId="{E9F77E0F-A226-E941-B1C8-8F009C71AA92}" type="presParOf" srcId="{CB858C73-0DBB-E14A-A899-B8FAA4BCEC36}" destId="{84624EA0-62A2-1347-8785-A568194E03E3}" srcOrd="3" destOrd="0" presId="urn:microsoft.com/office/officeart/2005/8/layout/hProcess9"/>
    <dgm:cxn modelId="{5C53085E-5176-3F40-BBEB-FE0DCA786DFB}" type="presParOf" srcId="{CB858C73-0DBB-E14A-A899-B8FAA4BCEC36}" destId="{25E7ED90-5715-154C-BF01-EFD386411DE1}"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01C427-5123-1A40-9FBE-8251F1C3ACB3}"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CA705240-C8A1-BE45-9369-831D74DF998A}">
      <dgm:prSet phldrT="[Text]" custT="1"/>
      <dgm:spPr/>
      <dgm:t>
        <a:bodyPr/>
        <a:lstStyle/>
        <a:p>
          <a:r>
            <a:rPr lang="en-US" sz="1800" dirty="0"/>
            <a:t>Location</a:t>
          </a:r>
          <a:endParaRPr lang="en-US" sz="1400" dirty="0"/>
        </a:p>
      </dgm:t>
    </dgm:pt>
    <dgm:pt modelId="{242BAA3F-1BD1-6848-9708-4BE4F22F1D94}" type="parTrans" cxnId="{2391126D-8FE1-CB41-A969-F1EF93DA9048}">
      <dgm:prSet/>
      <dgm:spPr/>
      <dgm:t>
        <a:bodyPr/>
        <a:lstStyle/>
        <a:p>
          <a:endParaRPr lang="en-US"/>
        </a:p>
      </dgm:t>
    </dgm:pt>
    <dgm:pt modelId="{AA859F33-188E-2542-937D-B517A0066762}" type="sibTrans" cxnId="{2391126D-8FE1-CB41-A969-F1EF93DA9048}">
      <dgm:prSet/>
      <dgm:spPr/>
      <dgm:t>
        <a:bodyPr/>
        <a:lstStyle/>
        <a:p>
          <a:endParaRPr lang="en-US"/>
        </a:p>
      </dgm:t>
    </dgm:pt>
    <dgm:pt modelId="{6965A5DD-B0BC-7048-BF54-E962B21ACD57}">
      <dgm:prSet phldrT="[Text]" custT="1"/>
      <dgm:spPr/>
      <dgm:t>
        <a:bodyPr/>
        <a:lstStyle/>
        <a:p>
          <a:r>
            <a:rPr lang="en-US" sz="2400" dirty="0"/>
            <a:t>MP</a:t>
          </a:r>
        </a:p>
      </dgm:t>
    </dgm:pt>
    <dgm:pt modelId="{C4B6BE65-E328-3548-8209-38F52F70D098}" type="parTrans" cxnId="{2AE820CF-3283-E14A-B4DC-686872F7A65B}">
      <dgm:prSet/>
      <dgm:spPr/>
      <dgm:t>
        <a:bodyPr/>
        <a:lstStyle/>
        <a:p>
          <a:endParaRPr lang="en-US"/>
        </a:p>
      </dgm:t>
    </dgm:pt>
    <dgm:pt modelId="{E906C502-1500-094D-92EF-9B53699EB6E8}" type="sibTrans" cxnId="{2AE820CF-3283-E14A-B4DC-686872F7A65B}">
      <dgm:prSet/>
      <dgm:spPr/>
      <dgm:t>
        <a:bodyPr/>
        <a:lstStyle/>
        <a:p>
          <a:endParaRPr lang="en-US"/>
        </a:p>
      </dgm:t>
    </dgm:pt>
    <dgm:pt modelId="{F2EA3510-FE5B-D84C-9629-2DB32CBD6572}" type="pres">
      <dgm:prSet presAssocID="{FF01C427-5123-1A40-9FBE-8251F1C3ACB3}" presName="diagram" presStyleCnt="0">
        <dgm:presLayoutVars>
          <dgm:chPref val="1"/>
          <dgm:dir/>
          <dgm:animOne val="branch"/>
          <dgm:animLvl val="lvl"/>
          <dgm:resizeHandles/>
        </dgm:presLayoutVars>
      </dgm:prSet>
      <dgm:spPr/>
    </dgm:pt>
    <dgm:pt modelId="{66BFAAF6-2FDE-DE4D-BF81-9E400812D8DA}" type="pres">
      <dgm:prSet presAssocID="{CA705240-C8A1-BE45-9369-831D74DF998A}" presName="root" presStyleCnt="0"/>
      <dgm:spPr/>
    </dgm:pt>
    <dgm:pt modelId="{685564DC-A0BF-4C46-8D28-FE356EC28D7A}" type="pres">
      <dgm:prSet presAssocID="{CA705240-C8A1-BE45-9369-831D74DF998A}" presName="rootComposite" presStyleCnt="0"/>
      <dgm:spPr/>
    </dgm:pt>
    <dgm:pt modelId="{32803898-39E3-9246-B9C5-23A37F7DA6BB}" type="pres">
      <dgm:prSet presAssocID="{CA705240-C8A1-BE45-9369-831D74DF998A}" presName="rootText" presStyleLbl="node1" presStyleIdx="0" presStyleCnt="1"/>
      <dgm:spPr/>
    </dgm:pt>
    <dgm:pt modelId="{10A7B783-779E-114F-BEBC-0E6DEA9A9BCE}" type="pres">
      <dgm:prSet presAssocID="{CA705240-C8A1-BE45-9369-831D74DF998A}" presName="rootConnector" presStyleLbl="node1" presStyleIdx="0" presStyleCnt="1"/>
      <dgm:spPr/>
    </dgm:pt>
    <dgm:pt modelId="{2D4D5025-DAFC-FB4A-A770-2B1241995772}" type="pres">
      <dgm:prSet presAssocID="{CA705240-C8A1-BE45-9369-831D74DF998A}" presName="childShape" presStyleCnt="0"/>
      <dgm:spPr/>
    </dgm:pt>
    <dgm:pt modelId="{AAE90C04-F2E1-4D4E-81CD-3586807B0303}" type="pres">
      <dgm:prSet presAssocID="{C4B6BE65-E328-3548-8209-38F52F70D098}" presName="Name13" presStyleLbl="parChTrans1D2" presStyleIdx="0" presStyleCnt="1"/>
      <dgm:spPr/>
    </dgm:pt>
    <dgm:pt modelId="{9F58AE69-DB67-8C49-BC8E-53A4F5155351}" type="pres">
      <dgm:prSet presAssocID="{6965A5DD-B0BC-7048-BF54-E962B21ACD57}" presName="childText" presStyleLbl="bgAcc1" presStyleIdx="0" presStyleCnt="1">
        <dgm:presLayoutVars>
          <dgm:bulletEnabled val="1"/>
        </dgm:presLayoutVars>
      </dgm:prSet>
      <dgm:spPr/>
    </dgm:pt>
  </dgm:ptLst>
  <dgm:cxnLst>
    <dgm:cxn modelId="{A421FB18-C0D4-9140-83F8-D127023EC6F8}" type="presOf" srcId="{6965A5DD-B0BC-7048-BF54-E962B21ACD57}" destId="{9F58AE69-DB67-8C49-BC8E-53A4F5155351}" srcOrd="0" destOrd="0" presId="urn:microsoft.com/office/officeart/2005/8/layout/hierarchy3"/>
    <dgm:cxn modelId="{E32A3D25-B8E1-FD46-B2DE-ABE0E71DDE98}" type="presOf" srcId="{C4B6BE65-E328-3548-8209-38F52F70D098}" destId="{AAE90C04-F2E1-4D4E-81CD-3586807B0303}" srcOrd="0" destOrd="0" presId="urn:microsoft.com/office/officeart/2005/8/layout/hierarchy3"/>
    <dgm:cxn modelId="{C0623441-3E6A-834F-9C14-B64DF3F90001}" type="presOf" srcId="{FF01C427-5123-1A40-9FBE-8251F1C3ACB3}" destId="{F2EA3510-FE5B-D84C-9629-2DB32CBD6572}" srcOrd="0" destOrd="0" presId="urn:microsoft.com/office/officeart/2005/8/layout/hierarchy3"/>
    <dgm:cxn modelId="{2391126D-8FE1-CB41-A969-F1EF93DA9048}" srcId="{FF01C427-5123-1A40-9FBE-8251F1C3ACB3}" destId="{CA705240-C8A1-BE45-9369-831D74DF998A}" srcOrd="0" destOrd="0" parTransId="{242BAA3F-1BD1-6848-9708-4BE4F22F1D94}" sibTransId="{AA859F33-188E-2542-937D-B517A0066762}"/>
    <dgm:cxn modelId="{0F3F808D-7865-2D42-94EF-4E5A24496E9D}" type="presOf" srcId="{CA705240-C8A1-BE45-9369-831D74DF998A}" destId="{10A7B783-779E-114F-BEBC-0E6DEA9A9BCE}" srcOrd="1" destOrd="0" presId="urn:microsoft.com/office/officeart/2005/8/layout/hierarchy3"/>
    <dgm:cxn modelId="{EA2333B3-653F-D24A-BE17-D0A0ABEF0C5C}" type="presOf" srcId="{CA705240-C8A1-BE45-9369-831D74DF998A}" destId="{32803898-39E3-9246-B9C5-23A37F7DA6BB}" srcOrd="0" destOrd="0" presId="urn:microsoft.com/office/officeart/2005/8/layout/hierarchy3"/>
    <dgm:cxn modelId="{2AE820CF-3283-E14A-B4DC-686872F7A65B}" srcId="{CA705240-C8A1-BE45-9369-831D74DF998A}" destId="{6965A5DD-B0BC-7048-BF54-E962B21ACD57}" srcOrd="0" destOrd="0" parTransId="{C4B6BE65-E328-3548-8209-38F52F70D098}" sibTransId="{E906C502-1500-094D-92EF-9B53699EB6E8}"/>
    <dgm:cxn modelId="{A5C31DA2-B3C9-B443-932E-3EE01DAA0361}" type="presParOf" srcId="{F2EA3510-FE5B-D84C-9629-2DB32CBD6572}" destId="{66BFAAF6-2FDE-DE4D-BF81-9E400812D8DA}" srcOrd="0" destOrd="0" presId="urn:microsoft.com/office/officeart/2005/8/layout/hierarchy3"/>
    <dgm:cxn modelId="{67B2F5A0-0648-E54B-9B87-86D823BC55D0}" type="presParOf" srcId="{66BFAAF6-2FDE-DE4D-BF81-9E400812D8DA}" destId="{685564DC-A0BF-4C46-8D28-FE356EC28D7A}" srcOrd="0" destOrd="0" presId="urn:microsoft.com/office/officeart/2005/8/layout/hierarchy3"/>
    <dgm:cxn modelId="{60A3063E-8CE4-7543-B3DE-53D9AB637169}" type="presParOf" srcId="{685564DC-A0BF-4C46-8D28-FE356EC28D7A}" destId="{32803898-39E3-9246-B9C5-23A37F7DA6BB}" srcOrd="0" destOrd="0" presId="urn:microsoft.com/office/officeart/2005/8/layout/hierarchy3"/>
    <dgm:cxn modelId="{277E0B74-972D-5D44-83DE-56E88A87F4B4}" type="presParOf" srcId="{685564DC-A0BF-4C46-8D28-FE356EC28D7A}" destId="{10A7B783-779E-114F-BEBC-0E6DEA9A9BCE}" srcOrd="1" destOrd="0" presId="urn:microsoft.com/office/officeart/2005/8/layout/hierarchy3"/>
    <dgm:cxn modelId="{8C551EDB-015B-4348-B271-FB21304445BD}" type="presParOf" srcId="{66BFAAF6-2FDE-DE4D-BF81-9E400812D8DA}" destId="{2D4D5025-DAFC-FB4A-A770-2B1241995772}" srcOrd="1" destOrd="0" presId="urn:microsoft.com/office/officeart/2005/8/layout/hierarchy3"/>
    <dgm:cxn modelId="{2F087808-8A24-D848-829C-A85678BCB1CD}" type="presParOf" srcId="{2D4D5025-DAFC-FB4A-A770-2B1241995772}" destId="{AAE90C04-F2E1-4D4E-81CD-3586807B0303}" srcOrd="0" destOrd="0" presId="urn:microsoft.com/office/officeart/2005/8/layout/hierarchy3"/>
    <dgm:cxn modelId="{6C692BC2-7E51-E84C-B819-A6ED16CF6ACD}" type="presParOf" srcId="{2D4D5025-DAFC-FB4A-A770-2B1241995772}" destId="{9F58AE69-DB67-8C49-BC8E-53A4F5155351}"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01C427-5123-1A40-9FBE-8251F1C3ACB3}"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CA705240-C8A1-BE45-9369-831D74DF998A}">
      <dgm:prSet phldrT="[Text]" custT="1"/>
      <dgm:spPr/>
      <dgm:t>
        <a:bodyPr/>
        <a:lstStyle/>
        <a:p>
          <a:r>
            <a:rPr lang="en-US" sz="1800" dirty="0"/>
            <a:t>Location</a:t>
          </a:r>
          <a:endParaRPr lang="en-US" sz="1400" dirty="0"/>
        </a:p>
      </dgm:t>
    </dgm:pt>
    <dgm:pt modelId="{242BAA3F-1BD1-6848-9708-4BE4F22F1D94}" type="parTrans" cxnId="{2391126D-8FE1-CB41-A969-F1EF93DA9048}">
      <dgm:prSet/>
      <dgm:spPr/>
      <dgm:t>
        <a:bodyPr/>
        <a:lstStyle/>
        <a:p>
          <a:endParaRPr lang="en-US"/>
        </a:p>
      </dgm:t>
    </dgm:pt>
    <dgm:pt modelId="{AA859F33-188E-2542-937D-B517A0066762}" type="sibTrans" cxnId="{2391126D-8FE1-CB41-A969-F1EF93DA9048}">
      <dgm:prSet/>
      <dgm:spPr/>
      <dgm:t>
        <a:bodyPr/>
        <a:lstStyle/>
        <a:p>
          <a:endParaRPr lang="en-US"/>
        </a:p>
      </dgm:t>
    </dgm:pt>
    <dgm:pt modelId="{6965A5DD-B0BC-7048-BF54-E962B21ACD57}">
      <dgm:prSet phldrT="[Text]" custT="1"/>
      <dgm:spPr/>
      <dgm:t>
        <a:bodyPr/>
        <a:lstStyle/>
        <a:p>
          <a:r>
            <a:rPr lang="en-US" sz="2400" dirty="0"/>
            <a:t>FT</a:t>
          </a:r>
        </a:p>
      </dgm:t>
    </dgm:pt>
    <dgm:pt modelId="{C4B6BE65-E328-3548-8209-38F52F70D098}" type="parTrans" cxnId="{2AE820CF-3283-E14A-B4DC-686872F7A65B}">
      <dgm:prSet/>
      <dgm:spPr/>
      <dgm:t>
        <a:bodyPr/>
        <a:lstStyle/>
        <a:p>
          <a:endParaRPr lang="en-US"/>
        </a:p>
      </dgm:t>
    </dgm:pt>
    <dgm:pt modelId="{E906C502-1500-094D-92EF-9B53699EB6E8}" type="sibTrans" cxnId="{2AE820CF-3283-E14A-B4DC-686872F7A65B}">
      <dgm:prSet/>
      <dgm:spPr/>
      <dgm:t>
        <a:bodyPr/>
        <a:lstStyle/>
        <a:p>
          <a:endParaRPr lang="en-US"/>
        </a:p>
      </dgm:t>
    </dgm:pt>
    <dgm:pt modelId="{F2EA3510-FE5B-D84C-9629-2DB32CBD6572}" type="pres">
      <dgm:prSet presAssocID="{FF01C427-5123-1A40-9FBE-8251F1C3ACB3}" presName="diagram" presStyleCnt="0">
        <dgm:presLayoutVars>
          <dgm:chPref val="1"/>
          <dgm:dir/>
          <dgm:animOne val="branch"/>
          <dgm:animLvl val="lvl"/>
          <dgm:resizeHandles/>
        </dgm:presLayoutVars>
      </dgm:prSet>
      <dgm:spPr/>
    </dgm:pt>
    <dgm:pt modelId="{66BFAAF6-2FDE-DE4D-BF81-9E400812D8DA}" type="pres">
      <dgm:prSet presAssocID="{CA705240-C8A1-BE45-9369-831D74DF998A}" presName="root" presStyleCnt="0"/>
      <dgm:spPr/>
    </dgm:pt>
    <dgm:pt modelId="{685564DC-A0BF-4C46-8D28-FE356EC28D7A}" type="pres">
      <dgm:prSet presAssocID="{CA705240-C8A1-BE45-9369-831D74DF998A}" presName="rootComposite" presStyleCnt="0"/>
      <dgm:spPr/>
    </dgm:pt>
    <dgm:pt modelId="{32803898-39E3-9246-B9C5-23A37F7DA6BB}" type="pres">
      <dgm:prSet presAssocID="{CA705240-C8A1-BE45-9369-831D74DF998A}" presName="rootText" presStyleLbl="node1" presStyleIdx="0" presStyleCnt="1"/>
      <dgm:spPr/>
    </dgm:pt>
    <dgm:pt modelId="{10A7B783-779E-114F-BEBC-0E6DEA9A9BCE}" type="pres">
      <dgm:prSet presAssocID="{CA705240-C8A1-BE45-9369-831D74DF998A}" presName="rootConnector" presStyleLbl="node1" presStyleIdx="0" presStyleCnt="1"/>
      <dgm:spPr/>
    </dgm:pt>
    <dgm:pt modelId="{2D4D5025-DAFC-FB4A-A770-2B1241995772}" type="pres">
      <dgm:prSet presAssocID="{CA705240-C8A1-BE45-9369-831D74DF998A}" presName="childShape" presStyleCnt="0"/>
      <dgm:spPr/>
    </dgm:pt>
    <dgm:pt modelId="{AAE90C04-F2E1-4D4E-81CD-3586807B0303}" type="pres">
      <dgm:prSet presAssocID="{C4B6BE65-E328-3548-8209-38F52F70D098}" presName="Name13" presStyleLbl="parChTrans1D2" presStyleIdx="0" presStyleCnt="1"/>
      <dgm:spPr/>
    </dgm:pt>
    <dgm:pt modelId="{9F58AE69-DB67-8C49-BC8E-53A4F5155351}" type="pres">
      <dgm:prSet presAssocID="{6965A5DD-B0BC-7048-BF54-E962B21ACD57}" presName="childText" presStyleLbl="bgAcc1" presStyleIdx="0" presStyleCnt="1">
        <dgm:presLayoutVars>
          <dgm:bulletEnabled val="1"/>
        </dgm:presLayoutVars>
      </dgm:prSet>
      <dgm:spPr/>
    </dgm:pt>
  </dgm:ptLst>
  <dgm:cxnLst>
    <dgm:cxn modelId="{A421FB18-C0D4-9140-83F8-D127023EC6F8}" type="presOf" srcId="{6965A5DD-B0BC-7048-BF54-E962B21ACD57}" destId="{9F58AE69-DB67-8C49-BC8E-53A4F5155351}" srcOrd="0" destOrd="0" presId="urn:microsoft.com/office/officeart/2005/8/layout/hierarchy3"/>
    <dgm:cxn modelId="{E32A3D25-B8E1-FD46-B2DE-ABE0E71DDE98}" type="presOf" srcId="{C4B6BE65-E328-3548-8209-38F52F70D098}" destId="{AAE90C04-F2E1-4D4E-81CD-3586807B0303}" srcOrd="0" destOrd="0" presId="urn:microsoft.com/office/officeart/2005/8/layout/hierarchy3"/>
    <dgm:cxn modelId="{C0623441-3E6A-834F-9C14-B64DF3F90001}" type="presOf" srcId="{FF01C427-5123-1A40-9FBE-8251F1C3ACB3}" destId="{F2EA3510-FE5B-D84C-9629-2DB32CBD6572}" srcOrd="0" destOrd="0" presId="urn:microsoft.com/office/officeart/2005/8/layout/hierarchy3"/>
    <dgm:cxn modelId="{2391126D-8FE1-CB41-A969-F1EF93DA9048}" srcId="{FF01C427-5123-1A40-9FBE-8251F1C3ACB3}" destId="{CA705240-C8A1-BE45-9369-831D74DF998A}" srcOrd="0" destOrd="0" parTransId="{242BAA3F-1BD1-6848-9708-4BE4F22F1D94}" sibTransId="{AA859F33-188E-2542-937D-B517A0066762}"/>
    <dgm:cxn modelId="{0F3F808D-7865-2D42-94EF-4E5A24496E9D}" type="presOf" srcId="{CA705240-C8A1-BE45-9369-831D74DF998A}" destId="{10A7B783-779E-114F-BEBC-0E6DEA9A9BCE}" srcOrd="1" destOrd="0" presId="urn:microsoft.com/office/officeart/2005/8/layout/hierarchy3"/>
    <dgm:cxn modelId="{EA2333B3-653F-D24A-BE17-D0A0ABEF0C5C}" type="presOf" srcId="{CA705240-C8A1-BE45-9369-831D74DF998A}" destId="{32803898-39E3-9246-B9C5-23A37F7DA6BB}" srcOrd="0" destOrd="0" presId="urn:microsoft.com/office/officeart/2005/8/layout/hierarchy3"/>
    <dgm:cxn modelId="{2AE820CF-3283-E14A-B4DC-686872F7A65B}" srcId="{CA705240-C8A1-BE45-9369-831D74DF998A}" destId="{6965A5DD-B0BC-7048-BF54-E962B21ACD57}" srcOrd="0" destOrd="0" parTransId="{C4B6BE65-E328-3548-8209-38F52F70D098}" sibTransId="{E906C502-1500-094D-92EF-9B53699EB6E8}"/>
    <dgm:cxn modelId="{A5C31DA2-B3C9-B443-932E-3EE01DAA0361}" type="presParOf" srcId="{F2EA3510-FE5B-D84C-9629-2DB32CBD6572}" destId="{66BFAAF6-2FDE-DE4D-BF81-9E400812D8DA}" srcOrd="0" destOrd="0" presId="urn:microsoft.com/office/officeart/2005/8/layout/hierarchy3"/>
    <dgm:cxn modelId="{67B2F5A0-0648-E54B-9B87-86D823BC55D0}" type="presParOf" srcId="{66BFAAF6-2FDE-DE4D-BF81-9E400812D8DA}" destId="{685564DC-A0BF-4C46-8D28-FE356EC28D7A}" srcOrd="0" destOrd="0" presId="urn:microsoft.com/office/officeart/2005/8/layout/hierarchy3"/>
    <dgm:cxn modelId="{60A3063E-8CE4-7543-B3DE-53D9AB637169}" type="presParOf" srcId="{685564DC-A0BF-4C46-8D28-FE356EC28D7A}" destId="{32803898-39E3-9246-B9C5-23A37F7DA6BB}" srcOrd="0" destOrd="0" presId="urn:microsoft.com/office/officeart/2005/8/layout/hierarchy3"/>
    <dgm:cxn modelId="{277E0B74-972D-5D44-83DE-56E88A87F4B4}" type="presParOf" srcId="{685564DC-A0BF-4C46-8D28-FE356EC28D7A}" destId="{10A7B783-779E-114F-BEBC-0E6DEA9A9BCE}" srcOrd="1" destOrd="0" presId="urn:microsoft.com/office/officeart/2005/8/layout/hierarchy3"/>
    <dgm:cxn modelId="{8C551EDB-015B-4348-B271-FB21304445BD}" type="presParOf" srcId="{66BFAAF6-2FDE-DE4D-BF81-9E400812D8DA}" destId="{2D4D5025-DAFC-FB4A-A770-2B1241995772}" srcOrd="1" destOrd="0" presId="urn:microsoft.com/office/officeart/2005/8/layout/hierarchy3"/>
    <dgm:cxn modelId="{2F087808-8A24-D848-829C-A85678BCB1CD}" type="presParOf" srcId="{2D4D5025-DAFC-FB4A-A770-2B1241995772}" destId="{AAE90C04-F2E1-4D4E-81CD-3586807B0303}" srcOrd="0" destOrd="0" presId="urn:microsoft.com/office/officeart/2005/8/layout/hierarchy3"/>
    <dgm:cxn modelId="{6C692BC2-7E51-E84C-B819-A6ED16CF6ACD}" type="presParOf" srcId="{2D4D5025-DAFC-FB4A-A770-2B1241995772}" destId="{9F58AE69-DB67-8C49-BC8E-53A4F5155351}"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01C427-5123-1A40-9FBE-8251F1C3ACB3}"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CA705240-C8A1-BE45-9369-831D74DF998A}">
      <dgm:prSet phldrT="[Text]" custT="1"/>
      <dgm:spPr/>
      <dgm:t>
        <a:bodyPr/>
        <a:lstStyle/>
        <a:p>
          <a:r>
            <a:rPr lang="en-US" sz="2000" dirty="0"/>
            <a:t>Group</a:t>
          </a:r>
          <a:endParaRPr lang="en-US" sz="1600" dirty="0"/>
        </a:p>
      </dgm:t>
    </dgm:pt>
    <dgm:pt modelId="{242BAA3F-1BD1-6848-9708-4BE4F22F1D94}" type="parTrans" cxnId="{2391126D-8FE1-CB41-A969-F1EF93DA9048}">
      <dgm:prSet/>
      <dgm:spPr/>
      <dgm:t>
        <a:bodyPr/>
        <a:lstStyle/>
        <a:p>
          <a:endParaRPr lang="en-US"/>
        </a:p>
      </dgm:t>
    </dgm:pt>
    <dgm:pt modelId="{AA859F33-188E-2542-937D-B517A0066762}" type="sibTrans" cxnId="{2391126D-8FE1-CB41-A969-F1EF93DA9048}">
      <dgm:prSet/>
      <dgm:spPr/>
      <dgm:t>
        <a:bodyPr/>
        <a:lstStyle/>
        <a:p>
          <a:endParaRPr lang="en-US"/>
        </a:p>
      </dgm:t>
    </dgm:pt>
    <dgm:pt modelId="{6965A5DD-B0BC-7048-BF54-E962B21ACD57}">
      <dgm:prSet phldrT="[Text]" custT="1"/>
      <dgm:spPr/>
      <dgm:t>
        <a:bodyPr/>
        <a:lstStyle/>
        <a:p>
          <a:r>
            <a:rPr lang="en-US" sz="2400" dirty="0"/>
            <a:t>MP</a:t>
          </a:r>
        </a:p>
      </dgm:t>
    </dgm:pt>
    <dgm:pt modelId="{C4B6BE65-E328-3548-8209-38F52F70D098}" type="parTrans" cxnId="{2AE820CF-3283-E14A-B4DC-686872F7A65B}">
      <dgm:prSet/>
      <dgm:spPr/>
      <dgm:t>
        <a:bodyPr/>
        <a:lstStyle/>
        <a:p>
          <a:endParaRPr lang="en-US"/>
        </a:p>
      </dgm:t>
    </dgm:pt>
    <dgm:pt modelId="{E906C502-1500-094D-92EF-9B53699EB6E8}" type="sibTrans" cxnId="{2AE820CF-3283-E14A-B4DC-686872F7A65B}">
      <dgm:prSet/>
      <dgm:spPr/>
      <dgm:t>
        <a:bodyPr/>
        <a:lstStyle/>
        <a:p>
          <a:endParaRPr lang="en-US"/>
        </a:p>
      </dgm:t>
    </dgm:pt>
    <dgm:pt modelId="{F2EA3510-FE5B-D84C-9629-2DB32CBD6572}" type="pres">
      <dgm:prSet presAssocID="{FF01C427-5123-1A40-9FBE-8251F1C3ACB3}" presName="diagram" presStyleCnt="0">
        <dgm:presLayoutVars>
          <dgm:chPref val="1"/>
          <dgm:dir/>
          <dgm:animOne val="branch"/>
          <dgm:animLvl val="lvl"/>
          <dgm:resizeHandles/>
        </dgm:presLayoutVars>
      </dgm:prSet>
      <dgm:spPr/>
    </dgm:pt>
    <dgm:pt modelId="{66BFAAF6-2FDE-DE4D-BF81-9E400812D8DA}" type="pres">
      <dgm:prSet presAssocID="{CA705240-C8A1-BE45-9369-831D74DF998A}" presName="root" presStyleCnt="0"/>
      <dgm:spPr/>
    </dgm:pt>
    <dgm:pt modelId="{685564DC-A0BF-4C46-8D28-FE356EC28D7A}" type="pres">
      <dgm:prSet presAssocID="{CA705240-C8A1-BE45-9369-831D74DF998A}" presName="rootComposite" presStyleCnt="0"/>
      <dgm:spPr/>
    </dgm:pt>
    <dgm:pt modelId="{32803898-39E3-9246-B9C5-23A37F7DA6BB}" type="pres">
      <dgm:prSet presAssocID="{CA705240-C8A1-BE45-9369-831D74DF998A}" presName="rootText" presStyleLbl="node1" presStyleIdx="0" presStyleCnt="1"/>
      <dgm:spPr/>
    </dgm:pt>
    <dgm:pt modelId="{10A7B783-779E-114F-BEBC-0E6DEA9A9BCE}" type="pres">
      <dgm:prSet presAssocID="{CA705240-C8A1-BE45-9369-831D74DF998A}" presName="rootConnector" presStyleLbl="node1" presStyleIdx="0" presStyleCnt="1"/>
      <dgm:spPr/>
    </dgm:pt>
    <dgm:pt modelId="{2D4D5025-DAFC-FB4A-A770-2B1241995772}" type="pres">
      <dgm:prSet presAssocID="{CA705240-C8A1-BE45-9369-831D74DF998A}" presName="childShape" presStyleCnt="0"/>
      <dgm:spPr/>
    </dgm:pt>
    <dgm:pt modelId="{AAE90C04-F2E1-4D4E-81CD-3586807B0303}" type="pres">
      <dgm:prSet presAssocID="{C4B6BE65-E328-3548-8209-38F52F70D098}" presName="Name13" presStyleLbl="parChTrans1D2" presStyleIdx="0" presStyleCnt="1"/>
      <dgm:spPr/>
    </dgm:pt>
    <dgm:pt modelId="{9F58AE69-DB67-8C49-BC8E-53A4F5155351}" type="pres">
      <dgm:prSet presAssocID="{6965A5DD-B0BC-7048-BF54-E962B21ACD57}" presName="childText" presStyleLbl="bgAcc1" presStyleIdx="0" presStyleCnt="1">
        <dgm:presLayoutVars>
          <dgm:bulletEnabled val="1"/>
        </dgm:presLayoutVars>
      </dgm:prSet>
      <dgm:spPr/>
    </dgm:pt>
  </dgm:ptLst>
  <dgm:cxnLst>
    <dgm:cxn modelId="{A421FB18-C0D4-9140-83F8-D127023EC6F8}" type="presOf" srcId="{6965A5DD-B0BC-7048-BF54-E962B21ACD57}" destId="{9F58AE69-DB67-8C49-BC8E-53A4F5155351}" srcOrd="0" destOrd="0" presId="urn:microsoft.com/office/officeart/2005/8/layout/hierarchy3"/>
    <dgm:cxn modelId="{E32A3D25-B8E1-FD46-B2DE-ABE0E71DDE98}" type="presOf" srcId="{C4B6BE65-E328-3548-8209-38F52F70D098}" destId="{AAE90C04-F2E1-4D4E-81CD-3586807B0303}" srcOrd="0" destOrd="0" presId="urn:microsoft.com/office/officeart/2005/8/layout/hierarchy3"/>
    <dgm:cxn modelId="{C0623441-3E6A-834F-9C14-B64DF3F90001}" type="presOf" srcId="{FF01C427-5123-1A40-9FBE-8251F1C3ACB3}" destId="{F2EA3510-FE5B-D84C-9629-2DB32CBD6572}" srcOrd="0" destOrd="0" presId="urn:microsoft.com/office/officeart/2005/8/layout/hierarchy3"/>
    <dgm:cxn modelId="{2391126D-8FE1-CB41-A969-F1EF93DA9048}" srcId="{FF01C427-5123-1A40-9FBE-8251F1C3ACB3}" destId="{CA705240-C8A1-BE45-9369-831D74DF998A}" srcOrd="0" destOrd="0" parTransId="{242BAA3F-1BD1-6848-9708-4BE4F22F1D94}" sibTransId="{AA859F33-188E-2542-937D-B517A0066762}"/>
    <dgm:cxn modelId="{0F3F808D-7865-2D42-94EF-4E5A24496E9D}" type="presOf" srcId="{CA705240-C8A1-BE45-9369-831D74DF998A}" destId="{10A7B783-779E-114F-BEBC-0E6DEA9A9BCE}" srcOrd="1" destOrd="0" presId="urn:microsoft.com/office/officeart/2005/8/layout/hierarchy3"/>
    <dgm:cxn modelId="{EA2333B3-653F-D24A-BE17-D0A0ABEF0C5C}" type="presOf" srcId="{CA705240-C8A1-BE45-9369-831D74DF998A}" destId="{32803898-39E3-9246-B9C5-23A37F7DA6BB}" srcOrd="0" destOrd="0" presId="urn:microsoft.com/office/officeart/2005/8/layout/hierarchy3"/>
    <dgm:cxn modelId="{2AE820CF-3283-E14A-B4DC-686872F7A65B}" srcId="{CA705240-C8A1-BE45-9369-831D74DF998A}" destId="{6965A5DD-B0BC-7048-BF54-E962B21ACD57}" srcOrd="0" destOrd="0" parTransId="{C4B6BE65-E328-3548-8209-38F52F70D098}" sibTransId="{E906C502-1500-094D-92EF-9B53699EB6E8}"/>
    <dgm:cxn modelId="{A5C31DA2-B3C9-B443-932E-3EE01DAA0361}" type="presParOf" srcId="{F2EA3510-FE5B-D84C-9629-2DB32CBD6572}" destId="{66BFAAF6-2FDE-DE4D-BF81-9E400812D8DA}" srcOrd="0" destOrd="0" presId="urn:microsoft.com/office/officeart/2005/8/layout/hierarchy3"/>
    <dgm:cxn modelId="{67B2F5A0-0648-E54B-9B87-86D823BC55D0}" type="presParOf" srcId="{66BFAAF6-2FDE-DE4D-BF81-9E400812D8DA}" destId="{685564DC-A0BF-4C46-8D28-FE356EC28D7A}" srcOrd="0" destOrd="0" presId="urn:microsoft.com/office/officeart/2005/8/layout/hierarchy3"/>
    <dgm:cxn modelId="{60A3063E-8CE4-7543-B3DE-53D9AB637169}" type="presParOf" srcId="{685564DC-A0BF-4C46-8D28-FE356EC28D7A}" destId="{32803898-39E3-9246-B9C5-23A37F7DA6BB}" srcOrd="0" destOrd="0" presId="urn:microsoft.com/office/officeart/2005/8/layout/hierarchy3"/>
    <dgm:cxn modelId="{277E0B74-972D-5D44-83DE-56E88A87F4B4}" type="presParOf" srcId="{685564DC-A0BF-4C46-8D28-FE356EC28D7A}" destId="{10A7B783-779E-114F-BEBC-0E6DEA9A9BCE}" srcOrd="1" destOrd="0" presId="urn:microsoft.com/office/officeart/2005/8/layout/hierarchy3"/>
    <dgm:cxn modelId="{8C551EDB-015B-4348-B271-FB21304445BD}" type="presParOf" srcId="{66BFAAF6-2FDE-DE4D-BF81-9E400812D8DA}" destId="{2D4D5025-DAFC-FB4A-A770-2B1241995772}" srcOrd="1" destOrd="0" presId="urn:microsoft.com/office/officeart/2005/8/layout/hierarchy3"/>
    <dgm:cxn modelId="{2F087808-8A24-D848-829C-A85678BCB1CD}" type="presParOf" srcId="{2D4D5025-DAFC-FB4A-A770-2B1241995772}" destId="{AAE90C04-F2E1-4D4E-81CD-3586807B0303}" srcOrd="0" destOrd="0" presId="urn:microsoft.com/office/officeart/2005/8/layout/hierarchy3"/>
    <dgm:cxn modelId="{6C692BC2-7E51-E84C-B819-A6ED16CF6ACD}" type="presParOf" srcId="{2D4D5025-DAFC-FB4A-A770-2B1241995772}" destId="{9F58AE69-DB67-8C49-BC8E-53A4F5155351}"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AFF74-AB2D-D348-83E0-8BA8D50DE8A5}">
      <dsp:nvSpPr>
        <dsp:cNvPr id="0" name=""/>
        <dsp:cNvSpPr/>
      </dsp:nvSpPr>
      <dsp:spPr>
        <a:xfrm>
          <a:off x="0" y="0"/>
          <a:ext cx="6430851" cy="78215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SzPts val="1800"/>
            <a:buNone/>
          </a:pPr>
          <a:r>
            <a:rPr lang="en-US" sz="3500" kern="1200" dirty="0"/>
            <a:t>Introduction</a:t>
          </a:r>
        </a:p>
      </dsp:txBody>
      <dsp:txXfrm>
        <a:off x="22908" y="22908"/>
        <a:ext cx="5495335" cy="736337"/>
      </dsp:txXfrm>
    </dsp:sp>
    <dsp:sp modelId="{905D029D-6957-AC4F-A229-770B054ECEC2}">
      <dsp:nvSpPr>
        <dsp:cNvPr id="0" name=""/>
        <dsp:cNvSpPr/>
      </dsp:nvSpPr>
      <dsp:spPr>
        <a:xfrm>
          <a:off x="480225" y="890785"/>
          <a:ext cx="6430851" cy="78215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Methods </a:t>
          </a:r>
        </a:p>
      </dsp:txBody>
      <dsp:txXfrm>
        <a:off x="503133" y="913693"/>
        <a:ext cx="5396409" cy="736337"/>
      </dsp:txXfrm>
    </dsp:sp>
    <dsp:sp modelId="{2E072A86-9471-5944-BF7C-B378357CFE6E}">
      <dsp:nvSpPr>
        <dsp:cNvPr id="0" name=""/>
        <dsp:cNvSpPr/>
      </dsp:nvSpPr>
      <dsp:spPr>
        <a:xfrm>
          <a:off x="960451" y="1781571"/>
          <a:ext cx="6430851" cy="78215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Findings and Results</a:t>
          </a:r>
        </a:p>
      </dsp:txBody>
      <dsp:txXfrm>
        <a:off x="983359" y="1804479"/>
        <a:ext cx="5396409" cy="736337"/>
      </dsp:txXfrm>
    </dsp:sp>
    <dsp:sp modelId="{78BBEB70-E8B3-2245-AA0C-9185C351DE9E}">
      <dsp:nvSpPr>
        <dsp:cNvPr id="0" name=""/>
        <dsp:cNvSpPr/>
      </dsp:nvSpPr>
      <dsp:spPr>
        <a:xfrm>
          <a:off x="1440677" y="2672357"/>
          <a:ext cx="6430851" cy="78215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Recommendations</a:t>
          </a:r>
          <a:endParaRPr lang="en-US" sz="3500" kern="1200" dirty="0"/>
        </a:p>
      </dsp:txBody>
      <dsp:txXfrm>
        <a:off x="1463585" y="2695265"/>
        <a:ext cx="5396409" cy="736337"/>
      </dsp:txXfrm>
    </dsp:sp>
    <dsp:sp modelId="{178BB4E2-9BD9-FD4C-9F06-8F88C4D88FE0}">
      <dsp:nvSpPr>
        <dsp:cNvPr id="0" name=""/>
        <dsp:cNvSpPr/>
      </dsp:nvSpPr>
      <dsp:spPr>
        <a:xfrm>
          <a:off x="1920903" y="3563142"/>
          <a:ext cx="6430851" cy="78215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Future Work</a:t>
          </a:r>
        </a:p>
      </dsp:txBody>
      <dsp:txXfrm>
        <a:off x="1943811" y="3586050"/>
        <a:ext cx="5396409" cy="736337"/>
      </dsp:txXfrm>
    </dsp:sp>
    <dsp:sp modelId="{F83218D6-DBE0-DF4D-93AB-DC1D953E7F7D}">
      <dsp:nvSpPr>
        <dsp:cNvPr id="0" name=""/>
        <dsp:cNvSpPr/>
      </dsp:nvSpPr>
      <dsp:spPr>
        <a:xfrm>
          <a:off x="5922451" y="571406"/>
          <a:ext cx="508399" cy="508399"/>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036841" y="571406"/>
        <a:ext cx="279619" cy="382570"/>
      </dsp:txXfrm>
    </dsp:sp>
    <dsp:sp modelId="{AF0AC4ED-77D9-9846-86B7-A41CAD5391B9}">
      <dsp:nvSpPr>
        <dsp:cNvPr id="0" name=""/>
        <dsp:cNvSpPr/>
      </dsp:nvSpPr>
      <dsp:spPr>
        <a:xfrm>
          <a:off x="6402677" y="1462192"/>
          <a:ext cx="508399" cy="508399"/>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517067" y="1462192"/>
        <a:ext cx="279619" cy="382570"/>
      </dsp:txXfrm>
    </dsp:sp>
    <dsp:sp modelId="{440E5EC9-4B4A-D049-9879-158FFAAF0912}">
      <dsp:nvSpPr>
        <dsp:cNvPr id="0" name=""/>
        <dsp:cNvSpPr/>
      </dsp:nvSpPr>
      <dsp:spPr>
        <a:xfrm>
          <a:off x="6882903" y="2339941"/>
          <a:ext cx="508399" cy="508399"/>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997293" y="2339941"/>
        <a:ext cx="279619" cy="382570"/>
      </dsp:txXfrm>
    </dsp:sp>
    <dsp:sp modelId="{4DB7BB09-BE24-394D-843B-7D62935D77D3}">
      <dsp:nvSpPr>
        <dsp:cNvPr id="0" name=""/>
        <dsp:cNvSpPr/>
      </dsp:nvSpPr>
      <dsp:spPr>
        <a:xfrm>
          <a:off x="7363129" y="3239418"/>
          <a:ext cx="508399" cy="508399"/>
        </a:xfrm>
        <a:prstGeom prst="downArrow">
          <a:avLst>
            <a:gd name="adj1" fmla="val 55000"/>
            <a:gd name="adj2" fmla="val 45000"/>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477519" y="3239418"/>
        <a:ext cx="279619" cy="382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03898-39E3-9246-B9C5-23A37F7DA6BB}">
      <dsp:nvSpPr>
        <dsp:cNvPr id="0" name=""/>
        <dsp:cNvSpPr/>
      </dsp:nvSpPr>
      <dsp:spPr>
        <a:xfrm>
          <a:off x="70259" y="168"/>
          <a:ext cx="941378" cy="47068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Group</a:t>
          </a:r>
          <a:endParaRPr lang="en-US" sz="1600" kern="1200" dirty="0"/>
        </a:p>
      </dsp:txBody>
      <dsp:txXfrm>
        <a:off x="84045" y="13954"/>
        <a:ext cx="913806" cy="443117"/>
      </dsp:txXfrm>
    </dsp:sp>
    <dsp:sp modelId="{AAE90C04-F2E1-4D4E-81CD-3586807B0303}">
      <dsp:nvSpPr>
        <dsp:cNvPr id="0" name=""/>
        <dsp:cNvSpPr/>
      </dsp:nvSpPr>
      <dsp:spPr>
        <a:xfrm>
          <a:off x="164397" y="470857"/>
          <a:ext cx="94137" cy="353016"/>
        </a:xfrm>
        <a:custGeom>
          <a:avLst/>
          <a:gdLst/>
          <a:ahLst/>
          <a:cxnLst/>
          <a:rect l="0" t="0" r="0" b="0"/>
          <a:pathLst>
            <a:path>
              <a:moveTo>
                <a:pt x="0" y="0"/>
              </a:moveTo>
              <a:lnTo>
                <a:pt x="0" y="353016"/>
              </a:lnTo>
              <a:lnTo>
                <a:pt x="94137" y="35301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8AE69-DB67-8C49-BC8E-53A4F5155351}">
      <dsp:nvSpPr>
        <dsp:cNvPr id="0" name=""/>
        <dsp:cNvSpPr/>
      </dsp:nvSpPr>
      <dsp:spPr>
        <a:xfrm>
          <a:off x="258535" y="588530"/>
          <a:ext cx="753102" cy="47068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FT</a:t>
          </a:r>
        </a:p>
      </dsp:txBody>
      <dsp:txXfrm>
        <a:off x="272321" y="602316"/>
        <a:ext cx="725530" cy="4431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03898-39E3-9246-B9C5-23A37F7DA6BB}">
      <dsp:nvSpPr>
        <dsp:cNvPr id="0" name=""/>
        <dsp:cNvSpPr/>
      </dsp:nvSpPr>
      <dsp:spPr>
        <a:xfrm>
          <a:off x="70259" y="168"/>
          <a:ext cx="941378" cy="47068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Activity</a:t>
          </a:r>
          <a:endParaRPr lang="en-US" sz="1600" kern="1200" dirty="0"/>
        </a:p>
      </dsp:txBody>
      <dsp:txXfrm>
        <a:off x="84045" y="13954"/>
        <a:ext cx="913806" cy="443117"/>
      </dsp:txXfrm>
    </dsp:sp>
    <dsp:sp modelId="{AAE90C04-F2E1-4D4E-81CD-3586807B0303}">
      <dsp:nvSpPr>
        <dsp:cNvPr id="0" name=""/>
        <dsp:cNvSpPr/>
      </dsp:nvSpPr>
      <dsp:spPr>
        <a:xfrm>
          <a:off x="164397" y="470857"/>
          <a:ext cx="94137" cy="353016"/>
        </a:xfrm>
        <a:custGeom>
          <a:avLst/>
          <a:gdLst/>
          <a:ahLst/>
          <a:cxnLst/>
          <a:rect l="0" t="0" r="0" b="0"/>
          <a:pathLst>
            <a:path>
              <a:moveTo>
                <a:pt x="0" y="0"/>
              </a:moveTo>
              <a:lnTo>
                <a:pt x="0" y="353016"/>
              </a:lnTo>
              <a:lnTo>
                <a:pt x="94137" y="35301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8AE69-DB67-8C49-BC8E-53A4F5155351}">
      <dsp:nvSpPr>
        <dsp:cNvPr id="0" name=""/>
        <dsp:cNvSpPr/>
      </dsp:nvSpPr>
      <dsp:spPr>
        <a:xfrm>
          <a:off x="258535" y="588530"/>
          <a:ext cx="753102" cy="47068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MP</a:t>
          </a:r>
        </a:p>
      </dsp:txBody>
      <dsp:txXfrm>
        <a:off x="272321" y="602316"/>
        <a:ext cx="725530" cy="4431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03898-39E3-9246-B9C5-23A37F7DA6BB}">
      <dsp:nvSpPr>
        <dsp:cNvPr id="0" name=""/>
        <dsp:cNvSpPr/>
      </dsp:nvSpPr>
      <dsp:spPr>
        <a:xfrm>
          <a:off x="70259" y="168"/>
          <a:ext cx="941378" cy="47068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Activity</a:t>
          </a:r>
          <a:endParaRPr lang="en-US" sz="1600" kern="1200" dirty="0"/>
        </a:p>
      </dsp:txBody>
      <dsp:txXfrm>
        <a:off x="84045" y="13954"/>
        <a:ext cx="913806" cy="443117"/>
      </dsp:txXfrm>
    </dsp:sp>
    <dsp:sp modelId="{AAE90C04-F2E1-4D4E-81CD-3586807B0303}">
      <dsp:nvSpPr>
        <dsp:cNvPr id="0" name=""/>
        <dsp:cNvSpPr/>
      </dsp:nvSpPr>
      <dsp:spPr>
        <a:xfrm>
          <a:off x="164397" y="470857"/>
          <a:ext cx="94137" cy="353016"/>
        </a:xfrm>
        <a:custGeom>
          <a:avLst/>
          <a:gdLst/>
          <a:ahLst/>
          <a:cxnLst/>
          <a:rect l="0" t="0" r="0" b="0"/>
          <a:pathLst>
            <a:path>
              <a:moveTo>
                <a:pt x="0" y="0"/>
              </a:moveTo>
              <a:lnTo>
                <a:pt x="0" y="353016"/>
              </a:lnTo>
              <a:lnTo>
                <a:pt x="94137" y="35301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8AE69-DB67-8C49-BC8E-53A4F5155351}">
      <dsp:nvSpPr>
        <dsp:cNvPr id="0" name=""/>
        <dsp:cNvSpPr/>
      </dsp:nvSpPr>
      <dsp:spPr>
        <a:xfrm>
          <a:off x="258535" y="588530"/>
          <a:ext cx="753102" cy="47068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FT</a:t>
          </a:r>
        </a:p>
      </dsp:txBody>
      <dsp:txXfrm>
        <a:off x="272321" y="602316"/>
        <a:ext cx="725530" cy="4431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464E-CB7C-AD4E-87DF-DA379A215354}">
      <dsp:nvSpPr>
        <dsp:cNvPr id="0" name=""/>
        <dsp:cNvSpPr/>
      </dsp:nvSpPr>
      <dsp:spPr>
        <a:xfrm>
          <a:off x="460667" y="33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endParaRPr lang="en-US" sz="2000" kern="1200" dirty="0"/>
        </a:p>
      </dsp:txBody>
      <dsp:txXfrm>
        <a:off x="460667" y="331"/>
        <a:ext cx="4736306" cy="430573"/>
      </dsp:txXfrm>
    </dsp:sp>
    <dsp:sp modelId="{EDC8F6BB-CDD2-2048-9AD0-B2F50B4011AF}">
      <dsp:nvSpPr>
        <dsp:cNvPr id="0" name=""/>
        <dsp:cNvSpPr/>
      </dsp:nvSpPr>
      <dsp:spPr>
        <a:xfrm>
          <a:off x="460667" y="430905"/>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4F02C-8387-FF40-9C81-EF6C58B50514}">
      <dsp:nvSpPr>
        <dsp:cNvPr id="0" name=""/>
        <dsp:cNvSpPr/>
      </dsp:nvSpPr>
      <dsp:spPr>
        <a:xfrm>
          <a:off x="1126382" y="430905"/>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80AE15-66FB-7749-A35B-5FC9AB8464E9}">
      <dsp:nvSpPr>
        <dsp:cNvPr id="0" name=""/>
        <dsp:cNvSpPr/>
      </dsp:nvSpPr>
      <dsp:spPr>
        <a:xfrm>
          <a:off x="1792622" y="430905"/>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C3D6FD-D7EE-E74B-9067-DCF37C95EFD9}">
      <dsp:nvSpPr>
        <dsp:cNvPr id="0" name=""/>
        <dsp:cNvSpPr/>
      </dsp:nvSpPr>
      <dsp:spPr>
        <a:xfrm>
          <a:off x="2458336" y="430905"/>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F05034-F702-7745-95B9-7A8871C49300}">
      <dsp:nvSpPr>
        <dsp:cNvPr id="0" name=""/>
        <dsp:cNvSpPr/>
      </dsp:nvSpPr>
      <dsp:spPr>
        <a:xfrm>
          <a:off x="3124577" y="430905"/>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79D1C1-5D4A-6142-85DF-5AD447B057D4}">
      <dsp:nvSpPr>
        <dsp:cNvPr id="0" name=""/>
        <dsp:cNvSpPr/>
      </dsp:nvSpPr>
      <dsp:spPr>
        <a:xfrm>
          <a:off x="3790291" y="430905"/>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520135-BF58-5046-A52C-FDADA168F8B7}">
      <dsp:nvSpPr>
        <dsp:cNvPr id="0" name=""/>
        <dsp:cNvSpPr/>
      </dsp:nvSpPr>
      <dsp:spPr>
        <a:xfrm>
          <a:off x="4456531" y="430905"/>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D7F159-899E-F640-9ABB-AD0D0195BBEB}">
      <dsp:nvSpPr>
        <dsp:cNvPr id="0" name=""/>
        <dsp:cNvSpPr/>
      </dsp:nvSpPr>
      <dsp:spPr>
        <a:xfrm>
          <a:off x="460667" y="518614"/>
          <a:ext cx="4797878" cy="701675"/>
        </a:xfrm>
        <a:prstGeom prst="rect">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An increase in participation will generate more major prospects AND first-time attendees</a:t>
          </a:r>
        </a:p>
      </dsp:txBody>
      <dsp:txXfrm>
        <a:off x="460667" y="518614"/>
        <a:ext cx="4797878" cy="701675"/>
      </dsp:txXfrm>
    </dsp:sp>
    <dsp:sp modelId="{24371EC5-2B11-0340-B74C-92B30D66CC45}">
      <dsp:nvSpPr>
        <dsp:cNvPr id="0" name=""/>
        <dsp:cNvSpPr/>
      </dsp:nvSpPr>
      <dsp:spPr>
        <a:xfrm>
          <a:off x="460667" y="1378166"/>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endParaRPr lang="en-US" sz="2000" kern="1200" dirty="0"/>
        </a:p>
      </dsp:txBody>
      <dsp:txXfrm>
        <a:off x="460667" y="1378166"/>
        <a:ext cx="4736306" cy="430573"/>
      </dsp:txXfrm>
    </dsp:sp>
    <dsp:sp modelId="{B1E6DFA2-F297-774C-A8BF-E9E8A6E5D240}">
      <dsp:nvSpPr>
        <dsp:cNvPr id="0" name=""/>
        <dsp:cNvSpPr/>
      </dsp:nvSpPr>
      <dsp:spPr>
        <a:xfrm>
          <a:off x="460667" y="1808739"/>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570F3-6ABD-F844-88B8-7BD0901B7931}">
      <dsp:nvSpPr>
        <dsp:cNvPr id="0" name=""/>
        <dsp:cNvSpPr/>
      </dsp:nvSpPr>
      <dsp:spPr>
        <a:xfrm>
          <a:off x="1126382" y="1808739"/>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75A396-D973-964D-BFD2-4BAF486B2260}">
      <dsp:nvSpPr>
        <dsp:cNvPr id="0" name=""/>
        <dsp:cNvSpPr/>
      </dsp:nvSpPr>
      <dsp:spPr>
        <a:xfrm>
          <a:off x="1792622" y="1808739"/>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82B215-6C5D-AD47-8EA6-B0C8F29DFD76}">
      <dsp:nvSpPr>
        <dsp:cNvPr id="0" name=""/>
        <dsp:cNvSpPr/>
      </dsp:nvSpPr>
      <dsp:spPr>
        <a:xfrm>
          <a:off x="2458336" y="1808739"/>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592DE4-AC02-6F4C-B264-C061B657C35E}">
      <dsp:nvSpPr>
        <dsp:cNvPr id="0" name=""/>
        <dsp:cNvSpPr/>
      </dsp:nvSpPr>
      <dsp:spPr>
        <a:xfrm>
          <a:off x="3124577" y="1808739"/>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DCE9C5-2F47-F84F-AB69-03189292B6AB}">
      <dsp:nvSpPr>
        <dsp:cNvPr id="0" name=""/>
        <dsp:cNvSpPr/>
      </dsp:nvSpPr>
      <dsp:spPr>
        <a:xfrm>
          <a:off x="3790291" y="1808739"/>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C23AC7-DB4F-DC4B-90EC-E9BAA53E95D1}">
      <dsp:nvSpPr>
        <dsp:cNvPr id="0" name=""/>
        <dsp:cNvSpPr/>
      </dsp:nvSpPr>
      <dsp:spPr>
        <a:xfrm>
          <a:off x="4456531" y="1808739"/>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0B6084-C756-A94A-AE5D-84B2CEFB5FAF}">
      <dsp:nvSpPr>
        <dsp:cNvPr id="0" name=""/>
        <dsp:cNvSpPr/>
      </dsp:nvSpPr>
      <dsp:spPr>
        <a:xfrm>
          <a:off x="460667" y="1896449"/>
          <a:ext cx="4797878" cy="701675"/>
        </a:xfrm>
        <a:prstGeom prst="rect">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Annual events around UMD traditions will increase first time AND major prospects attendees</a:t>
          </a:r>
        </a:p>
      </dsp:txBody>
      <dsp:txXfrm>
        <a:off x="460667" y="1896449"/>
        <a:ext cx="4797878" cy="701675"/>
      </dsp:txXfrm>
    </dsp:sp>
    <dsp:sp modelId="{A91B0E0D-8616-D949-A308-70D766CC5665}">
      <dsp:nvSpPr>
        <dsp:cNvPr id="0" name=""/>
        <dsp:cNvSpPr/>
      </dsp:nvSpPr>
      <dsp:spPr>
        <a:xfrm>
          <a:off x="460667" y="275600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endParaRPr lang="en-US" sz="2000" kern="1200" dirty="0"/>
        </a:p>
      </dsp:txBody>
      <dsp:txXfrm>
        <a:off x="460667" y="2756001"/>
        <a:ext cx="4736306" cy="430573"/>
      </dsp:txXfrm>
    </dsp:sp>
    <dsp:sp modelId="{3794AB50-C3F0-DB48-8A44-FC29B2F27F90}">
      <dsp:nvSpPr>
        <dsp:cNvPr id="0" name=""/>
        <dsp:cNvSpPr/>
      </dsp:nvSpPr>
      <dsp:spPr>
        <a:xfrm>
          <a:off x="531172" y="3186574"/>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D4C35-CE49-3746-A6F3-16AC87CDD3D4}">
      <dsp:nvSpPr>
        <dsp:cNvPr id="0" name=""/>
        <dsp:cNvSpPr/>
      </dsp:nvSpPr>
      <dsp:spPr>
        <a:xfrm>
          <a:off x="1196886" y="3186574"/>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100F9-5788-4D48-937A-556F4FCEC0AB}">
      <dsp:nvSpPr>
        <dsp:cNvPr id="0" name=""/>
        <dsp:cNvSpPr/>
      </dsp:nvSpPr>
      <dsp:spPr>
        <a:xfrm>
          <a:off x="1863127" y="3186574"/>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74AC1C-F2DA-B44C-BAA1-163BD66CFA2A}">
      <dsp:nvSpPr>
        <dsp:cNvPr id="0" name=""/>
        <dsp:cNvSpPr/>
      </dsp:nvSpPr>
      <dsp:spPr>
        <a:xfrm>
          <a:off x="2528841" y="3186574"/>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94789B-1E18-FF4C-9883-3CA9217B6251}">
      <dsp:nvSpPr>
        <dsp:cNvPr id="0" name=""/>
        <dsp:cNvSpPr/>
      </dsp:nvSpPr>
      <dsp:spPr>
        <a:xfrm>
          <a:off x="3195081" y="3186574"/>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AC5284-63A8-B947-AEF0-4508FF1619A6}">
      <dsp:nvSpPr>
        <dsp:cNvPr id="0" name=""/>
        <dsp:cNvSpPr/>
      </dsp:nvSpPr>
      <dsp:spPr>
        <a:xfrm>
          <a:off x="3860796" y="3186574"/>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0E60EB-CB45-CD47-94B5-E4A5540E5C83}">
      <dsp:nvSpPr>
        <dsp:cNvPr id="0" name=""/>
        <dsp:cNvSpPr/>
      </dsp:nvSpPr>
      <dsp:spPr>
        <a:xfrm>
          <a:off x="4527036" y="3186574"/>
          <a:ext cx="1108295" cy="877093"/>
        </a:xfrm>
        <a:prstGeom prst="chevron">
          <a:avLst>
            <a:gd name="adj" fmla="val 706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543135-6CF0-3040-98C2-6803394F78AF}">
      <dsp:nvSpPr>
        <dsp:cNvPr id="0" name=""/>
        <dsp:cNvSpPr/>
      </dsp:nvSpPr>
      <dsp:spPr>
        <a:xfrm>
          <a:off x="460667" y="3274283"/>
          <a:ext cx="4938887" cy="701675"/>
        </a:xfrm>
        <a:prstGeom prst="rect">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Focus on </a:t>
          </a:r>
          <a:r>
            <a:rPr lang="en-US" sz="1200" i="1" kern="1200" dirty="0"/>
            <a:t>stewardship</a:t>
          </a:r>
          <a:r>
            <a:rPr lang="en-US" sz="1200" kern="1200" dirty="0"/>
            <a:t> as a driving factor for major prospects on campus.</a:t>
          </a:r>
        </a:p>
        <a:p>
          <a:pPr marL="0" lvl="0" indent="0" algn="l" defTabSz="533400">
            <a:lnSpc>
              <a:spcPct val="90000"/>
            </a:lnSpc>
            <a:spcBef>
              <a:spcPct val="0"/>
            </a:spcBef>
            <a:spcAft>
              <a:spcPct val="35000"/>
            </a:spcAft>
            <a:buNone/>
          </a:pPr>
          <a:r>
            <a:rPr lang="en-US" sz="1200" kern="1200" dirty="0"/>
            <a:t>Focus on </a:t>
          </a:r>
          <a:r>
            <a:rPr lang="en-US" sz="1200" i="1" kern="1200" dirty="0"/>
            <a:t>social events </a:t>
          </a:r>
          <a:r>
            <a:rPr lang="en-US" sz="1200" kern="1200" dirty="0"/>
            <a:t>for driving first time attendees location on campus</a:t>
          </a:r>
        </a:p>
      </dsp:txBody>
      <dsp:txXfrm>
        <a:off x="460667" y="3274283"/>
        <a:ext cx="4938887" cy="7016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C4B58-8BB7-7649-B912-AF491A2CE9EA}">
      <dsp:nvSpPr>
        <dsp:cNvPr id="0" name=""/>
        <dsp:cNvSpPr/>
      </dsp:nvSpPr>
      <dsp:spPr>
        <a:xfrm>
          <a:off x="3141718" y="-74984"/>
          <a:ext cx="933672" cy="654495"/>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Extensive Classification system</a:t>
          </a:r>
        </a:p>
      </dsp:txBody>
      <dsp:txXfrm>
        <a:off x="3173668" y="-43034"/>
        <a:ext cx="869772" cy="590595"/>
      </dsp:txXfrm>
    </dsp:sp>
    <dsp:sp modelId="{557F7781-ABBE-264A-B1E5-285840F0A034}">
      <dsp:nvSpPr>
        <dsp:cNvPr id="0" name=""/>
        <dsp:cNvSpPr/>
      </dsp:nvSpPr>
      <dsp:spPr>
        <a:xfrm>
          <a:off x="1454754" y="262204"/>
          <a:ext cx="4404508" cy="4404508"/>
        </a:xfrm>
        <a:custGeom>
          <a:avLst/>
          <a:gdLst/>
          <a:ahLst/>
          <a:cxnLst/>
          <a:rect l="0" t="0" r="0" b="0"/>
          <a:pathLst>
            <a:path>
              <a:moveTo>
                <a:pt x="2629607" y="41862"/>
              </a:moveTo>
              <a:arcTo wR="2202254" hR="2202254" stAng="16871364" swAng="1408920"/>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AB2957-394F-7C44-8B5A-709B86D08958}">
      <dsp:nvSpPr>
        <dsp:cNvPr id="0" name=""/>
        <dsp:cNvSpPr/>
      </dsp:nvSpPr>
      <dsp:spPr>
        <a:xfrm>
          <a:off x="4791736" y="658478"/>
          <a:ext cx="953852" cy="637327"/>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Alumni Database</a:t>
          </a:r>
        </a:p>
      </dsp:txBody>
      <dsp:txXfrm>
        <a:off x="4822848" y="689590"/>
        <a:ext cx="891628" cy="575103"/>
      </dsp:txXfrm>
    </dsp:sp>
    <dsp:sp modelId="{CE82BE2F-76E5-E646-9536-217EA572F67B}">
      <dsp:nvSpPr>
        <dsp:cNvPr id="0" name=""/>
        <dsp:cNvSpPr/>
      </dsp:nvSpPr>
      <dsp:spPr>
        <a:xfrm>
          <a:off x="1409835" y="219311"/>
          <a:ext cx="4404508" cy="4404508"/>
        </a:xfrm>
        <a:custGeom>
          <a:avLst/>
          <a:gdLst/>
          <a:ahLst/>
          <a:cxnLst/>
          <a:rect l="0" t="0" r="0" b="0"/>
          <a:pathLst>
            <a:path>
              <a:moveTo>
                <a:pt x="4102187" y="1088622"/>
              </a:moveTo>
              <a:arcTo wR="2202254" hR="2202254" stAng="19777417" swAng="2193852"/>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97DED3-63F0-8742-AEEE-F5AD3627B651}">
      <dsp:nvSpPr>
        <dsp:cNvPr id="0" name=""/>
        <dsp:cNvSpPr/>
      </dsp:nvSpPr>
      <dsp:spPr>
        <a:xfrm>
          <a:off x="5287066" y="2672939"/>
          <a:ext cx="937055" cy="543251"/>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History of Events</a:t>
          </a:r>
        </a:p>
      </dsp:txBody>
      <dsp:txXfrm>
        <a:off x="5313585" y="2699458"/>
        <a:ext cx="884017" cy="490213"/>
      </dsp:txXfrm>
    </dsp:sp>
    <dsp:sp modelId="{9B947029-88CF-9B44-BD25-D5BA0AB7F824}">
      <dsp:nvSpPr>
        <dsp:cNvPr id="0" name=""/>
        <dsp:cNvSpPr/>
      </dsp:nvSpPr>
      <dsp:spPr>
        <a:xfrm>
          <a:off x="1406300" y="252262"/>
          <a:ext cx="4404508" cy="4404508"/>
        </a:xfrm>
        <a:custGeom>
          <a:avLst/>
          <a:gdLst/>
          <a:ahLst/>
          <a:cxnLst/>
          <a:rect l="0" t="0" r="0" b="0"/>
          <a:pathLst>
            <a:path>
              <a:moveTo>
                <a:pt x="4265969" y="2971020"/>
              </a:moveTo>
              <a:arcTo wR="2202254" hR="2202254" stAng="1225870" swAng="1163141"/>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886471-401B-C74D-AD12-64AECC048B7D}">
      <dsp:nvSpPr>
        <dsp:cNvPr id="0" name=""/>
        <dsp:cNvSpPr/>
      </dsp:nvSpPr>
      <dsp:spPr>
        <a:xfrm>
          <a:off x="3620575" y="3870500"/>
          <a:ext cx="1887002" cy="1136356"/>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solidFill>
                <a:schemeClr val="tx1"/>
              </a:solidFill>
            </a:rPr>
            <a:t>Insights to Planning Future events</a:t>
          </a:r>
        </a:p>
        <a:p>
          <a:pPr marL="114300" lvl="1" indent="-114300" algn="l" defTabSz="622300">
            <a:lnSpc>
              <a:spcPct val="90000"/>
            </a:lnSpc>
            <a:spcBef>
              <a:spcPct val="0"/>
            </a:spcBef>
            <a:spcAft>
              <a:spcPct val="15000"/>
            </a:spcAft>
            <a:buChar char="•"/>
          </a:pPr>
          <a:r>
            <a:rPr lang="en-US" sz="1400" kern="1200" dirty="0"/>
            <a:t>Develop  School-Specific events within UMD</a:t>
          </a:r>
          <a:endParaRPr lang="en-US" sz="1400" kern="1200" dirty="0">
            <a:solidFill>
              <a:schemeClr val="tx1"/>
            </a:solidFill>
          </a:endParaRPr>
        </a:p>
      </dsp:txBody>
      <dsp:txXfrm>
        <a:off x="3676047" y="3925972"/>
        <a:ext cx="1776058" cy="1025412"/>
      </dsp:txXfrm>
    </dsp:sp>
    <dsp:sp modelId="{1286473E-64A8-A74C-9AED-D00590DA543A}">
      <dsp:nvSpPr>
        <dsp:cNvPr id="0" name=""/>
        <dsp:cNvSpPr/>
      </dsp:nvSpPr>
      <dsp:spPr>
        <a:xfrm>
          <a:off x="1406300" y="252262"/>
          <a:ext cx="4404508" cy="4404508"/>
        </a:xfrm>
        <a:custGeom>
          <a:avLst/>
          <a:gdLst/>
          <a:ahLst/>
          <a:cxnLst/>
          <a:rect l="0" t="0" r="0" b="0"/>
          <a:pathLst>
            <a:path>
              <a:moveTo>
                <a:pt x="2211220" y="4404490"/>
              </a:moveTo>
              <a:arcTo wR="2202254" hR="2202254" stAng="5386003" swAng="467617"/>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4B631-3793-6644-9687-618E3F2EC0CC}">
      <dsp:nvSpPr>
        <dsp:cNvPr id="0" name=""/>
        <dsp:cNvSpPr/>
      </dsp:nvSpPr>
      <dsp:spPr>
        <a:xfrm>
          <a:off x="1990288" y="3839670"/>
          <a:ext cx="1325488" cy="1198017"/>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solidFill>
                <a:schemeClr val="tx1"/>
              </a:solidFill>
            </a:rPr>
            <a:t>Increase Attendance in Key Groups</a:t>
          </a:r>
        </a:p>
        <a:p>
          <a:pPr marL="114300" lvl="1" indent="-114300" algn="l" defTabSz="622300">
            <a:lnSpc>
              <a:spcPct val="90000"/>
            </a:lnSpc>
            <a:spcBef>
              <a:spcPct val="0"/>
            </a:spcBef>
            <a:spcAft>
              <a:spcPct val="15000"/>
            </a:spcAft>
            <a:buChar char="•"/>
          </a:pPr>
          <a:r>
            <a:rPr lang="en-US" sz="1400" kern="1200" dirty="0"/>
            <a:t>Gather More Details</a:t>
          </a:r>
          <a:endParaRPr lang="en-US" sz="1400" kern="1200" dirty="0">
            <a:solidFill>
              <a:schemeClr val="tx1"/>
            </a:solidFill>
          </a:endParaRPr>
        </a:p>
      </dsp:txBody>
      <dsp:txXfrm>
        <a:off x="2048770" y="3898152"/>
        <a:ext cx="1208524" cy="1081053"/>
      </dsp:txXfrm>
    </dsp:sp>
    <dsp:sp modelId="{5F8BCE7B-40FF-4042-B943-FEA87E5BB7EF}">
      <dsp:nvSpPr>
        <dsp:cNvPr id="0" name=""/>
        <dsp:cNvSpPr/>
      </dsp:nvSpPr>
      <dsp:spPr>
        <a:xfrm>
          <a:off x="1406300" y="252262"/>
          <a:ext cx="4404508" cy="4404508"/>
        </a:xfrm>
        <a:custGeom>
          <a:avLst/>
          <a:gdLst/>
          <a:ahLst/>
          <a:cxnLst/>
          <a:rect l="0" t="0" r="0" b="0"/>
          <a:pathLst>
            <a:path>
              <a:moveTo>
                <a:pt x="580109" y="3691740"/>
              </a:moveTo>
              <a:arcTo wR="2202254" hR="2202254" stAng="8246473" swAng="878500"/>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C2DCD20-3BC3-D14A-9BD5-EFBE53A30DD6}">
      <dsp:nvSpPr>
        <dsp:cNvPr id="0" name=""/>
        <dsp:cNvSpPr/>
      </dsp:nvSpPr>
      <dsp:spPr>
        <a:xfrm>
          <a:off x="233239" y="2408593"/>
          <a:ext cx="2456553" cy="1071942"/>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solidFill>
                <a:schemeClr val="tx1"/>
              </a:solidFill>
            </a:rPr>
            <a:t>Provide Long-Term Data Structure</a:t>
          </a:r>
        </a:p>
        <a:p>
          <a:pPr marL="114300" lvl="1" indent="-114300" algn="l" defTabSz="622300">
            <a:lnSpc>
              <a:spcPct val="90000"/>
            </a:lnSpc>
            <a:spcBef>
              <a:spcPct val="0"/>
            </a:spcBef>
            <a:spcAft>
              <a:spcPct val="15000"/>
            </a:spcAft>
            <a:buChar char="•"/>
          </a:pPr>
          <a:r>
            <a:rPr lang="en-US" sz="1400" kern="1200" dirty="0">
              <a:solidFill>
                <a:schemeClr val="bg1"/>
              </a:solidFill>
            </a:rPr>
            <a:t>Use Centralized Database Instead of Excel</a:t>
          </a:r>
        </a:p>
      </dsp:txBody>
      <dsp:txXfrm>
        <a:off x="285567" y="2460921"/>
        <a:ext cx="2351897" cy="967286"/>
      </dsp:txXfrm>
    </dsp:sp>
    <dsp:sp modelId="{D1380E86-69C9-CC40-94C4-8D65A7E3A477}">
      <dsp:nvSpPr>
        <dsp:cNvPr id="0" name=""/>
        <dsp:cNvSpPr/>
      </dsp:nvSpPr>
      <dsp:spPr>
        <a:xfrm>
          <a:off x="1406300" y="252262"/>
          <a:ext cx="4404508" cy="4404508"/>
        </a:xfrm>
        <a:custGeom>
          <a:avLst/>
          <a:gdLst/>
          <a:ahLst/>
          <a:cxnLst/>
          <a:rect l="0" t="0" r="0" b="0"/>
          <a:pathLst>
            <a:path>
              <a:moveTo>
                <a:pt x="619" y="2150019"/>
              </a:moveTo>
              <a:arcTo wR="2202254" hR="2202254" stAng="10881546" swAng="969053"/>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F2A04B-3607-6E49-A2DC-DD31846D0284}">
      <dsp:nvSpPr>
        <dsp:cNvPr id="0" name=""/>
        <dsp:cNvSpPr/>
      </dsp:nvSpPr>
      <dsp:spPr>
        <a:xfrm>
          <a:off x="1139775" y="376964"/>
          <a:ext cx="1493974" cy="140893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Perform Regression Analysis for better strategy formation. </a:t>
          </a:r>
        </a:p>
      </dsp:txBody>
      <dsp:txXfrm>
        <a:off x="1208554" y="445743"/>
        <a:ext cx="1356416" cy="1271381"/>
      </dsp:txXfrm>
    </dsp:sp>
    <dsp:sp modelId="{2B14AFA2-5DE9-BB44-A1A5-4287D42C822F}">
      <dsp:nvSpPr>
        <dsp:cNvPr id="0" name=""/>
        <dsp:cNvSpPr/>
      </dsp:nvSpPr>
      <dsp:spPr>
        <a:xfrm>
          <a:off x="1406300" y="252262"/>
          <a:ext cx="4404508" cy="4404508"/>
        </a:xfrm>
        <a:custGeom>
          <a:avLst/>
          <a:gdLst/>
          <a:ahLst/>
          <a:cxnLst/>
          <a:rect l="0" t="0" r="0" b="0"/>
          <a:pathLst>
            <a:path>
              <a:moveTo>
                <a:pt x="1232277" y="225117"/>
              </a:moveTo>
              <a:arcTo wR="2202254" hR="2202254" stAng="14632055" swAng="825237"/>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C4B58-8BB7-7649-B912-AF491A2CE9EA}">
      <dsp:nvSpPr>
        <dsp:cNvPr id="0" name=""/>
        <dsp:cNvSpPr/>
      </dsp:nvSpPr>
      <dsp:spPr>
        <a:xfrm>
          <a:off x="1768430" y="1437"/>
          <a:ext cx="1864698" cy="1212053"/>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Extensive Classification System</a:t>
          </a:r>
        </a:p>
      </dsp:txBody>
      <dsp:txXfrm>
        <a:off x="1827598" y="60605"/>
        <a:ext cx="1746362" cy="1093717"/>
      </dsp:txXfrm>
    </dsp:sp>
    <dsp:sp modelId="{557F7781-ABBE-264A-B1E5-285840F0A034}">
      <dsp:nvSpPr>
        <dsp:cNvPr id="0" name=""/>
        <dsp:cNvSpPr/>
      </dsp:nvSpPr>
      <dsp:spPr>
        <a:xfrm>
          <a:off x="1085112" y="607464"/>
          <a:ext cx="3231333" cy="3231333"/>
        </a:xfrm>
        <a:custGeom>
          <a:avLst/>
          <a:gdLst/>
          <a:ahLst/>
          <a:cxnLst/>
          <a:rect l="0" t="0" r="0" b="0"/>
          <a:pathLst>
            <a:path>
              <a:moveTo>
                <a:pt x="2561544" y="305821"/>
              </a:moveTo>
              <a:arcTo wR="1615666" hR="1615666" stAng="18350050" swAng="3645094"/>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AB2957-394F-7C44-8B5A-709B86D08958}">
      <dsp:nvSpPr>
        <dsp:cNvPr id="0" name=""/>
        <dsp:cNvSpPr/>
      </dsp:nvSpPr>
      <dsp:spPr>
        <a:xfrm>
          <a:off x="3167638" y="2424938"/>
          <a:ext cx="1864698" cy="1212053"/>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Alumni Database</a:t>
          </a:r>
        </a:p>
      </dsp:txBody>
      <dsp:txXfrm>
        <a:off x="3226806" y="2484106"/>
        <a:ext cx="1746362" cy="1093717"/>
      </dsp:txXfrm>
    </dsp:sp>
    <dsp:sp modelId="{CE82BE2F-76E5-E646-9536-217EA572F67B}">
      <dsp:nvSpPr>
        <dsp:cNvPr id="0" name=""/>
        <dsp:cNvSpPr/>
      </dsp:nvSpPr>
      <dsp:spPr>
        <a:xfrm>
          <a:off x="1085112" y="607464"/>
          <a:ext cx="3231333" cy="3231333"/>
        </a:xfrm>
        <a:custGeom>
          <a:avLst/>
          <a:gdLst/>
          <a:ahLst/>
          <a:cxnLst/>
          <a:rect l="0" t="0" r="0" b="0"/>
          <a:pathLst>
            <a:path>
              <a:moveTo>
                <a:pt x="2383852" y="3037029"/>
              </a:moveTo>
              <a:arcTo wR="1615666" hR="1615666" stAng="3696640" swAng="3406719"/>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97DED3-63F0-8742-AEEE-F5AD3627B651}">
      <dsp:nvSpPr>
        <dsp:cNvPr id="0" name=""/>
        <dsp:cNvSpPr/>
      </dsp:nvSpPr>
      <dsp:spPr>
        <a:xfrm>
          <a:off x="369221" y="2424938"/>
          <a:ext cx="1864698" cy="1212053"/>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History of Events</a:t>
          </a:r>
        </a:p>
      </dsp:txBody>
      <dsp:txXfrm>
        <a:off x="428389" y="2484106"/>
        <a:ext cx="1746362" cy="1093717"/>
      </dsp:txXfrm>
    </dsp:sp>
    <dsp:sp modelId="{9B947029-88CF-9B44-BD25-D5BA0AB7F824}">
      <dsp:nvSpPr>
        <dsp:cNvPr id="0" name=""/>
        <dsp:cNvSpPr/>
      </dsp:nvSpPr>
      <dsp:spPr>
        <a:xfrm>
          <a:off x="1085112" y="607464"/>
          <a:ext cx="3231333" cy="3231333"/>
        </a:xfrm>
        <a:custGeom>
          <a:avLst/>
          <a:gdLst/>
          <a:ahLst/>
          <a:cxnLst/>
          <a:rect l="0" t="0" r="0" b="0"/>
          <a:pathLst>
            <a:path>
              <a:moveTo>
                <a:pt x="10661" y="1800967"/>
              </a:moveTo>
              <a:arcTo wR="1615666" hR="1615666" stAng="10404856" swAng="3645094"/>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C4B58-8BB7-7649-B912-AF491A2CE9EA}">
      <dsp:nvSpPr>
        <dsp:cNvPr id="0" name=""/>
        <dsp:cNvSpPr/>
      </dsp:nvSpPr>
      <dsp:spPr>
        <a:xfrm>
          <a:off x="2560242" y="199"/>
          <a:ext cx="1336875" cy="86896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Extensive Classification system</a:t>
          </a:r>
        </a:p>
      </dsp:txBody>
      <dsp:txXfrm>
        <a:off x="2602662" y="42619"/>
        <a:ext cx="1252035" cy="784129"/>
      </dsp:txXfrm>
    </dsp:sp>
    <dsp:sp modelId="{557F7781-ABBE-264A-B1E5-285840F0A034}">
      <dsp:nvSpPr>
        <dsp:cNvPr id="0" name=""/>
        <dsp:cNvSpPr/>
      </dsp:nvSpPr>
      <dsp:spPr>
        <a:xfrm>
          <a:off x="1182012" y="434683"/>
          <a:ext cx="4093335" cy="4093335"/>
        </a:xfrm>
        <a:custGeom>
          <a:avLst/>
          <a:gdLst/>
          <a:ahLst/>
          <a:cxnLst/>
          <a:rect l="0" t="0" r="0" b="0"/>
          <a:pathLst>
            <a:path>
              <a:moveTo>
                <a:pt x="2723642" y="115203"/>
              </a:moveTo>
              <a:arcTo wR="2046667" hR="2046667" stAng="17358929" swAng="1500601"/>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AB2957-394F-7C44-8B5A-709B86D08958}">
      <dsp:nvSpPr>
        <dsp:cNvPr id="0" name=""/>
        <dsp:cNvSpPr/>
      </dsp:nvSpPr>
      <dsp:spPr>
        <a:xfrm>
          <a:off x="4332708" y="1023533"/>
          <a:ext cx="1336875" cy="86896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Alumni Database</a:t>
          </a:r>
        </a:p>
      </dsp:txBody>
      <dsp:txXfrm>
        <a:off x="4375128" y="1065953"/>
        <a:ext cx="1252035" cy="784129"/>
      </dsp:txXfrm>
    </dsp:sp>
    <dsp:sp modelId="{CE82BE2F-76E5-E646-9536-217EA572F67B}">
      <dsp:nvSpPr>
        <dsp:cNvPr id="0" name=""/>
        <dsp:cNvSpPr/>
      </dsp:nvSpPr>
      <dsp:spPr>
        <a:xfrm>
          <a:off x="1182012" y="434683"/>
          <a:ext cx="4093335" cy="4093335"/>
        </a:xfrm>
        <a:custGeom>
          <a:avLst/>
          <a:gdLst/>
          <a:ahLst/>
          <a:cxnLst/>
          <a:rect l="0" t="0" r="0" b="0"/>
          <a:pathLst>
            <a:path>
              <a:moveTo>
                <a:pt x="4010152" y="1469107"/>
              </a:moveTo>
              <a:arcTo wR="2046667" hR="2046667" stAng="20616523" swAng="1966954"/>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97DED3-63F0-8742-AEEE-F5AD3627B651}">
      <dsp:nvSpPr>
        <dsp:cNvPr id="0" name=""/>
        <dsp:cNvSpPr/>
      </dsp:nvSpPr>
      <dsp:spPr>
        <a:xfrm>
          <a:off x="4332708" y="3070200"/>
          <a:ext cx="1336875" cy="86896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History of Events</a:t>
          </a:r>
        </a:p>
      </dsp:txBody>
      <dsp:txXfrm>
        <a:off x="4375128" y="3112620"/>
        <a:ext cx="1252035" cy="784129"/>
      </dsp:txXfrm>
    </dsp:sp>
    <dsp:sp modelId="{9B947029-88CF-9B44-BD25-D5BA0AB7F824}">
      <dsp:nvSpPr>
        <dsp:cNvPr id="0" name=""/>
        <dsp:cNvSpPr/>
      </dsp:nvSpPr>
      <dsp:spPr>
        <a:xfrm>
          <a:off x="1182012" y="434683"/>
          <a:ext cx="4093335" cy="4093335"/>
        </a:xfrm>
        <a:custGeom>
          <a:avLst/>
          <a:gdLst/>
          <a:ahLst/>
          <a:cxnLst/>
          <a:rect l="0" t="0" r="0" b="0"/>
          <a:pathLst>
            <a:path>
              <a:moveTo>
                <a:pt x="3476743" y="3510816"/>
              </a:moveTo>
              <a:arcTo wR="2046667" hR="2046667" stAng="2740470" swAng="1500601"/>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886471-401B-C74D-AD12-64AECC048B7D}">
      <dsp:nvSpPr>
        <dsp:cNvPr id="0" name=""/>
        <dsp:cNvSpPr/>
      </dsp:nvSpPr>
      <dsp:spPr>
        <a:xfrm>
          <a:off x="2560242" y="4093534"/>
          <a:ext cx="1336875" cy="86896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Insights to Planning Future events</a:t>
          </a:r>
        </a:p>
      </dsp:txBody>
      <dsp:txXfrm>
        <a:off x="2602662" y="4135954"/>
        <a:ext cx="1252035" cy="784129"/>
      </dsp:txXfrm>
    </dsp:sp>
    <dsp:sp modelId="{1286473E-64A8-A74C-9AED-D00590DA543A}">
      <dsp:nvSpPr>
        <dsp:cNvPr id="0" name=""/>
        <dsp:cNvSpPr/>
      </dsp:nvSpPr>
      <dsp:spPr>
        <a:xfrm>
          <a:off x="1182012" y="434683"/>
          <a:ext cx="4093335" cy="4093335"/>
        </a:xfrm>
        <a:custGeom>
          <a:avLst/>
          <a:gdLst/>
          <a:ahLst/>
          <a:cxnLst/>
          <a:rect l="0" t="0" r="0" b="0"/>
          <a:pathLst>
            <a:path>
              <a:moveTo>
                <a:pt x="1369692" y="3978131"/>
              </a:moveTo>
              <a:arcTo wR="2046667" hR="2046667" stAng="6558929" swAng="1500601"/>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4B631-3793-6644-9687-618E3F2EC0CC}">
      <dsp:nvSpPr>
        <dsp:cNvPr id="0" name=""/>
        <dsp:cNvSpPr/>
      </dsp:nvSpPr>
      <dsp:spPr>
        <a:xfrm>
          <a:off x="787776" y="3070200"/>
          <a:ext cx="1336875" cy="86896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Increase Attendance in Key Groups</a:t>
          </a:r>
        </a:p>
      </dsp:txBody>
      <dsp:txXfrm>
        <a:off x="830196" y="3112620"/>
        <a:ext cx="1252035" cy="784129"/>
      </dsp:txXfrm>
    </dsp:sp>
    <dsp:sp modelId="{5F8BCE7B-40FF-4042-B943-FEA87E5BB7EF}">
      <dsp:nvSpPr>
        <dsp:cNvPr id="0" name=""/>
        <dsp:cNvSpPr/>
      </dsp:nvSpPr>
      <dsp:spPr>
        <a:xfrm>
          <a:off x="1182012" y="434683"/>
          <a:ext cx="4093335" cy="4093335"/>
        </a:xfrm>
        <a:custGeom>
          <a:avLst/>
          <a:gdLst/>
          <a:ahLst/>
          <a:cxnLst/>
          <a:rect l="0" t="0" r="0" b="0"/>
          <a:pathLst>
            <a:path>
              <a:moveTo>
                <a:pt x="83182" y="2624228"/>
              </a:moveTo>
              <a:arcTo wR="2046667" hR="2046667" stAng="9816523" swAng="1966954"/>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C2DCD20-3BC3-D14A-9BD5-EFBE53A30DD6}">
      <dsp:nvSpPr>
        <dsp:cNvPr id="0" name=""/>
        <dsp:cNvSpPr/>
      </dsp:nvSpPr>
      <dsp:spPr>
        <a:xfrm>
          <a:off x="787776" y="1023533"/>
          <a:ext cx="1336875" cy="86896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Provide Long-Term Data Structure</a:t>
          </a:r>
        </a:p>
      </dsp:txBody>
      <dsp:txXfrm>
        <a:off x="830196" y="1065953"/>
        <a:ext cx="1252035" cy="784129"/>
      </dsp:txXfrm>
    </dsp:sp>
    <dsp:sp modelId="{D1380E86-69C9-CC40-94C4-8D65A7E3A477}">
      <dsp:nvSpPr>
        <dsp:cNvPr id="0" name=""/>
        <dsp:cNvSpPr/>
      </dsp:nvSpPr>
      <dsp:spPr>
        <a:xfrm>
          <a:off x="1182012" y="434683"/>
          <a:ext cx="4093335" cy="4093335"/>
        </a:xfrm>
        <a:custGeom>
          <a:avLst/>
          <a:gdLst/>
          <a:ahLst/>
          <a:cxnLst/>
          <a:rect l="0" t="0" r="0" b="0"/>
          <a:pathLst>
            <a:path>
              <a:moveTo>
                <a:pt x="616591" y="582518"/>
              </a:moveTo>
              <a:arcTo wR="2046667" hR="2046667" stAng="13540470" swAng="1500601"/>
            </a:path>
          </a:pathLst>
        </a:custGeom>
        <a:noFill/>
        <a:ln w="6350" cap="flat" cmpd="sng" algn="in">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1E6EB-EA55-476F-9A6F-DE786052D2DF}">
      <dsp:nvSpPr>
        <dsp:cNvPr id="0" name=""/>
        <dsp:cNvSpPr/>
      </dsp:nvSpPr>
      <dsp:spPr>
        <a:xfrm>
          <a:off x="3798" y="1660569"/>
          <a:ext cx="1177659" cy="153463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622 Data Points in 7 Unique Sheets</a:t>
          </a:r>
        </a:p>
      </dsp:txBody>
      <dsp:txXfrm>
        <a:off x="38290" y="1695061"/>
        <a:ext cx="1108675" cy="1465653"/>
      </dsp:txXfrm>
    </dsp:sp>
    <dsp:sp modelId="{2CE6E4FC-F767-4524-9492-FB7531A44F93}">
      <dsp:nvSpPr>
        <dsp:cNvPr id="0" name=""/>
        <dsp:cNvSpPr/>
      </dsp:nvSpPr>
      <dsp:spPr>
        <a:xfrm>
          <a:off x="1299224" y="2281858"/>
          <a:ext cx="249663" cy="2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299224" y="2340270"/>
        <a:ext cx="174764" cy="175235"/>
      </dsp:txXfrm>
    </dsp:sp>
    <dsp:sp modelId="{33529E0C-4578-4465-B3C2-49E71B4CB745}">
      <dsp:nvSpPr>
        <dsp:cNvPr id="0" name=""/>
        <dsp:cNvSpPr/>
      </dsp:nvSpPr>
      <dsp:spPr>
        <a:xfrm>
          <a:off x="1652521" y="1660569"/>
          <a:ext cx="1177659" cy="153463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Combine 7 Sheets into 1</a:t>
          </a:r>
        </a:p>
      </dsp:txBody>
      <dsp:txXfrm>
        <a:off x="1687013" y="1695061"/>
        <a:ext cx="1108675" cy="1465653"/>
      </dsp:txXfrm>
    </dsp:sp>
    <dsp:sp modelId="{668F00AA-753D-46D0-A2B5-C4C3288F5EFE}">
      <dsp:nvSpPr>
        <dsp:cNvPr id="0" name=""/>
        <dsp:cNvSpPr/>
      </dsp:nvSpPr>
      <dsp:spPr>
        <a:xfrm>
          <a:off x="2947947" y="2281858"/>
          <a:ext cx="249663" cy="2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47947" y="2340270"/>
        <a:ext cx="174764" cy="175235"/>
      </dsp:txXfrm>
    </dsp:sp>
    <dsp:sp modelId="{7C8A255D-6B47-450D-81E3-21EC3448AC4D}">
      <dsp:nvSpPr>
        <dsp:cNvPr id="0" name=""/>
        <dsp:cNvSpPr/>
      </dsp:nvSpPr>
      <dsp:spPr>
        <a:xfrm>
          <a:off x="3301244" y="1660569"/>
          <a:ext cx="1177659" cy="153463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Created Separate Data Frames with Unique Cleaned Code</a:t>
          </a:r>
        </a:p>
        <a:p>
          <a:pPr marL="57150" lvl="1" indent="-57150" algn="l" defTabSz="444500">
            <a:lnSpc>
              <a:spcPct val="90000"/>
            </a:lnSpc>
            <a:spcBef>
              <a:spcPct val="0"/>
            </a:spcBef>
            <a:spcAft>
              <a:spcPct val="15000"/>
            </a:spcAft>
            <a:buChar char="•"/>
          </a:pPr>
          <a:r>
            <a:rPr lang="en-US" sz="1000" kern="1200" dirty="0"/>
            <a:t>Activity</a:t>
          </a:r>
        </a:p>
        <a:p>
          <a:pPr marL="57150" lvl="1" indent="-57150" algn="l" defTabSz="444500">
            <a:lnSpc>
              <a:spcPct val="90000"/>
            </a:lnSpc>
            <a:spcBef>
              <a:spcPct val="0"/>
            </a:spcBef>
            <a:spcAft>
              <a:spcPct val="15000"/>
            </a:spcAft>
            <a:buChar char="•"/>
          </a:pPr>
          <a:r>
            <a:rPr lang="en-US" sz="1000" kern="1200" dirty="0"/>
            <a:t>Group</a:t>
          </a:r>
        </a:p>
        <a:p>
          <a:pPr marL="57150" lvl="1" indent="-57150" algn="l" defTabSz="444500">
            <a:lnSpc>
              <a:spcPct val="90000"/>
            </a:lnSpc>
            <a:spcBef>
              <a:spcPct val="0"/>
            </a:spcBef>
            <a:spcAft>
              <a:spcPct val="15000"/>
            </a:spcAft>
            <a:buChar char="•"/>
          </a:pPr>
          <a:r>
            <a:rPr lang="en-US" sz="1000" kern="1200" dirty="0"/>
            <a:t>Location</a:t>
          </a:r>
        </a:p>
      </dsp:txBody>
      <dsp:txXfrm>
        <a:off x="3335736" y="1695061"/>
        <a:ext cx="1108675" cy="1465653"/>
      </dsp:txXfrm>
    </dsp:sp>
    <dsp:sp modelId="{A6B47CED-F07A-4D40-BB6A-E2BEA35BE354}">
      <dsp:nvSpPr>
        <dsp:cNvPr id="0" name=""/>
        <dsp:cNvSpPr/>
      </dsp:nvSpPr>
      <dsp:spPr>
        <a:xfrm>
          <a:off x="4596670" y="2281858"/>
          <a:ext cx="249663" cy="2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596670" y="2340270"/>
        <a:ext cx="174764" cy="175235"/>
      </dsp:txXfrm>
    </dsp:sp>
    <dsp:sp modelId="{62372719-11E8-4BB5-B72C-0E904B0BEE89}">
      <dsp:nvSpPr>
        <dsp:cNvPr id="0" name=""/>
        <dsp:cNvSpPr/>
      </dsp:nvSpPr>
      <dsp:spPr>
        <a:xfrm>
          <a:off x="4949967" y="1660569"/>
          <a:ext cx="1177659" cy="153463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Used Left Join to do “</a:t>
          </a:r>
          <a:r>
            <a:rPr lang="en-US" sz="1300" kern="1200" dirty="0" err="1"/>
            <a:t>Vlookup</a:t>
          </a:r>
          <a:r>
            <a:rPr lang="en-US" sz="1300" kern="1200" dirty="0"/>
            <a:t>” in Python</a:t>
          </a:r>
        </a:p>
      </dsp:txBody>
      <dsp:txXfrm>
        <a:off x="4984459" y="1695061"/>
        <a:ext cx="1108675" cy="1465653"/>
      </dsp:txXfrm>
    </dsp:sp>
    <dsp:sp modelId="{23658462-D9A2-4A30-9DB4-5EC53C0F7DE2}">
      <dsp:nvSpPr>
        <dsp:cNvPr id="0" name=""/>
        <dsp:cNvSpPr/>
      </dsp:nvSpPr>
      <dsp:spPr>
        <a:xfrm>
          <a:off x="6245393" y="2281858"/>
          <a:ext cx="249663" cy="2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245393" y="2340270"/>
        <a:ext cx="174764" cy="175235"/>
      </dsp:txXfrm>
    </dsp:sp>
    <dsp:sp modelId="{DF9B64BC-C92C-4D28-8E8D-DE582793D399}">
      <dsp:nvSpPr>
        <dsp:cNvPr id="0" name=""/>
        <dsp:cNvSpPr/>
      </dsp:nvSpPr>
      <dsp:spPr>
        <a:xfrm>
          <a:off x="6598690" y="1660569"/>
          <a:ext cx="1177659" cy="1534637"/>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Checked for Correct Values in Calculated Field</a:t>
          </a:r>
        </a:p>
      </dsp:txBody>
      <dsp:txXfrm>
        <a:off x="6633182" y="1695061"/>
        <a:ext cx="1108675" cy="14656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7FB69-948A-1D43-AC2F-737D3DD12EEF}">
      <dsp:nvSpPr>
        <dsp:cNvPr id="0" name=""/>
        <dsp:cNvSpPr/>
      </dsp:nvSpPr>
      <dsp:spPr>
        <a:xfrm>
          <a:off x="1260859" y="1786"/>
          <a:ext cx="1462298" cy="73114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Preliminary Analysis</a:t>
          </a:r>
        </a:p>
      </dsp:txBody>
      <dsp:txXfrm>
        <a:off x="1282274" y="23201"/>
        <a:ext cx="1419468" cy="688319"/>
      </dsp:txXfrm>
    </dsp:sp>
    <dsp:sp modelId="{7B638F1D-6890-994B-8E73-C409A5269D0C}">
      <dsp:nvSpPr>
        <dsp:cNvPr id="0" name=""/>
        <dsp:cNvSpPr/>
      </dsp:nvSpPr>
      <dsp:spPr>
        <a:xfrm>
          <a:off x="1407089" y="732935"/>
          <a:ext cx="146229" cy="548362"/>
        </a:xfrm>
        <a:custGeom>
          <a:avLst/>
          <a:gdLst/>
          <a:ahLst/>
          <a:cxnLst/>
          <a:rect l="0" t="0" r="0" b="0"/>
          <a:pathLst>
            <a:path>
              <a:moveTo>
                <a:pt x="0" y="0"/>
              </a:moveTo>
              <a:lnTo>
                <a:pt x="0" y="548362"/>
              </a:lnTo>
              <a:lnTo>
                <a:pt x="146229" y="54836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0E9E25-D48A-DB46-AF46-783723CFC608}">
      <dsp:nvSpPr>
        <dsp:cNvPr id="0" name=""/>
        <dsp:cNvSpPr/>
      </dsp:nvSpPr>
      <dsp:spPr>
        <a:xfrm>
          <a:off x="1553319" y="915723"/>
          <a:ext cx="1169839" cy="73114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Box and Whisker Plot</a:t>
          </a:r>
        </a:p>
      </dsp:txBody>
      <dsp:txXfrm>
        <a:off x="1574734" y="937138"/>
        <a:ext cx="1127009" cy="688319"/>
      </dsp:txXfrm>
    </dsp:sp>
    <dsp:sp modelId="{6F6CE375-946C-3E41-BFCE-EEF2B00C0148}">
      <dsp:nvSpPr>
        <dsp:cNvPr id="0" name=""/>
        <dsp:cNvSpPr/>
      </dsp:nvSpPr>
      <dsp:spPr>
        <a:xfrm>
          <a:off x="1407089" y="732935"/>
          <a:ext cx="146229" cy="1462298"/>
        </a:xfrm>
        <a:custGeom>
          <a:avLst/>
          <a:gdLst/>
          <a:ahLst/>
          <a:cxnLst/>
          <a:rect l="0" t="0" r="0" b="0"/>
          <a:pathLst>
            <a:path>
              <a:moveTo>
                <a:pt x="0" y="0"/>
              </a:moveTo>
              <a:lnTo>
                <a:pt x="0" y="1462298"/>
              </a:lnTo>
              <a:lnTo>
                <a:pt x="146229" y="1462298"/>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F44B9C-CF47-D841-BF02-EF9F719BE810}">
      <dsp:nvSpPr>
        <dsp:cNvPr id="0" name=""/>
        <dsp:cNvSpPr/>
      </dsp:nvSpPr>
      <dsp:spPr>
        <a:xfrm>
          <a:off x="1553319" y="1829659"/>
          <a:ext cx="1169839" cy="73114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Scattered Plot</a:t>
          </a:r>
          <a:endParaRPr lang="en-US" sz="1600" kern="1200" dirty="0"/>
        </a:p>
      </dsp:txBody>
      <dsp:txXfrm>
        <a:off x="1574734" y="1851074"/>
        <a:ext cx="1127009" cy="688319"/>
      </dsp:txXfrm>
    </dsp:sp>
    <dsp:sp modelId="{C6BA4FEC-1502-AE4A-856D-02CE8440A22A}">
      <dsp:nvSpPr>
        <dsp:cNvPr id="0" name=""/>
        <dsp:cNvSpPr/>
      </dsp:nvSpPr>
      <dsp:spPr>
        <a:xfrm>
          <a:off x="1407089" y="732935"/>
          <a:ext cx="146229" cy="2376235"/>
        </a:xfrm>
        <a:custGeom>
          <a:avLst/>
          <a:gdLst/>
          <a:ahLst/>
          <a:cxnLst/>
          <a:rect l="0" t="0" r="0" b="0"/>
          <a:pathLst>
            <a:path>
              <a:moveTo>
                <a:pt x="0" y="0"/>
              </a:moveTo>
              <a:lnTo>
                <a:pt x="0" y="2376235"/>
              </a:lnTo>
              <a:lnTo>
                <a:pt x="146229" y="2376235"/>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10588-405B-6A46-B0DD-F7FD87D69844}">
      <dsp:nvSpPr>
        <dsp:cNvPr id="0" name=""/>
        <dsp:cNvSpPr/>
      </dsp:nvSpPr>
      <dsp:spPr>
        <a:xfrm>
          <a:off x="1553319" y="2743596"/>
          <a:ext cx="1169839" cy="73114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Bar Plot</a:t>
          </a:r>
          <a:endParaRPr lang="en-US" sz="1600" kern="1200" dirty="0"/>
        </a:p>
      </dsp:txBody>
      <dsp:txXfrm>
        <a:off x="1574734" y="2765011"/>
        <a:ext cx="1127009" cy="688319"/>
      </dsp:txXfrm>
    </dsp:sp>
    <dsp:sp modelId="{37D162EB-8DD2-1349-8A49-D5EF6D55C340}">
      <dsp:nvSpPr>
        <dsp:cNvPr id="0" name=""/>
        <dsp:cNvSpPr/>
      </dsp:nvSpPr>
      <dsp:spPr>
        <a:xfrm>
          <a:off x="3088733" y="1786"/>
          <a:ext cx="1462298" cy="73114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 sz="2000" kern="1200" dirty="0"/>
            <a:t>Correlations</a:t>
          </a:r>
          <a:endParaRPr lang="en-US" sz="2000" kern="1200" dirty="0">
            <a:solidFill>
              <a:schemeClr val="dk2"/>
            </a:solidFill>
            <a:latin typeface="Lato"/>
            <a:ea typeface="Lato"/>
            <a:cs typeface="Lato"/>
            <a:sym typeface="Lato"/>
          </a:endParaRPr>
        </a:p>
      </dsp:txBody>
      <dsp:txXfrm>
        <a:off x="3110148" y="23201"/>
        <a:ext cx="1419468" cy="688319"/>
      </dsp:txXfrm>
    </dsp:sp>
    <dsp:sp modelId="{537D1E0C-A9BD-CF4D-800A-E0D6A1E4956C}">
      <dsp:nvSpPr>
        <dsp:cNvPr id="0" name=""/>
        <dsp:cNvSpPr/>
      </dsp:nvSpPr>
      <dsp:spPr>
        <a:xfrm>
          <a:off x="3234962" y="732935"/>
          <a:ext cx="146229" cy="548362"/>
        </a:xfrm>
        <a:custGeom>
          <a:avLst/>
          <a:gdLst/>
          <a:ahLst/>
          <a:cxnLst/>
          <a:rect l="0" t="0" r="0" b="0"/>
          <a:pathLst>
            <a:path>
              <a:moveTo>
                <a:pt x="0" y="0"/>
              </a:moveTo>
              <a:lnTo>
                <a:pt x="0" y="548362"/>
              </a:lnTo>
              <a:lnTo>
                <a:pt x="146229" y="54836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5CBD69-BDD0-9C4D-802A-8B3BA1B50D5B}">
      <dsp:nvSpPr>
        <dsp:cNvPr id="0" name=""/>
        <dsp:cNvSpPr/>
      </dsp:nvSpPr>
      <dsp:spPr>
        <a:xfrm>
          <a:off x="3381192" y="915723"/>
          <a:ext cx="1169839" cy="73114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dk2"/>
              </a:solidFill>
              <a:latin typeface="Lato"/>
              <a:ea typeface="Lato"/>
              <a:cs typeface="Lato"/>
              <a:sym typeface="Lato"/>
            </a:rPr>
            <a:t>Tree Map</a:t>
          </a:r>
        </a:p>
      </dsp:txBody>
      <dsp:txXfrm>
        <a:off x="3402607" y="937138"/>
        <a:ext cx="1127009" cy="688319"/>
      </dsp:txXfrm>
    </dsp:sp>
    <dsp:sp modelId="{9F48AFCD-7A08-E34D-BE2D-251A80C1D1F2}">
      <dsp:nvSpPr>
        <dsp:cNvPr id="0" name=""/>
        <dsp:cNvSpPr/>
      </dsp:nvSpPr>
      <dsp:spPr>
        <a:xfrm>
          <a:off x="3234962" y="732935"/>
          <a:ext cx="146229" cy="1462298"/>
        </a:xfrm>
        <a:custGeom>
          <a:avLst/>
          <a:gdLst/>
          <a:ahLst/>
          <a:cxnLst/>
          <a:rect l="0" t="0" r="0" b="0"/>
          <a:pathLst>
            <a:path>
              <a:moveTo>
                <a:pt x="0" y="0"/>
              </a:moveTo>
              <a:lnTo>
                <a:pt x="0" y="1462298"/>
              </a:lnTo>
              <a:lnTo>
                <a:pt x="146229" y="1462298"/>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F5469E-AF0E-3149-98B9-1645935A9C42}">
      <dsp:nvSpPr>
        <dsp:cNvPr id="0" name=""/>
        <dsp:cNvSpPr/>
      </dsp:nvSpPr>
      <dsp:spPr>
        <a:xfrm>
          <a:off x="3381192" y="1829659"/>
          <a:ext cx="1169839" cy="73114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dk2"/>
              </a:solidFill>
              <a:latin typeface="Lato"/>
              <a:ea typeface="Lato"/>
              <a:cs typeface="Lato"/>
              <a:sym typeface="Lato"/>
            </a:rPr>
            <a:t>Heat Map</a:t>
          </a:r>
        </a:p>
      </dsp:txBody>
      <dsp:txXfrm>
        <a:off x="3402607" y="1851074"/>
        <a:ext cx="1127009" cy="688319"/>
      </dsp:txXfrm>
    </dsp:sp>
    <dsp:sp modelId="{2B35ADAB-C2D5-104D-8158-D0EC4E817D02}">
      <dsp:nvSpPr>
        <dsp:cNvPr id="0" name=""/>
        <dsp:cNvSpPr/>
      </dsp:nvSpPr>
      <dsp:spPr>
        <a:xfrm>
          <a:off x="4916606" y="1786"/>
          <a:ext cx="1462298" cy="73114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Lato"/>
              <a:ea typeface="Lato"/>
              <a:cs typeface="Lato"/>
              <a:sym typeface="Lato"/>
            </a:rPr>
            <a:t>Detailed Review</a:t>
          </a:r>
          <a:endParaRPr lang="en-US" sz="2000" kern="1200" dirty="0"/>
        </a:p>
      </dsp:txBody>
      <dsp:txXfrm>
        <a:off x="4938021" y="23201"/>
        <a:ext cx="1419468" cy="688319"/>
      </dsp:txXfrm>
    </dsp:sp>
    <dsp:sp modelId="{EEAEA694-0462-094B-BF4B-97D3D7E155A0}">
      <dsp:nvSpPr>
        <dsp:cNvPr id="0" name=""/>
        <dsp:cNvSpPr/>
      </dsp:nvSpPr>
      <dsp:spPr>
        <a:xfrm>
          <a:off x="5062836" y="732935"/>
          <a:ext cx="146229" cy="548362"/>
        </a:xfrm>
        <a:custGeom>
          <a:avLst/>
          <a:gdLst/>
          <a:ahLst/>
          <a:cxnLst/>
          <a:rect l="0" t="0" r="0" b="0"/>
          <a:pathLst>
            <a:path>
              <a:moveTo>
                <a:pt x="0" y="0"/>
              </a:moveTo>
              <a:lnTo>
                <a:pt x="0" y="548362"/>
              </a:lnTo>
              <a:lnTo>
                <a:pt x="146229" y="54836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7F06F-BF6C-8549-8E6E-6C0431024B1D}">
      <dsp:nvSpPr>
        <dsp:cNvPr id="0" name=""/>
        <dsp:cNvSpPr/>
      </dsp:nvSpPr>
      <dsp:spPr>
        <a:xfrm>
          <a:off x="5209066" y="915723"/>
          <a:ext cx="1169839" cy="73114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SzPts val="1400"/>
            <a:buFont typeface="Lato"/>
            <a:buNone/>
          </a:pPr>
          <a:r>
            <a:rPr lang="en-US" sz="1600" kern="1200" dirty="0">
              <a:solidFill>
                <a:schemeClr val="dk2"/>
              </a:solidFill>
              <a:latin typeface="Lato"/>
              <a:ea typeface="Lato"/>
              <a:cs typeface="Lato"/>
              <a:sym typeface="Lato"/>
            </a:rPr>
            <a:t>Pivot Table</a:t>
          </a:r>
          <a:endParaRPr lang="en-US" sz="1600" kern="1200" dirty="0"/>
        </a:p>
      </dsp:txBody>
      <dsp:txXfrm>
        <a:off x="5230481" y="937138"/>
        <a:ext cx="1127009" cy="688319"/>
      </dsp:txXfrm>
    </dsp:sp>
    <dsp:sp modelId="{544CF16B-3742-124B-92A5-64D16CDDD713}">
      <dsp:nvSpPr>
        <dsp:cNvPr id="0" name=""/>
        <dsp:cNvSpPr/>
      </dsp:nvSpPr>
      <dsp:spPr>
        <a:xfrm>
          <a:off x="5062836" y="732935"/>
          <a:ext cx="146229" cy="1462298"/>
        </a:xfrm>
        <a:custGeom>
          <a:avLst/>
          <a:gdLst/>
          <a:ahLst/>
          <a:cxnLst/>
          <a:rect l="0" t="0" r="0" b="0"/>
          <a:pathLst>
            <a:path>
              <a:moveTo>
                <a:pt x="0" y="0"/>
              </a:moveTo>
              <a:lnTo>
                <a:pt x="0" y="1462298"/>
              </a:lnTo>
              <a:lnTo>
                <a:pt x="146229" y="1462298"/>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CC8804-5E2C-3C45-9930-A767FF091132}">
      <dsp:nvSpPr>
        <dsp:cNvPr id="0" name=""/>
        <dsp:cNvSpPr/>
      </dsp:nvSpPr>
      <dsp:spPr>
        <a:xfrm>
          <a:off x="5209066" y="1829659"/>
          <a:ext cx="1169839" cy="73114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dk2"/>
              </a:solidFill>
              <a:latin typeface="Lato"/>
              <a:ea typeface="Lato"/>
              <a:cs typeface="Lato"/>
              <a:sym typeface="Lato"/>
            </a:rPr>
            <a:t>Histogram</a:t>
          </a:r>
        </a:p>
      </dsp:txBody>
      <dsp:txXfrm>
        <a:off x="5230481" y="1851074"/>
        <a:ext cx="1127009" cy="688319"/>
      </dsp:txXfrm>
    </dsp:sp>
    <dsp:sp modelId="{59B80207-BA29-D044-9C6E-ED68B82F843F}">
      <dsp:nvSpPr>
        <dsp:cNvPr id="0" name=""/>
        <dsp:cNvSpPr/>
      </dsp:nvSpPr>
      <dsp:spPr>
        <a:xfrm>
          <a:off x="5062836" y="732935"/>
          <a:ext cx="146229" cy="2376235"/>
        </a:xfrm>
        <a:custGeom>
          <a:avLst/>
          <a:gdLst/>
          <a:ahLst/>
          <a:cxnLst/>
          <a:rect l="0" t="0" r="0" b="0"/>
          <a:pathLst>
            <a:path>
              <a:moveTo>
                <a:pt x="0" y="0"/>
              </a:moveTo>
              <a:lnTo>
                <a:pt x="0" y="2376235"/>
              </a:lnTo>
              <a:lnTo>
                <a:pt x="146229" y="2376235"/>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CBB6D-8884-834E-A4CD-9FD5CCD6C9A1}">
      <dsp:nvSpPr>
        <dsp:cNvPr id="0" name=""/>
        <dsp:cNvSpPr/>
      </dsp:nvSpPr>
      <dsp:spPr>
        <a:xfrm>
          <a:off x="5209066" y="2743596"/>
          <a:ext cx="1169839" cy="73114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dk2"/>
              </a:solidFill>
              <a:latin typeface="Lato"/>
              <a:ea typeface="Lato"/>
              <a:cs typeface="Lato"/>
              <a:sym typeface="Lato"/>
            </a:rPr>
            <a:t>Time Series Trend</a:t>
          </a:r>
        </a:p>
      </dsp:txBody>
      <dsp:txXfrm>
        <a:off x="5230481" y="2765011"/>
        <a:ext cx="1127009" cy="688319"/>
      </dsp:txXfrm>
    </dsp:sp>
    <dsp:sp modelId="{7C0667C2-A02C-2F45-BB0C-DE4FFA87F619}">
      <dsp:nvSpPr>
        <dsp:cNvPr id="0" name=""/>
        <dsp:cNvSpPr/>
      </dsp:nvSpPr>
      <dsp:spPr>
        <a:xfrm>
          <a:off x="5062836" y="732935"/>
          <a:ext cx="146229" cy="3290172"/>
        </a:xfrm>
        <a:custGeom>
          <a:avLst/>
          <a:gdLst/>
          <a:ahLst/>
          <a:cxnLst/>
          <a:rect l="0" t="0" r="0" b="0"/>
          <a:pathLst>
            <a:path>
              <a:moveTo>
                <a:pt x="0" y="0"/>
              </a:moveTo>
              <a:lnTo>
                <a:pt x="0" y="3290172"/>
              </a:lnTo>
              <a:lnTo>
                <a:pt x="146229" y="329017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347617-386F-AB4F-9C87-DB32154134AB}">
      <dsp:nvSpPr>
        <dsp:cNvPr id="0" name=""/>
        <dsp:cNvSpPr/>
      </dsp:nvSpPr>
      <dsp:spPr>
        <a:xfrm>
          <a:off x="5209066" y="3657533"/>
          <a:ext cx="1169839" cy="73114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dk2"/>
              </a:solidFill>
              <a:latin typeface="Lato"/>
              <a:ea typeface="Lato"/>
              <a:cs typeface="Lato"/>
              <a:sym typeface="Lato"/>
            </a:rPr>
            <a:t>Clustering</a:t>
          </a:r>
        </a:p>
      </dsp:txBody>
      <dsp:txXfrm>
        <a:off x="5230481" y="3678948"/>
        <a:ext cx="1127009" cy="6883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BB78C-BA2A-714E-ACD7-E81B55BD66B8}">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C4E7F-527B-F74F-822B-592862BA1D40}">
      <dsp:nvSpPr>
        <dsp:cNvPr id="0" name=""/>
        <dsp:cNvSpPr/>
      </dsp:nvSpPr>
      <dsp:spPr>
        <a:xfrm>
          <a:off x="3888" y="1219199"/>
          <a:ext cx="1923640" cy="16256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Location</a:t>
          </a:r>
        </a:p>
      </dsp:txBody>
      <dsp:txXfrm>
        <a:off x="83243" y="1298554"/>
        <a:ext cx="1764930" cy="1466890"/>
      </dsp:txXfrm>
    </dsp:sp>
    <dsp:sp modelId="{18DA9FEE-E964-814E-B17F-CA7C26DC23EC}">
      <dsp:nvSpPr>
        <dsp:cNvPr id="0" name=""/>
        <dsp:cNvSpPr/>
      </dsp:nvSpPr>
      <dsp:spPr>
        <a:xfrm>
          <a:off x="2086179" y="1219199"/>
          <a:ext cx="1923640" cy="16256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Group</a:t>
          </a:r>
        </a:p>
      </dsp:txBody>
      <dsp:txXfrm>
        <a:off x="2165534" y="1298554"/>
        <a:ext cx="1764930" cy="1466890"/>
      </dsp:txXfrm>
    </dsp:sp>
    <dsp:sp modelId="{25E7ED90-5715-154C-BF01-EFD386411DE1}">
      <dsp:nvSpPr>
        <dsp:cNvPr id="0" name=""/>
        <dsp:cNvSpPr/>
      </dsp:nvSpPr>
      <dsp:spPr>
        <a:xfrm>
          <a:off x="4168471" y="1219199"/>
          <a:ext cx="1923640" cy="16256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Activity</a:t>
          </a:r>
        </a:p>
      </dsp:txBody>
      <dsp:txXfrm>
        <a:off x="4247826" y="1298554"/>
        <a:ext cx="1764930" cy="14668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03898-39E3-9246-B9C5-23A37F7DA6BB}">
      <dsp:nvSpPr>
        <dsp:cNvPr id="0" name=""/>
        <dsp:cNvSpPr/>
      </dsp:nvSpPr>
      <dsp:spPr>
        <a:xfrm>
          <a:off x="70259" y="168"/>
          <a:ext cx="941378" cy="47068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Location</a:t>
          </a:r>
          <a:endParaRPr lang="en-US" sz="1400" kern="1200" dirty="0"/>
        </a:p>
      </dsp:txBody>
      <dsp:txXfrm>
        <a:off x="84045" y="13954"/>
        <a:ext cx="913806" cy="443117"/>
      </dsp:txXfrm>
    </dsp:sp>
    <dsp:sp modelId="{AAE90C04-F2E1-4D4E-81CD-3586807B0303}">
      <dsp:nvSpPr>
        <dsp:cNvPr id="0" name=""/>
        <dsp:cNvSpPr/>
      </dsp:nvSpPr>
      <dsp:spPr>
        <a:xfrm>
          <a:off x="164397" y="470857"/>
          <a:ext cx="94137" cy="353016"/>
        </a:xfrm>
        <a:custGeom>
          <a:avLst/>
          <a:gdLst/>
          <a:ahLst/>
          <a:cxnLst/>
          <a:rect l="0" t="0" r="0" b="0"/>
          <a:pathLst>
            <a:path>
              <a:moveTo>
                <a:pt x="0" y="0"/>
              </a:moveTo>
              <a:lnTo>
                <a:pt x="0" y="353016"/>
              </a:lnTo>
              <a:lnTo>
                <a:pt x="94137" y="35301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8AE69-DB67-8C49-BC8E-53A4F5155351}">
      <dsp:nvSpPr>
        <dsp:cNvPr id="0" name=""/>
        <dsp:cNvSpPr/>
      </dsp:nvSpPr>
      <dsp:spPr>
        <a:xfrm>
          <a:off x="258535" y="588530"/>
          <a:ext cx="753102" cy="47068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MP</a:t>
          </a:r>
        </a:p>
      </dsp:txBody>
      <dsp:txXfrm>
        <a:off x="272321" y="602316"/>
        <a:ext cx="725530" cy="4431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03898-39E3-9246-B9C5-23A37F7DA6BB}">
      <dsp:nvSpPr>
        <dsp:cNvPr id="0" name=""/>
        <dsp:cNvSpPr/>
      </dsp:nvSpPr>
      <dsp:spPr>
        <a:xfrm>
          <a:off x="70259" y="168"/>
          <a:ext cx="941378" cy="47068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Location</a:t>
          </a:r>
          <a:endParaRPr lang="en-US" sz="1400" kern="1200" dirty="0"/>
        </a:p>
      </dsp:txBody>
      <dsp:txXfrm>
        <a:off x="84045" y="13954"/>
        <a:ext cx="913806" cy="443117"/>
      </dsp:txXfrm>
    </dsp:sp>
    <dsp:sp modelId="{AAE90C04-F2E1-4D4E-81CD-3586807B0303}">
      <dsp:nvSpPr>
        <dsp:cNvPr id="0" name=""/>
        <dsp:cNvSpPr/>
      </dsp:nvSpPr>
      <dsp:spPr>
        <a:xfrm>
          <a:off x="164397" y="470857"/>
          <a:ext cx="94137" cy="353016"/>
        </a:xfrm>
        <a:custGeom>
          <a:avLst/>
          <a:gdLst/>
          <a:ahLst/>
          <a:cxnLst/>
          <a:rect l="0" t="0" r="0" b="0"/>
          <a:pathLst>
            <a:path>
              <a:moveTo>
                <a:pt x="0" y="0"/>
              </a:moveTo>
              <a:lnTo>
                <a:pt x="0" y="353016"/>
              </a:lnTo>
              <a:lnTo>
                <a:pt x="94137" y="35301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8AE69-DB67-8C49-BC8E-53A4F5155351}">
      <dsp:nvSpPr>
        <dsp:cNvPr id="0" name=""/>
        <dsp:cNvSpPr/>
      </dsp:nvSpPr>
      <dsp:spPr>
        <a:xfrm>
          <a:off x="258535" y="588530"/>
          <a:ext cx="753102" cy="47068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FT</a:t>
          </a:r>
        </a:p>
      </dsp:txBody>
      <dsp:txXfrm>
        <a:off x="272321" y="602316"/>
        <a:ext cx="725530" cy="4431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03898-39E3-9246-B9C5-23A37F7DA6BB}">
      <dsp:nvSpPr>
        <dsp:cNvPr id="0" name=""/>
        <dsp:cNvSpPr/>
      </dsp:nvSpPr>
      <dsp:spPr>
        <a:xfrm>
          <a:off x="70259" y="168"/>
          <a:ext cx="941378" cy="47068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Group</a:t>
          </a:r>
          <a:endParaRPr lang="en-US" sz="1600" kern="1200" dirty="0"/>
        </a:p>
      </dsp:txBody>
      <dsp:txXfrm>
        <a:off x="84045" y="13954"/>
        <a:ext cx="913806" cy="443117"/>
      </dsp:txXfrm>
    </dsp:sp>
    <dsp:sp modelId="{AAE90C04-F2E1-4D4E-81CD-3586807B0303}">
      <dsp:nvSpPr>
        <dsp:cNvPr id="0" name=""/>
        <dsp:cNvSpPr/>
      </dsp:nvSpPr>
      <dsp:spPr>
        <a:xfrm>
          <a:off x="164397" y="470857"/>
          <a:ext cx="94137" cy="353016"/>
        </a:xfrm>
        <a:custGeom>
          <a:avLst/>
          <a:gdLst/>
          <a:ahLst/>
          <a:cxnLst/>
          <a:rect l="0" t="0" r="0" b="0"/>
          <a:pathLst>
            <a:path>
              <a:moveTo>
                <a:pt x="0" y="0"/>
              </a:moveTo>
              <a:lnTo>
                <a:pt x="0" y="353016"/>
              </a:lnTo>
              <a:lnTo>
                <a:pt x="94137" y="35301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8AE69-DB67-8C49-BC8E-53A4F5155351}">
      <dsp:nvSpPr>
        <dsp:cNvPr id="0" name=""/>
        <dsp:cNvSpPr/>
      </dsp:nvSpPr>
      <dsp:spPr>
        <a:xfrm>
          <a:off x="258535" y="588530"/>
          <a:ext cx="753102" cy="47068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MP</a:t>
          </a:r>
        </a:p>
      </dsp:txBody>
      <dsp:txXfrm>
        <a:off x="272321" y="602316"/>
        <a:ext cx="725530" cy="44311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Joe 1-6 slides</a:t>
            </a:r>
          </a:p>
          <a:p>
            <a:pPr marL="0" lvl="0" indent="0" algn="l" rtl="0">
              <a:spcBef>
                <a:spcPts val="0"/>
              </a:spcBef>
              <a:spcAft>
                <a:spcPts val="0"/>
              </a:spcAft>
              <a:buNone/>
            </a:pPr>
            <a:r>
              <a:rPr lang="en-US" dirty="0"/>
              <a:t>Gloria 7-11 slides</a:t>
            </a:r>
          </a:p>
          <a:p>
            <a:pPr marL="0" lvl="0" indent="0" algn="l" rtl="0">
              <a:spcBef>
                <a:spcPts val="0"/>
              </a:spcBef>
              <a:spcAft>
                <a:spcPts val="0"/>
              </a:spcAft>
              <a:buNone/>
            </a:pPr>
            <a:r>
              <a:rPr lang="en-US" dirty="0"/>
              <a:t>Joy 12-15 slides</a:t>
            </a:r>
          </a:p>
          <a:p>
            <a:pPr marL="0" lvl="0" indent="0" algn="l" rtl="0">
              <a:spcBef>
                <a:spcPts val="0"/>
              </a:spcBef>
              <a:spcAft>
                <a:spcPts val="0"/>
              </a:spcAft>
              <a:buNone/>
            </a:pPr>
            <a:r>
              <a:rPr lang="en-US" dirty="0"/>
              <a:t>Harsh 16-20 slides</a:t>
            </a:r>
          </a:p>
          <a:p>
            <a:pPr marL="0" lvl="0" indent="0" algn="l" rtl="0">
              <a:spcBef>
                <a:spcPts val="0"/>
              </a:spcBef>
              <a:spcAft>
                <a:spcPts val="0"/>
              </a:spcAft>
              <a:buNone/>
            </a:pPr>
            <a:r>
              <a:rPr lang="en-US" dirty="0"/>
              <a:t>ALL slide 21 Q&amp;A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MP will be green back ground</a:t>
            </a:r>
            <a:br>
              <a:rPr lang="en-US" dirty="0"/>
            </a:br>
            <a:r>
              <a:rPr lang="en-US" dirty="0"/>
              <a:t>FT light blue background</a:t>
            </a:r>
          </a:p>
        </p:txBody>
      </p:sp>
    </p:spTree>
    <p:extLst>
      <p:ext uri="{BB962C8B-B14F-4D97-AF65-F5344CB8AC3E}">
        <p14:creationId xmlns:p14="http://schemas.microsoft.com/office/powerpoint/2010/main" val="3374259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f21a630ea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af21a630ea_2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*Compare with tree map </a:t>
            </a:r>
            <a:endParaRPr dirty="0"/>
          </a:p>
          <a:p>
            <a:pPr marL="171450" lvl="0" indent="-171450" algn="l" rtl="0">
              <a:lnSpc>
                <a:spcPct val="100000"/>
              </a:lnSpc>
              <a:spcBef>
                <a:spcPts val="0"/>
              </a:spcBef>
              <a:spcAft>
                <a:spcPts val="0"/>
              </a:spcAft>
              <a:buSzPts val="1100"/>
              <a:buFont typeface="Arial" panose="020B0604020202020204" pitchFamily="34" charset="0"/>
              <a:buChar char="•"/>
            </a:pPr>
            <a:r>
              <a:rPr lang="en" dirty="0"/>
              <a:t>Least around with what areas of the locations have not been successful with MP.  More rural areas are not worth investing</a:t>
            </a:r>
          </a:p>
          <a:p>
            <a:pPr marL="171450" lvl="0" indent="-171450" algn="l" rtl="0">
              <a:lnSpc>
                <a:spcPct val="100000"/>
              </a:lnSpc>
              <a:spcBef>
                <a:spcPts val="0"/>
              </a:spcBef>
              <a:spcAft>
                <a:spcPts val="0"/>
              </a:spcAft>
              <a:buSzPts val="1100"/>
              <a:buFont typeface="Arial" panose="020B0604020202020204" pitchFamily="34" charset="0"/>
              <a:buChar char="•"/>
            </a:pPr>
            <a:endParaRPr lang="en" dirty="0"/>
          </a:p>
          <a:p>
            <a:pPr marL="171450" lvl="0" indent="-171450" algn="l" rtl="0">
              <a:lnSpc>
                <a:spcPct val="100000"/>
              </a:lnSpc>
              <a:spcBef>
                <a:spcPts val="0"/>
              </a:spcBef>
              <a:spcAft>
                <a:spcPts val="0"/>
              </a:spcAft>
              <a:buSzPts val="1100"/>
              <a:buFont typeface="Arial" panose="020B0604020202020204" pitchFamily="34" charset="0"/>
              <a:buChar char="•"/>
            </a:pPr>
            <a:r>
              <a:rPr lang="en" dirty="0"/>
              <a:t>From these top 10 locations,  55% attended these locations are from the total of the Major Prospects.</a:t>
            </a:r>
            <a:endParaRPr dirty="0"/>
          </a:p>
        </p:txBody>
      </p:sp>
    </p:spTree>
    <p:extLst>
      <p:ext uri="{BB962C8B-B14F-4D97-AF65-F5344CB8AC3E}">
        <p14:creationId xmlns:p14="http://schemas.microsoft.com/office/powerpoint/2010/main" val="34302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f21a630ea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af21a630ea_2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rtl="0"/>
            <a:r>
              <a:rPr lang="en-US" sz="1100" b="0" i="0" u="none" strike="noStrike" cap="none" dirty="0">
                <a:solidFill>
                  <a:srgbClr val="000000"/>
                </a:solidFill>
                <a:effectLst/>
                <a:latin typeface="Arial"/>
                <a:ea typeface="Arial"/>
                <a:cs typeface="Arial"/>
                <a:sym typeface="Arial"/>
              </a:rPr>
              <a:t>Insight to share: _______</a:t>
            </a:r>
            <a:endParaRPr lang="en-US" b="0" i="0" u="none" strike="noStrike" dirty="0">
              <a:solidFill>
                <a:srgbClr val="000000"/>
              </a:solidFill>
              <a:effectLst/>
            </a:endParaRPr>
          </a:p>
          <a:p>
            <a:pPr rtl="0"/>
            <a:r>
              <a:rPr lang="en-US" sz="1100" b="0" i="0" u="none" strike="noStrike" cap="none" dirty="0">
                <a:solidFill>
                  <a:srgbClr val="000000"/>
                </a:solidFill>
                <a:effectLst/>
                <a:latin typeface="Arial"/>
                <a:ea typeface="Arial"/>
                <a:cs typeface="Arial"/>
                <a:sym typeface="Arial"/>
              </a:rPr>
              <a:t>On campus themed events are a positive.  If respect to costs, on campus will save fees and earn revenue for the University.  FT enjoy coming. This is a proven successful area.</a:t>
            </a:r>
            <a:endParaRPr lang="en-US" b="0" i="0" u="none" strike="noStrike" dirty="0">
              <a:solidFill>
                <a:srgbClr val="000000"/>
              </a:solidFill>
              <a:effectLst/>
            </a:endParaRPr>
          </a:p>
          <a:p>
            <a:pPr rtl="0"/>
            <a:br>
              <a:rPr lang="en-US" b="0" i="0" u="none" strike="noStrike" dirty="0">
                <a:solidFill>
                  <a:srgbClr val="000000"/>
                </a:solidFill>
                <a:effectLst/>
              </a:rPr>
            </a:br>
            <a:r>
              <a:rPr lang="en-US" sz="1100" b="0" i="0" u="none" strike="noStrike" cap="none" dirty="0">
                <a:solidFill>
                  <a:srgbClr val="000000"/>
                </a:solidFill>
                <a:effectLst/>
                <a:latin typeface="Arial"/>
                <a:ea typeface="Arial"/>
                <a:cs typeface="Arial"/>
                <a:sym typeface="Arial"/>
              </a:rPr>
              <a:t>In future….why Austin?  What was successful there?  (It is an open carry city so maybe that’s why.)</a:t>
            </a:r>
            <a:endParaRPr lang="en-US" b="0" i="0" u="none" strike="noStrike" dirty="0">
              <a:solidFill>
                <a:srgbClr val="000000"/>
              </a:solidFill>
              <a:effectLst/>
            </a:endParaRPr>
          </a:p>
          <a:p>
            <a:pPr rtl="0"/>
            <a:r>
              <a:rPr lang="en-US" sz="1100" b="0" i="0" u="none" strike="noStrike" cap="none" dirty="0">
                <a:solidFill>
                  <a:srgbClr val="000000"/>
                </a:solidFill>
                <a:effectLst/>
                <a:latin typeface="Arial"/>
                <a:ea typeface="Arial"/>
                <a:cs typeface="Arial"/>
                <a:sym typeface="Arial"/>
              </a:rPr>
              <a:t>It is a happy hour meet and greet.  Austin had other event following event with only 4 people.  Austin has potential but be careful what type of activity.   Location isn’t sole factor.</a:t>
            </a:r>
            <a:endParaRPr lang="en-US" b="0" i="0" u="none" strike="noStrike" dirty="0">
              <a:solidFill>
                <a:srgbClr val="000000"/>
              </a:solidFill>
              <a:effectLst/>
            </a:endParaRPr>
          </a:p>
          <a:p>
            <a:pPr rtl="0"/>
            <a:br>
              <a:rPr lang="en-US" b="0" i="0" u="none" strike="noStrike" dirty="0">
                <a:solidFill>
                  <a:srgbClr val="000000"/>
                </a:solidFill>
                <a:effectLst/>
              </a:rPr>
            </a:br>
            <a:r>
              <a:rPr lang="en-US" sz="1100" b="0" i="0" u="none" strike="noStrike" cap="none" dirty="0">
                <a:solidFill>
                  <a:srgbClr val="000000"/>
                </a:solidFill>
                <a:effectLst/>
                <a:latin typeface="Arial"/>
                <a:ea typeface="Arial"/>
                <a:cs typeface="Arial"/>
                <a:sym typeface="Arial"/>
              </a:rPr>
              <a:t>Looking up same activity in different locations: happy hour in other US area</a:t>
            </a:r>
            <a:endParaRPr lang="en-US" b="0" i="0" u="none" strike="noStrike" dirty="0">
              <a:solidFill>
                <a:srgbClr val="000000"/>
              </a:solidFill>
              <a:effectLs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br>
              <a:rPr lang="en-US" dirty="0"/>
            </a:br>
            <a:br>
              <a:rPr lang="en-US" dirty="0"/>
            </a:br>
            <a:r>
              <a:rPr lang="en-US" dirty="0"/>
              <a:t>From these top 10 locations,  51% attended these locations are from the total of the First Time Attendees.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endParaRPr dirty="0"/>
          </a:p>
        </p:txBody>
      </p:sp>
    </p:spTree>
    <p:extLst>
      <p:ext uri="{BB962C8B-B14F-4D97-AF65-F5344CB8AC3E}">
        <p14:creationId xmlns:p14="http://schemas.microsoft.com/office/powerpoint/2010/main" val="1584402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f21a630ea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af21a630ea_2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Top 10 gives you 50% of total participants on average. (45% are the Major Prospects attending through these Top 10 Groups)</a:t>
            </a:r>
          </a:p>
          <a:p>
            <a:pPr marL="0" lvl="0" indent="0" algn="l" rtl="0">
              <a:lnSpc>
                <a:spcPct val="100000"/>
              </a:lnSpc>
              <a:spcBef>
                <a:spcPts val="0"/>
              </a:spcBef>
              <a:spcAft>
                <a:spcPts val="0"/>
              </a:spcAft>
              <a:buSzPts val="110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example, if we had 100 groups, the top 20 groups in order by Major Prospects, gives me 50% of the overall Major Prospects participating within all our groups.</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10707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f21a630ea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af21a630ea_2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Aware social </a:t>
            </a:r>
            <a:r>
              <a:rPr lang="en" dirty="0" err="1"/>
              <a:t>setttings</a:t>
            </a:r>
            <a:r>
              <a:rPr lang="en" dirty="0"/>
              <a:t> will attract first time attendees.   </a:t>
            </a:r>
          </a:p>
          <a:p>
            <a:pPr marL="0" lvl="0" indent="0" algn="l" rtl="0">
              <a:lnSpc>
                <a:spcPct val="100000"/>
              </a:lnSpc>
              <a:spcBef>
                <a:spcPts val="0"/>
              </a:spcBef>
              <a:spcAft>
                <a:spcPts val="0"/>
              </a:spcAft>
              <a:buSzPts val="1100"/>
              <a:buNone/>
            </a:pPr>
            <a:r>
              <a:rPr lang="en" dirty="0"/>
              <a:t>Out of all participated within groups, on average, 33 First Time </a:t>
            </a:r>
            <a:r>
              <a:rPr lang="en" dirty="0" err="1"/>
              <a:t>Atttendees</a:t>
            </a:r>
            <a:r>
              <a:rPr lang="en" dirty="0"/>
              <a:t> attend the top 10 events</a:t>
            </a:r>
          </a:p>
          <a:p>
            <a:pPr marL="0" lvl="0" indent="0" algn="l" rtl="0">
              <a:lnSpc>
                <a:spcPct val="100000"/>
              </a:lnSpc>
              <a:spcBef>
                <a:spcPts val="0"/>
              </a:spcBef>
              <a:spcAft>
                <a:spcPts val="0"/>
              </a:spcAft>
              <a:buSzPts val="1100"/>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For example,  if we had 100 groups, the top 20 groups in order by First Time Attendees, gives me 33% of the overall first-time attendees participated within our groups</a:t>
            </a:r>
            <a:endParaRPr dirty="0"/>
          </a:p>
        </p:txBody>
      </p:sp>
    </p:spTree>
    <p:extLst>
      <p:ext uri="{BB962C8B-B14F-4D97-AF65-F5344CB8AC3E}">
        <p14:creationId xmlns:p14="http://schemas.microsoft.com/office/powerpoint/2010/main" val="60250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f21a630ea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af21a630ea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27.2% of total participants attend the top 10 </a:t>
            </a:r>
            <a:r>
              <a:rPr lang="en-US" dirty="0" err="1"/>
              <a:t>acrtivities</a:t>
            </a:r>
            <a:r>
              <a:rPr lang="en-US" dirty="0"/>
              <a:t> are Major Prospects. </a:t>
            </a:r>
          </a:p>
          <a:p>
            <a:pPr marL="0" lvl="0" indent="0" algn="l" rtl="0">
              <a:lnSpc>
                <a:spcPct val="100000"/>
              </a:lnSpc>
              <a:spcBef>
                <a:spcPts val="0"/>
              </a:spcBef>
              <a:spcAft>
                <a:spcPts val="0"/>
              </a:spcAft>
              <a:buSzPts val="110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For example,  if we had 1000 activities, the top 3 activities in order by Major Prospects, gives me 27.2% of the overall MP participating in all our </a:t>
            </a:r>
            <a:r>
              <a:rPr lang="en" dirty="0" err="1"/>
              <a:t>activ</a:t>
            </a:r>
            <a:r>
              <a:rPr lang="en-US" dirty="0" err="1"/>
              <a:t>i</a:t>
            </a:r>
            <a:r>
              <a:rPr lang="en" dirty="0"/>
              <a:t>ties.</a:t>
            </a:r>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1001621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f21a630ea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af21a630ea_2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FT. Supporting the evidence around on-campus types of activities for best to attract FT-</a:t>
            </a:r>
            <a:r>
              <a:rPr lang="en" dirty="0" err="1"/>
              <a:t>ers</a:t>
            </a:r>
            <a:endParaRPr lang="en" dirty="0"/>
          </a:p>
          <a:p>
            <a:pPr marL="0" lvl="0" indent="0" algn="l" rtl="0">
              <a:lnSpc>
                <a:spcPct val="100000"/>
              </a:lnSpc>
              <a:spcBef>
                <a:spcPts val="0"/>
              </a:spcBef>
              <a:spcAft>
                <a:spcPts val="0"/>
              </a:spcAft>
              <a:buSzPts val="1100"/>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.3%.  Top 10 activities of 342 unique </a:t>
            </a:r>
            <a:r>
              <a:rPr lang="en" dirty="0" err="1"/>
              <a:t>activ</a:t>
            </a:r>
            <a:r>
              <a:rPr lang="en-US" dirty="0" err="1"/>
              <a:t>i</a:t>
            </a:r>
            <a:r>
              <a:rPr lang="en" dirty="0"/>
              <a:t>ties.</a:t>
            </a:r>
          </a:p>
          <a:p>
            <a:pPr marL="0" lvl="0" indent="0" algn="l" rtl="0">
              <a:lnSpc>
                <a:spcPct val="100000"/>
              </a:lnSpc>
              <a:spcBef>
                <a:spcPts val="0"/>
              </a:spcBef>
              <a:spcAft>
                <a:spcPts val="0"/>
              </a:spcAft>
              <a:buSzPts val="1100"/>
              <a:buNone/>
            </a:pPr>
            <a:r>
              <a:rPr lang="en" dirty="0"/>
              <a:t>33% of the first time attendees attending the top 10 activities. </a:t>
            </a:r>
          </a:p>
          <a:p>
            <a:pPr marL="0" lvl="0" indent="0" algn="l" rtl="0">
              <a:lnSpc>
                <a:spcPct val="100000"/>
              </a:lnSpc>
              <a:spcBef>
                <a:spcPts val="0"/>
              </a:spcBef>
              <a:spcAft>
                <a:spcPts val="0"/>
              </a:spcAft>
              <a:buSzPts val="1100"/>
              <a:buNone/>
            </a:pPr>
            <a:endParaRPr lang="en" dirty="0"/>
          </a:p>
          <a:p>
            <a:pPr marL="0" lvl="0" indent="0" algn="l" rtl="0">
              <a:lnSpc>
                <a:spcPct val="100000"/>
              </a:lnSpc>
              <a:spcBef>
                <a:spcPts val="0"/>
              </a:spcBef>
              <a:spcAft>
                <a:spcPts val="0"/>
              </a:spcAft>
              <a:buSzPts val="1100"/>
              <a:buNone/>
            </a:pPr>
            <a:r>
              <a:rPr lang="en" dirty="0"/>
              <a:t>Out of all the first time attendees that we achieve through all the activities, the top .3% of the overall activities contributes towards 33% of the overall First Time Attendees</a:t>
            </a:r>
          </a:p>
          <a:p>
            <a:pPr marL="0" lvl="0" indent="0" algn="l" rtl="0">
              <a:lnSpc>
                <a:spcPct val="100000"/>
              </a:lnSpc>
              <a:spcBef>
                <a:spcPts val="0"/>
              </a:spcBef>
              <a:spcAft>
                <a:spcPts val="0"/>
              </a:spcAft>
              <a:buSzPts val="1100"/>
              <a:buNone/>
            </a:pPr>
            <a:r>
              <a:rPr lang="en" dirty="0"/>
              <a:t>For example,  if we had 1000 activities, the top 3 activities in order by First Time Attendees, gives me 33% of the overall first-time attendees participated in all our </a:t>
            </a:r>
            <a:r>
              <a:rPr lang="en" dirty="0" err="1"/>
              <a:t>activ</a:t>
            </a:r>
            <a:r>
              <a:rPr lang="en-US" dirty="0" err="1"/>
              <a:t>i</a:t>
            </a:r>
            <a:r>
              <a:rPr lang="en" dirty="0"/>
              <a:t>ties.</a:t>
            </a:r>
          </a:p>
        </p:txBody>
      </p:sp>
    </p:spTree>
    <p:extLst>
      <p:ext uri="{BB962C8B-B14F-4D97-AF65-F5344CB8AC3E}">
        <p14:creationId xmlns:p14="http://schemas.microsoft.com/office/powerpoint/2010/main" val="4209704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f21a630ea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af21a630ea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Time series first time attendees</a:t>
            </a:r>
            <a:endParaRPr dirty="0"/>
          </a:p>
          <a:p>
            <a:pPr marL="457200" lvl="0" indent="-298450" algn="l" rtl="0">
              <a:spcBef>
                <a:spcPts val="0"/>
              </a:spcBef>
              <a:spcAft>
                <a:spcPts val="0"/>
              </a:spcAft>
              <a:buClr>
                <a:schemeClr val="dk1"/>
              </a:buClr>
              <a:buSzPts val="1100"/>
              <a:buChar char="●"/>
            </a:pPr>
            <a:r>
              <a:rPr lang="en" dirty="0">
                <a:solidFill>
                  <a:schemeClr val="dk1"/>
                </a:solidFill>
              </a:rPr>
              <a:t>From here, you can see that alumni enjoy June and July.  There is a high correlation for FTA and MP.  Best time for both is July</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Drip in August for both.</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MP spikes again in October…...MP position around events; July, Oct.</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However, the reason why we observe such spikes in certain months might be </a:t>
            </a:r>
            <a:r>
              <a:rPr lang="en" dirty="0" err="1">
                <a:solidFill>
                  <a:schemeClr val="dk1"/>
                </a:solidFill>
              </a:rPr>
              <a:t>bc</a:t>
            </a:r>
            <a:r>
              <a:rPr lang="en" dirty="0">
                <a:solidFill>
                  <a:schemeClr val="dk1"/>
                </a:solidFill>
              </a:rPr>
              <a:t> there are more funds invested to host events - more data is needed to evaluate the optimal seasonal patterns. </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47512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f21a630ea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af21a630ea_0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RECOMMENDATION:</a:t>
            </a:r>
            <a:endParaRPr dirty="0"/>
          </a:p>
          <a:p>
            <a:pPr marL="0" lvl="0" indent="0" algn="l" rtl="0">
              <a:lnSpc>
                <a:spcPct val="100000"/>
              </a:lnSpc>
              <a:spcBef>
                <a:spcPts val="0"/>
              </a:spcBef>
              <a:spcAft>
                <a:spcPts val="0"/>
              </a:spcAft>
              <a:buSzPts val="1100"/>
              <a:buNone/>
            </a:pPr>
            <a:r>
              <a:rPr lang="en" dirty="0"/>
              <a:t>We found that treating the MP and FT as two different groups and hosting events separate will increase overall attendance for each group.</a:t>
            </a:r>
            <a:endParaRPr dirty="0"/>
          </a:p>
          <a:p>
            <a:pPr marL="0" lvl="0" indent="0" algn="l" rtl="0">
              <a:lnSpc>
                <a:spcPct val="100000"/>
              </a:lnSpc>
              <a:spcBef>
                <a:spcPts val="0"/>
              </a:spcBef>
              <a:spcAft>
                <a:spcPts val="0"/>
              </a:spcAft>
              <a:buSzPts val="1100"/>
              <a:buNone/>
            </a:pPr>
            <a:r>
              <a:rPr lang="en" dirty="0"/>
              <a:t>Correlation is .42 high correlation.  How many common top groups are there from </a:t>
            </a:r>
            <a:r>
              <a:rPr lang="en" dirty="0" err="1"/>
              <a:t>Treemap</a:t>
            </a:r>
            <a:r>
              <a:rPr lang="en" dirty="0"/>
              <a:t>.</a:t>
            </a:r>
            <a:endParaRPr dirty="0"/>
          </a:p>
          <a:p>
            <a:pPr marL="0" lvl="0" indent="0" algn="l" rtl="0">
              <a:lnSpc>
                <a:spcPct val="100000"/>
              </a:lnSpc>
              <a:spcBef>
                <a:spcPts val="0"/>
              </a:spcBef>
              <a:spcAft>
                <a:spcPts val="0"/>
              </a:spcAft>
              <a:buSzPts val="1100"/>
              <a:buNone/>
            </a:pPr>
            <a:r>
              <a:rPr lang="en" dirty="0"/>
              <a:t>Clustering we can see the overlaps and where the MP and FTT begin to distance.  Irrelevant to outliers.</a:t>
            </a:r>
          </a:p>
          <a:p>
            <a:pPr marL="0" lvl="0" indent="0" algn="l" rtl="0">
              <a:lnSpc>
                <a:spcPct val="100000"/>
              </a:lnSpc>
              <a:spcBef>
                <a:spcPts val="0"/>
              </a:spcBef>
              <a:spcAft>
                <a:spcPts val="0"/>
              </a:spcAft>
              <a:buSzPts val="1100"/>
              <a:buNone/>
            </a:pPr>
            <a:endParaRPr lang="en" dirty="0"/>
          </a:p>
          <a:p>
            <a:pPr marL="0" lvl="0" indent="0" algn="l" rtl="0">
              <a:lnSpc>
                <a:spcPct val="100000"/>
              </a:lnSpc>
              <a:spcBef>
                <a:spcPts val="0"/>
              </a:spcBef>
              <a:spcAft>
                <a:spcPts val="0"/>
              </a:spcAft>
              <a:buSzPts val="1100"/>
              <a:buNone/>
            </a:pPr>
            <a:r>
              <a:rPr lang="en" dirty="0"/>
              <a:t>Stewardship PH9 being Alumni awards gala, basketball suite, awards gala, hall of fame ceremony</a:t>
            </a:r>
          </a:p>
          <a:p>
            <a:pPr marL="0" lvl="0" indent="0" algn="l" rtl="0">
              <a:lnSpc>
                <a:spcPct val="100000"/>
              </a:lnSpc>
              <a:spcBef>
                <a:spcPts val="0"/>
              </a:spcBef>
              <a:spcAft>
                <a:spcPts val="0"/>
              </a:spcAft>
              <a:buSzPts val="1100"/>
              <a:buNone/>
            </a:pPr>
            <a:endParaRPr lang="en" dirty="0"/>
          </a:p>
          <a:p>
            <a:pPr marL="0" lvl="0" indent="0" algn="l" rtl="0">
              <a:lnSpc>
                <a:spcPct val="100000"/>
              </a:lnSpc>
              <a:spcBef>
                <a:spcPts val="0"/>
              </a:spcBef>
              <a:spcAft>
                <a:spcPts val="0"/>
              </a:spcAft>
              <a:buSzPts val="1100"/>
              <a:buNone/>
            </a:pPr>
            <a:r>
              <a:rPr lang="en" dirty="0"/>
              <a:t>Analyzing data thru activities has more scope in cutting down costs and formulating a strategy around FT and MP attendance.  </a:t>
            </a:r>
          </a:p>
          <a:p>
            <a:pPr marL="0" lvl="0" indent="0" algn="l" rtl="0">
              <a:lnSpc>
                <a:spcPct val="100000"/>
              </a:lnSpc>
              <a:spcBef>
                <a:spcPts val="0"/>
              </a:spcBef>
              <a:spcAft>
                <a:spcPts val="0"/>
              </a:spcAft>
              <a:buSzPts val="1100"/>
              <a:buNone/>
            </a:pPr>
            <a:r>
              <a:rPr lang="en" dirty="0"/>
              <a:t>Only .3% of activities encompass the major chunk of the desired parameter of FT and MP</a:t>
            </a:r>
            <a:endParaRPr dirty="0"/>
          </a:p>
        </p:txBody>
      </p:sp>
    </p:spTree>
    <p:extLst>
      <p:ext uri="{BB962C8B-B14F-4D97-AF65-F5344CB8AC3E}">
        <p14:creationId xmlns:p14="http://schemas.microsoft.com/office/powerpoint/2010/main" val="2700796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From the presentation today, you will see that we will show you want key variables drive attendance for major gift prospects and first time attendees</a:t>
            </a:r>
          </a:p>
          <a:p>
            <a:r>
              <a:rPr lang="en-US" dirty="0"/>
              <a:t>We will also leave you with future use of the database as more events occur into future months</a:t>
            </a:r>
          </a:p>
          <a:p>
            <a:r>
              <a:rPr lang="en-US" sz="1100" b="0" i="0" u="none" strike="noStrike" cap="none" dirty="0">
                <a:solidFill>
                  <a:srgbClr val="000000"/>
                </a:solidFill>
                <a:effectLst/>
                <a:latin typeface="Arial"/>
                <a:ea typeface="Arial"/>
                <a:cs typeface="Arial"/>
                <a:sym typeface="Arial"/>
              </a:rPr>
              <a:t>We will help you in understanding what types of events attract the largest number of first time attendees and major gift prospects so that we can use this information in planning future events.</a:t>
            </a:r>
          </a:p>
          <a:p>
            <a:endParaRPr lang="en-US" sz="1100" b="0" i="0" u="none" strike="noStrike" cap="none" dirty="0">
              <a:solidFill>
                <a:srgbClr val="000000"/>
              </a:solidFill>
              <a:effectLst/>
              <a:latin typeface="Arial"/>
              <a:cs typeface="Arial"/>
              <a:sym typeface="Arial"/>
            </a:endParaRPr>
          </a:p>
          <a:p>
            <a:pPr marL="114300" indent="0" fontAlgn="base">
              <a:buNone/>
            </a:pPr>
            <a:r>
              <a:rPr lang="en-US" dirty="0"/>
              <a:t>1. Code create is reusable</a:t>
            </a:r>
          </a:p>
          <a:p>
            <a:pPr fontAlgn="base">
              <a:buFont typeface="Wingdings" pitchFamily="2" charset="2"/>
              <a:buChar char="Ø"/>
            </a:pPr>
            <a:r>
              <a:rPr lang="en-US" dirty="0"/>
              <a:t>Continue to update your Excel Sheet</a:t>
            </a:r>
          </a:p>
          <a:p>
            <a:pPr fontAlgn="base">
              <a:buFont typeface="Wingdings" pitchFamily="2" charset="2"/>
              <a:buChar char="Ø"/>
            </a:pPr>
            <a:r>
              <a:rPr lang="en-US" dirty="0"/>
              <a:t>Utilize Python to prevent redundant data cleaning</a:t>
            </a:r>
          </a:p>
          <a:p>
            <a:pPr marL="114300" indent="0" fontAlgn="base">
              <a:buNone/>
            </a:pPr>
            <a:endParaRPr lang="en-US" dirty="0"/>
          </a:p>
          <a:p>
            <a:pPr marL="114300" indent="0" fontAlgn="base">
              <a:buNone/>
            </a:pPr>
            <a:r>
              <a:rPr lang="en-US" dirty="0"/>
              <a:t>2. Gather More Details: </a:t>
            </a:r>
          </a:p>
          <a:p>
            <a:pPr fontAlgn="base">
              <a:buFont typeface="Wingdings" pitchFamily="2" charset="2"/>
              <a:buChar char="Ø"/>
            </a:pPr>
            <a:r>
              <a:rPr lang="en-US" dirty="0"/>
              <a:t>Record times of events for further tracking</a:t>
            </a:r>
          </a:p>
          <a:p>
            <a:pPr fontAlgn="base">
              <a:buFont typeface="Wingdings" pitchFamily="2" charset="2"/>
              <a:buChar char="Ø"/>
            </a:pPr>
            <a:r>
              <a:rPr lang="en-US" dirty="0"/>
              <a:t>Collect alumni’s geographical distribution</a:t>
            </a:r>
          </a:p>
          <a:p>
            <a:pPr fontAlgn="base">
              <a:buFont typeface="Wingdings" pitchFamily="2" charset="2"/>
              <a:buChar char="Ø"/>
            </a:pPr>
            <a:r>
              <a:rPr lang="en-US" dirty="0"/>
              <a:t>Collect data on participants’ jobs</a:t>
            </a:r>
          </a:p>
          <a:p>
            <a:pPr fontAlgn="base">
              <a:buFont typeface="Wingdings" pitchFamily="2" charset="2"/>
              <a:buChar char="Ø"/>
            </a:pPr>
            <a:endParaRPr lang="en-US" dirty="0"/>
          </a:p>
          <a:p>
            <a:pPr marL="114300" indent="0" fontAlgn="base">
              <a:buNone/>
            </a:pPr>
            <a:r>
              <a:rPr lang="en-US" dirty="0"/>
              <a:t>3. Develop  School-Specific events within UMD</a:t>
            </a:r>
          </a:p>
          <a:p>
            <a:pPr fontAlgn="base">
              <a:buFont typeface="Wingdings" pitchFamily="2" charset="2"/>
              <a:buChar char="Ø"/>
            </a:pPr>
            <a:r>
              <a:rPr lang="en-US" dirty="0"/>
              <a:t>On-Campus is a success</a:t>
            </a:r>
          </a:p>
          <a:p>
            <a:pPr fontAlgn="base">
              <a:buFont typeface="Wingdings" pitchFamily="2" charset="2"/>
              <a:buChar char="Ø"/>
            </a:pPr>
            <a:r>
              <a:rPr lang="en-US" dirty="0"/>
              <a:t>Build relationships with school related departments</a:t>
            </a:r>
          </a:p>
          <a:p>
            <a:pPr marL="0" lvl="0" indent="0" algn="l" rtl="0">
              <a:lnSpc>
                <a:spcPct val="100000"/>
              </a:lnSpc>
              <a:spcBef>
                <a:spcPts val="0"/>
              </a:spcBef>
              <a:spcAft>
                <a:spcPts val="0"/>
              </a:spcAft>
              <a:buSzPts val="1100"/>
              <a:buNone/>
            </a:pPr>
            <a:endParaRPr lang="en-US" dirty="0"/>
          </a:p>
          <a:p>
            <a:endParaRPr lang="en-US" dirty="0"/>
          </a:p>
        </p:txBody>
      </p:sp>
    </p:spTree>
    <p:extLst>
      <p:ext uri="{BB962C8B-B14F-4D97-AF65-F5344CB8AC3E}">
        <p14:creationId xmlns:p14="http://schemas.microsoft.com/office/powerpoint/2010/main" val="370843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Current State: strong foundation about database, 3part-code system, and the coding has allowed the association to evaluate the return on investment for individual events</a:t>
            </a:r>
          </a:p>
          <a:p>
            <a:r>
              <a:rPr lang="en-US" dirty="0"/>
              <a:t>Now, we will help you analyze aggregate data to draw conclusions and inform future strategies</a:t>
            </a:r>
          </a:p>
          <a:p>
            <a:r>
              <a:rPr lang="en-US" dirty="0" err="1"/>
              <a:t>Transititon</a:t>
            </a:r>
            <a:r>
              <a:rPr lang="en-US" dirty="0"/>
              <a:t> </a:t>
            </a:r>
            <a:r>
              <a:rPr lang="en-US" dirty="0" err="1"/>
              <a:t>intot</a:t>
            </a:r>
            <a:r>
              <a:rPr lang="en-US" dirty="0"/>
              <a:t> next slide</a:t>
            </a:r>
          </a:p>
        </p:txBody>
      </p:sp>
    </p:spTree>
    <p:extLst>
      <p:ext uri="{BB962C8B-B14F-4D97-AF65-F5344CB8AC3E}">
        <p14:creationId xmlns:p14="http://schemas.microsoft.com/office/powerpoint/2010/main" val="1485800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917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af21a630ea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af21a630ea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349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f21a630ea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f21a630ea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163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f21a630ea_7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f21a630ea_7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225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f21a630ea_6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f21a630ea_6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851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f21a630ea_7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f21a630ea_7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071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af21a630ea_7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af21a630ea_7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9677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af21a630ea_7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af21a630ea_7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733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f21a630ea_7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f21a630ea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092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af21a630ea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af21a630ea_7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285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From the presentation today, you will see that we will show you want key variables drive attendance for major gift prospects and first time attendees</a:t>
            </a:r>
          </a:p>
          <a:p>
            <a:r>
              <a:rPr lang="en-US" dirty="0"/>
              <a:t>We will also leave you with future use of the database as more events occur into future months</a:t>
            </a:r>
          </a:p>
          <a:p>
            <a:r>
              <a:rPr lang="en-US" sz="1100" b="0" i="0" u="none" strike="noStrike" cap="none" dirty="0">
                <a:solidFill>
                  <a:srgbClr val="000000"/>
                </a:solidFill>
                <a:effectLst/>
                <a:latin typeface="Arial"/>
                <a:ea typeface="Arial"/>
                <a:cs typeface="Arial"/>
                <a:sym typeface="Arial"/>
              </a:rPr>
              <a:t>We will help you in understanding what types of events attract the largest number of first time attendees and major gift prospects so that we can use this information in planning future events.</a:t>
            </a:r>
            <a:endParaRPr lang="en-US" dirty="0"/>
          </a:p>
        </p:txBody>
      </p:sp>
    </p:spTree>
    <p:extLst>
      <p:ext uri="{BB962C8B-B14F-4D97-AF65-F5344CB8AC3E}">
        <p14:creationId xmlns:p14="http://schemas.microsoft.com/office/powerpoint/2010/main" val="1851919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f21a630ea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af21a630ea_2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rtl="0"/>
            <a:r>
              <a:rPr lang="en-US" sz="1100" b="0" i="0" u="none" strike="noStrike" cap="none" dirty="0">
                <a:solidFill>
                  <a:srgbClr val="000000"/>
                </a:solidFill>
                <a:effectLst/>
                <a:latin typeface="Arial"/>
                <a:ea typeface="Arial"/>
                <a:cs typeface="Arial"/>
                <a:sym typeface="Arial"/>
              </a:rPr>
              <a:t>*Compare with tree map </a:t>
            </a:r>
            <a:endParaRPr lang="en-US" b="0" i="0" u="none" strike="noStrike" dirty="0">
              <a:solidFill>
                <a:srgbClr val="000000"/>
              </a:solidFill>
              <a:effectLst/>
            </a:endParaRPr>
          </a:p>
          <a:p>
            <a:pPr rtl="0"/>
            <a:r>
              <a:rPr lang="en-US" sz="1100" b="0" i="0" u="none" strike="noStrike" cap="none" dirty="0">
                <a:solidFill>
                  <a:srgbClr val="000000"/>
                </a:solidFill>
                <a:effectLst/>
                <a:latin typeface="Arial"/>
                <a:ea typeface="Arial"/>
                <a:cs typeface="Arial"/>
                <a:sym typeface="Arial"/>
              </a:rPr>
              <a:t>* Least around with what areas of the locations have not been successful with MP.  If we were to solely set our objectives to getting the maximum amount of MP, international locations might not be the best option.</a:t>
            </a:r>
            <a:endParaRPr lang="en-US" b="0" i="0" u="none" strike="noStrike" dirty="0">
              <a:solidFill>
                <a:srgbClr val="000000"/>
              </a:solidFill>
              <a:effectLst/>
            </a:endParaRPr>
          </a:p>
          <a:p>
            <a:pPr rtl="0"/>
            <a:r>
              <a:rPr lang="en-US" sz="1100" b="0" i="0" u="none" strike="noStrike" cap="none" dirty="0">
                <a:solidFill>
                  <a:srgbClr val="000000"/>
                </a:solidFill>
                <a:effectLst/>
                <a:latin typeface="Arial"/>
                <a:ea typeface="Arial"/>
                <a:cs typeface="Arial"/>
                <a:sym typeface="Arial"/>
              </a:rPr>
              <a:t>This doesn’t mean it’s a financial loss for us to host events in these locations, it is certainly worth investing for a long-term acquisition of MPs, and keeping connections with Terps living abroad or in more rural areas. </a:t>
            </a:r>
            <a:endParaRPr lang="en-US" b="0" i="0" u="none" strike="noStrike" dirty="0">
              <a:solidFill>
                <a:srgbClr val="000000"/>
              </a:solidFill>
              <a:effectLst/>
            </a:endParaRPr>
          </a:p>
        </p:txBody>
      </p:sp>
    </p:spTree>
    <p:extLst>
      <p:ext uri="{BB962C8B-B14F-4D97-AF65-F5344CB8AC3E}">
        <p14:creationId xmlns:p14="http://schemas.microsoft.com/office/powerpoint/2010/main" val="3738741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f21a630ea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af21a630ea_2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40267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f21a630ea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af21a630ea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rtl="0"/>
            <a:r>
              <a:rPr lang="en-US" sz="1100" b="0" i="0" u="none" strike="noStrike" cap="none" dirty="0">
                <a:solidFill>
                  <a:srgbClr val="000000"/>
                </a:solidFill>
                <a:effectLst/>
                <a:latin typeface="Arial"/>
                <a:ea typeface="Arial"/>
                <a:cs typeface="Arial"/>
                <a:sym typeface="Arial"/>
              </a:rPr>
              <a:t>Continued to share insight around supporting campus events for MP and Stewardships.  Awards and Hall of Fame top with MP.  UMD themed wins with MP.</a:t>
            </a:r>
            <a:endParaRPr lang="en-US" b="0" i="0" u="none" strike="noStrike" dirty="0">
              <a:solidFill>
                <a:srgbClr val="000000"/>
              </a:solidFill>
              <a:effectLst/>
            </a:endParaRPr>
          </a:p>
          <a:p>
            <a:pPr rtl="0" fontAlgn="base"/>
            <a:r>
              <a:rPr lang="en-US" sz="1100" b="0" i="0" u="none" strike="noStrike" cap="none" dirty="0">
                <a:solidFill>
                  <a:srgbClr val="000000"/>
                </a:solidFill>
                <a:effectLst/>
                <a:latin typeface="Arial"/>
                <a:ea typeface="Arial"/>
                <a:cs typeface="Arial"/>
                <a:sym typeface="Arial"/>
              </a:rPr>
              <a:t>The online virtual book club attracted the highest number of gift prospects - total </a:t>
            </a:r>
            <a:r>
              <a:rPr lang="en-US" sz="1100" b="0" i="0" u="none" strike="noStrike" cap="none" dirty="0" err="1">
                <a:solidFill>
                  <a:srgbClr val="000000"/>
                </a:solidFill>
                <a:effectLst/>
                <a:latin typeface="Arial"/>
                <a:ea typeface="Arial"/>
                <a:cs typeface="Arial"/>
                <a:sym typeface="Arial"/>
              </a:rPr>
              <a:t>particiaptns</a:t>
            </a:r>
            <a:r>
              <a:rPr lang="en-US" sz="1100" b="0" i="0" u="none" strike="noStrike" cap="none" dirty="0">
                <a:solidFill>
                  <a:srgbClr val="000000"/>
                </a:solidFill>
                <a:effectLst/>
                <a:latin typeface="Arial"/>
                <a:ea typeface="Arial"/>
                <a:cs typeface="Arial"/>
                <a:sym typeface="Arial"/>
              </a:rPr>
              <a:t> 1657 ppl with 98 major prospects</a:t>
            </a:r>
          </a:p>
          <a:p>
            <a:pPr rtl="0" fontAlgn="base"/>
            <a:r>
              <a:rPr lang="en-US" sz="1100" b="0" i="0" u="none" strike="noStrike" cap="none" dirty="0">
                <a:solidFill>
                  <a:srgbClr val="000000"/>
                </a:solidFill>
                <a:effectLst/>
                <a:latin typeface="Arial"/>
                <a:ea typeface="Arial"/>
                <a:cs typeface="Arial"/>
                <a:sym typeface="Arial"/>
              </a:rPr>
              <a:t>Awards Gala - total participants ~300 with Major gift prospects ~96 </a:t>
            </a:r>
          </a:p>
          <a:p>
            <a:pPr rtl="0" fontAlgn="base"/>
            <a:r>
              <a:rPr lang="en-US" sz="1100" b="0" i="0" u="none" strike="noStrike" cap="none" dirty="0">
                <a:solidFill>
                  <a:srgbClr val="000000"/>
                </a:solidFill>
                <a:effectLst/>
                <a:latin typeface="Arial"/>
                <a:ea typeface="Arial"/>
                <a:cs typeface="Arial"/>
                <a:sym typeface="Arial"/>
              </a:rPr>
              <a:t>Hall of Fame Ceremony</a:t>
            </a:r>
          </a:p>
          <a:p>
            <a:br>
              <a:rPr lang="en-US" b="0" i="0" u="none" strike="noStrike" dirty="0">
                <a:solidFill>
                  <a:srgbClr val="000000"/>
                </a:solidFill>
                <a:effectLst/>
              </a:rPr>
            </a:br>
            <a:br>
              <a:rPr lang="en-US" dirty="0"/>
            </a:br>
            <a:endParaRPr dirty="0"/>
          </a:p>
        </p:txBody>
      </p:sp>
    </p:spTree>
    <p:extLst>
      <p:ext uri="{BB962C8B-B14F-4D97-AF65-F5344CB8AC3E}">
        <p14:creationId xmlns:p14="http://schemas.microsoft.com/office/powerpoint/2010/main" val="2870527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f25c9d9cb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f25c9d9cb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15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f25c9d9cb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f25c9d9cb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f25c9d9cb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f25c9d9c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100" b="0" i="0" u="none" strike="noStrike" cap="none" dirty="0">
                <a:solidFill>
                  <a:srgbClr val="000000"/>
                </a:solidFill>
                <a:effectLst/>
                <a:latin typeface="Arial"/>
                <a:ea typeface="Arial"/>
                <a:cs typeface="Arial"/>
                <a:sym typeface="Arial"/>
              </a:rPr>
              <a:t>BENEFITS:</a:t>
            </a:r>
            <a:endParaRPr lang="en-US" b="0" i="0" u="none" strike="noStrike" dirty="0">
              <a:solidFill>
                <a:srgbClr val="000000"/>
              </a:solidFill>
              <a:effectLst/>
            </a:endParaRPr>
          </a:p>
          <a:p>
            <a:pPr rtl="0"/>
            <a:r>
              <a:rPr lang="en-US" sz="1100" b="0" i="0" u="none" strike="noStrike" cap="none" dirty="0">
                <a:solidFill>
                  <a:srgbClr val="000000"/>
                </a:solidFill>
                <a:effectLst/>
                <a:latin typeface="Arial"/>
                <a:ea typeface="Arial"/>
                <a:cs typeface="Arial"/>
                <a:sym typeface="Arial"/>
              </a:rPr>
              <a:t>High level:  we were able to see outliers, and clear indicators of what locations and activities were popular</a:t>
            </a:r>
            <a:endParaRPr lang="en-US" b="0" i="0" u="none" strike="noStrike" dirty="0">
              <a:solidFill>
                <a:srgbClr val="000000"/>
              </a:solidFill>
              <a:effectLst/>
            </a:endParaRPr>
          </a:p>
          <a:p>
            <a:pPr rtl="0"/>
            <a:r>
              <a:rPr lang="en-US" sz="1100" b="0" i="0" u="none" strike="noStrike" cap="none" dirty="0">
                <a:solidFill>
                  <a:srgbClr val="000000"/>
                </a:solidFill>
                <a:effectLst/>
                <a:latin typeface="Arial"/>
                <a:ea typeface="Arial"/>
                <a:cs typeface="Arial"/>
                <a:sym typeface="Arial"/>
              </a:rPr>
              <a:t>Detailed Level View:  we were able to drill down and see how variables influence ___________</a:t>
            </a:r>
            <a:endParaRPr lang="en-US" b="0" i="0" u="none" strike="noStrike" dirty="0">
              <a:solidFill>
                <a:srgbClr val="000000"/>
              </a:solidFill>
              <a:effectLst/>
            </a:endParaRPr>
          </a:p>
          <a:p>
            <a:pPr rtl="0"/>
            <a:r>
              <a:rPr lang="en-US" sz="1100" b="0" i="0" u="none" strike="noStrike" cap="none" dirty="0">
                <a:solidFill>
                  <a:srgbClr val="000000"/>
                </a:solidFill>
                <a:effectLst/>
                <a:latin typeface="Arial"/>
                <a:ea typeface="Arial"/>
                <a:cs typeface="Arial"/>
                <a:sym typeface="Arial"/>
              </a:rPr>
              <a:t>Correlations: showed us direction on what variables influence one another and able to provide direction for MP and FT </a:t>
            </a:r>
            <a:endParaRPr lang="en-US" b="0" i="0" u="none" strike="noStrike" dirty="0">
              <a:solidFill>
                <a:srgbClr val="000000"/>
              </a:solidFill>
              <a:effectLst/>
            </a:endParaRPr>
          </a:p>
          <a:p>
            <a:pPr rtl="0"/>
            <a:r>
              <a:rPr lang="en-US" sz="1100" b="0" i="0" u="none" strike="noStrike" cap="none" dirty="0">
                <a:solidFill>
                  <a:srgbClr val="000000"/>
                </a:solidFill>
                <a:effectLst/>
                <a:latin typeface="Arial"/>
                <a:ea typeface="Arial"/>
                <a:cs typeface="Arial"/>
                <a:sym typeface="Arial"/>
              </a:rPr>
              <a:t>You will see all of these charts shown throughout the rest of the presentation</a:t>
            </a:r>
            <a:endParaRPr lang="en-US" b="0" i="0" u="none" strike="noStrike" dirty="0">
              <a:solidFill>
                <a:srgbClr val="000000"/>
              </a:solidFill>
              <a:effectLst/>
            </a:endParaRPr>
          </a:p>
          <a:p>
            <a:br>
              <a:rPr lang="en-US" dirty="0"/>
            </a:br>
            <a:br>
              <a:rPr lang="en-US" dirty="0"/>
            </a:br>
            <a:endParaRP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f25c9d9cb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f25c9d9c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Lato"/>
                <a:ea typeface="Lato"/>
                <a:cs typeface="Lato"/>
                <a:sym typeface="Lato"/>
              </a:rPr>
              <a:t>We found that this is a good analysis for a bird’s eye view and guides us to seeing outliers and </a:t>
            </a:r>
            <a:r>
              <a:rPr lang="en-US" sz="1100" dirty="0" err="1">
                <a:solidFill>
                  <a:schemeClr val="dk1"/>
                </a:solidFill>
                <a:latin typeface="Lato"/>
                <a:ea typeface="Lato"/>
                <a:cs typeface="Lato"/>
                <a:sym typeface="Lato"/>
              </a:rPr>
              <a:t>startt</a:t>
            </a:r>
            <a:r>
              <a:rPr lang="en-US" sz="1100" dirty="0">
                <a:solidFill>
                  <a:schemeClr val="dk1"/>
                </a:solidFill>
                <a:latin typeface="Lato"/>
                <a:ea typeface="Lato"/>
                <a:cs typeface="Lato"/>
                <a:sym typeface="Lato"/>
              </a:rPr>
              <a:t> </a:t>
            </a:r>
            <a:r>
              <a:rPr lang="en-US" sz="1100" dirty="0" err="1">
                <a:solidFill>
                  <a:schemeClr val="dk1"/>
                </a:solidFill>
                <a:latin typeface="Lato"/>
                <a:ea typeface="Lato"/>
                <a:cs typeface="Lato"/>
                <a:sym typeface="Lato"/>
              </a:rPr>
              <a:t>tto</a:t>
            </a:r>
            <a:r>
              <a:rPr lang="en-US" sz="1100" dirty="0">
                <a:solidFill>
                  <a:schemeClr val="dk1"/>
                </a:solidFill>
                <a:latin typeface="Lato"/>
                <a:ea typeface="Lato"/>
                <a:cs typeface="Lato"/>
                <a:sym typeface="Lato"/>
              </a:rPr>
              <a:t> see a shift of </a:t>
            </a:r>
            <a:r>
              <a:rPr lang="en-US" sz="1100" dirty="0" err="1">
                <a:solidFill>
                  <a:schemeClr val="dk1"/>
                </a:solidFill>
                <a:latin typeface="Lato"/>
                <a:ea typeface="Lato"/>
                <a:cs typeface="Lato"/>
                <a:sym typeface="Lato"/>
              </a:rPr>
              <a:t>relattionships</a:t>
            </a:r>
            <a:r>
              <a:rPr lang="en-US" sz="1100" dirty="0">
                <a:solidFill>
                  <a:schemeClr val="dk1"/>
                </a:solidFill>
                <a:latin typeface="Lato"/>
                <a:ea typeface="Lato"/>
                <a:cs typeface="Lato"/>
                <a:sym typeface="Lato"/>
              </a:rPr>
              <a:t>.  We used this as a guide</a:t>
            </a: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3078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af21a630e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af21a630ea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28939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f21a630ea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af21a630ea_0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Elbow tells us the optimal value of clustering bins that we should create.  To have the disttance from the center to be in the minimum from each cluster.  We should cluster 3 to 4 max.</a:t>
            </a:r>
            <a:endParaRPr/>
          </a:p>
          <a:p>
            <a:pPr marL="0" lvl="0" indent="0" algn="l" rtl="0">
              <a:lnSpc>
                <a:spcPct val="100000"/>
              </a:lnSpc>
              <a:spcBef>
                <a:spcPts val="0"/>
              </a:spcBef>
              <a:spcAft>
                <a:spcPts val="0"/>
              </a:spcAft>
              <a:buSzPts val="1100"/>
              <a:buNone/>
            </a:pPr>
            <a:r>
              <a:rPr lang="en"/>
              <a:t>4 colors on KNN are showing less than .2.  Shows the different groups.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Bullet points around the clusters.  Mentioning clustering around numeric data </a:t>
            </a:r>
            <a:endParaRPr/>
          </a:p>
          <a:p>
            <a:pPr marL="0" lvl="0" indent="0" algn="l" rtl="0">
              <a:lnSpc>
                <a:spcPct val="100000"/>
              </a:lnSpc>
              <a:spcBef>
                <a:spcPts val="0"/>
              </a:spcBef>
              <a:spcAft>
                <a:spcPts val="0"/>
              </a:spcAft>
              <a:buSzPts val="1100"/>
              <a:buNone/>
            </a:pPr>
            <a:r>
              <a:rPr lang="en"/>
              <a:t>As FT increase, y axis increases. Very compact 0-100.  The y-axis grows farther apart as MP.</a:t>
            </a:r>
            <a:endParaRPr/>
          </a:p>
        </p:txBody>
      </p:sp>
    </p:spTree>
    <p:extLst>
      <p:ext uri="{BB962C8B-B14F-4D97-AF65-F5344CB8AC3E}">
        <p14:creationId xmlns:p14="http://schemas.microsoft.com/office/powerpoint/2010/main" val="57671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9" name="Group 8"/>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2807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65316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949148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6073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828888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9726374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7639490"/>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1562142"/>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204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509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0894899"/>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544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6157531"/>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hf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6.png"/><Relationship Id="rId7" Type="http://schemas.openxmlformats.org/officeDocument/2006/relationships/diagramLayout" Target="../diagrams/layout7.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Data" Target="../diagrams/data7.xml"/><Relationship Id="rId5" Type="http://schemas.openxmlformats.org/officeDocument/2006/relationships/image" Target="../media/image10.png"/><Relationship Id="rId10" Type="http://schemas.microsoft.com/office/2007/relationships/diagramDrawing" Target="../diagrams/drawing7.xml"/><Relationship Id="rId4" Type="http://schemas.openxmlformats.org/officeDocument/2006/relationships/image" Target="../media/image9.png"/><Relationship Id="rId9" Type="http://schemas.openxmlformats.org/officeDocument/2006/relationships/diagramColors" Target="../diagrams/colors7.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6.png"/><Relationship Id="rId7" Type="http://schemas.openxmlformats.org/officeDocument/2006/relationships/diagramLayout" Target="../diagrams/layout8.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Data" Target="../diagrams/data8.xml"/><Relationship Id="rId5" Type="http://schemas.openxmlformats.org/officeDocument/2006/relationships/image" Target="../media/image12.png"/><Relationship Id="rId10" Type="http://schemas.microsoft.com/office/2007/relationships/diagramDrawing" Target="../diagrams/drawing8.xml"/><Relationship Id="rId4" Type="http://schemas.openxmlformats.org/officeDocument/2006/relationships/image" Target="../media/image11.png"/><Relationship Id="rId9" Type="http://schemas.openxmlformats.org/officeDocument/2006/relationships/diagramColors" Target="../diagrams/colors8.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6.png"/><Relationship Id="rId7" Type="http://schemas.openxmlformats.org/officeDocument/2006/relationships/diagramLayout" Target="../diagrams/layout9.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Data" Target="../diagrams/data9.xml"/><Relationship Id="rId5" Type="http://schemas.openxmlformats.org/officeDocument/2006/relationships/image" Target="../media/image14.png"/><Relationship Id="rId10" Type="http://schemas.microsoft.com/office/2007/relationships/diagramDrawing" Target="../diagrams/drawing9.xml"/><Relationship Id="rId4" Type="http://schemas.openxmlformats.org/officeDocument/2006/relationships/image" Target="../media/image13.png"/><Relationship Id="rId9" Type="http://schemas.openxmlformats.org/officeDocument/2006/relationships/diagramColors" Target="../diagrams/colors9.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6.png"/><Relationship Id="rId7" Type="http://schemas.openxmlformats.org/officeDocument/2006/relationships/diagramLayout" Target="../diagrams/layout10.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Data" Target="../diagrams/data10.xml"/><Relationship Id="rId5" Type="http://schemas.openxmlformats.org/officeDocument/2006/relationships/image" Target="../media/image16.png"/><Relationship Id="rId10" Type="http://schemas.microsoft.com/office/2007/relationships/diagramDrawing" Target="../diagrams/drawing10.xml"/><Relationship Id="rId4" Type="http://schemas.openxmlformats.org/officeDocument/2006/relationships/image" Target="../media/image15.png"/><Relationship Id="rId9" Type="http://schemas.openxmlformats.org/officeDocument/2006/relationships/diagramColors" Target="../diagrams/colors10.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6.png"/><Relationship Id="rId7" Type="http://schemas.openxmlformats.org/officeDocument/2006/relationships/diagramLayout" Target="../diagrams/layout11.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Data" Target="../diagrams/data11.xml"/><Relationship Id="rId5" Type="http://schemas.openxmlformats.org/officeDocument/2006/relationships/image" Target="../media/image18.png"/><Relationship Id="rId10" Type="http://schemas.microsoft.com/office/2007/relationships/diagramDrawing" Target="../diagrams/drawing11.xml"/><Relationship Id="rId4" Type="http://schemas.openxmlformats.org/officeDocument/2006/relationships/image" Target="../media/image17.png"/><Relationship Id="rId9" Type="http://schemas.openxmlformats.org/officeDocument/2006/relationships/diagramColors" Target="../diagrams/colors11.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QuickStyle" Target="../diagrams/quickStyle13.xml"/><Relationship Id="rId3" Type="http://schemas.openxmlformats.org/officeDocument/2006/relationships/image" Target="../media/image6.png"/><Relationship Id="rId7" Type="http://schemas.openxmlformats.org/officeDocument/2006/relationships/diagramLayout" Target="../diagrams/layout12.xml"/><Relationship Id="rId12" Type="http://schemas.openxmlformats.org/officeDocument/2006/relationships/diagramLayout" Target="../diagrams/layout13.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Data" Target="../diagrams/data12.xml"/><Relationship Id="rId11" Type="http://schemas.openxmlformats.org/officeDocument/2006/relationships/diagramData" Target="../diagrams/data13.xml"/><Relationship Id="rId5" Type="http://schemas.openxmlformats.org/officeDocument/2006/relationships/image" Target="../media/image20.png"/><Relationship Id="rId15" Type="http://schemas.microsoft.com/office/2007/relationships/diagramDrawing" Target="../diagrams/drawing13.xml"/><Relationship Id="rId10" Type="http://schemas.microsoft.com/office/2007/relationships/diagramDrawing" Target="../diagrams/drawing12.xml"/><Relationship Id="rId4" Type="http://schemas.openxmlformats.org/officeDocument/2006/relationships/image" Target="../media/image19.png"/><Relationship Id="rId9" Type="http://schemas.openxmlformats.org/officeDocument/2006/relationships/diagramColors" Target="../diagrams/colors12.xml"/><Relationship Id="rId14" Type="http://schemas.openxmlformats.org/officeDocument/2006/relationships/diagramColors" Target="../diagrams/colors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6.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6.png"/><Relationship Id="rId7" Type="http://schemas.openxmlformats.org/officeDocument/2006/relationships/diagramColors" Target="../diagrams/colors14.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png"/><Relationship Id="rId7" Type="http://schemas.openxmlformats.org/officeDocument/2006/relationships/diagramColors" Target="../diagrams/colors15.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prstGeom prst="rect">
            <a:avLst/>
          </a:prstGeom>
          <a:solidFill>
            <a:srgbClr val="FFDD06">
              <a:alpha val="98039"/>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t>Data challenge -  </a:t>
            </a:r>
            <a:br>
              <a:rPr lang="en" dirty="0"/>
            </a:br>
            <a:r>
              <a:rPr lang="en" dirty="0"/>
              <a:t>python</a:t>
            </a:r>
            <a:endParaRPr dirty="0"/>
          </a:p>
        </p:txBody>
      </p:sp>
      <p:sp>
        <p:nvSpPr>
          <p:cNvPr id="73" name="Google Shape;73;p13"/>
          <p:cNvSpPr txBox="1">
            <a:spLocks noGrp="1"/>
          </p:cNvSpPr>
          <p:nvPr>
            <p:ph type="subTitle" idx="1"/>
          </p:nvPr>
        </p:nvSpPr>
        <p:spPr>
          <a:xfrm>
            <a:off x="2583513" y="3046986"/>
            <a:ext cx="5123755" cy="1195076"/>
          </a:xfrm>
          <a:prstGeom prst="rect">
            <a:avLst/>
          </a:prstGeom>
          <a:solidFill>
            <a:srgbClr val="FFDD06"/>
          </a:solidFill>
        </p:spPr>
        <p:txBody>
          <a:bodyPr spcFirstLastPara="1" wrap="square" lIns="91425" tIns="91425" rIns="91425" bIns="91425" anchor="b" anchorCtr="0">
            <a:noAutofit/>
          </a:bodyPr>
          <a:lstStyle/>
          <a:p>
            <a:pPr marL="0" lvl="0" indent="0" algn="l" rtl="0">
              <a:spcBef>
                <a:spcPts val="0"/>
              </a:spcBef>
              <a:spcAft>
                <a:spcPts val="0"/>
              </a:spcAft>
              <a:buNone/>
            </a:pPr>
            <a:endParaRPr lang="en" sz="2100" dirty="0">
              <a:solidFill>
                <a:srgbClr val="FF0000"/>
              </a:solidFill>
            </a:endParaRPr>
          </a:p>
          <a:p>
            <a:pPr lvl="0" algn="r"/>
            <a:r>
              <a:rPr lang="en" sz="2100" dirty="0">
                <a:solidFill>
                  <a:schemeClr val="accent1"/>
                </a:solidFill>
              </a:rPr>
              <a:t>Joseph </a:t>
            </a:r>
            <a:r>
              <a:rPr lang="en" sz="2100" dirty="0" err="1">
                <a:solidFill>
                  <a:schemeClr val="accent1"/>
                </a:solidFill>
              </a:rPr>
              <a:t>Gerig</a:t>
            </a:r>
            <a:r>
              <a:rPr lang="en" sz="2100" dirty="0">
                <a:solidFill>
                  <a:schemeClr val="accent1"/>
                </a:solidFill>
              </a:rPr>
              <a:t>   		       </a:t>
            </a:r>
            <a:r>
              <a:rPr lang="en" sz="2100" dirty="0" err="1">
                <a:solidFill>
                  <a:schemeClr val="accent1"/>
                </a:solidFill>
              </a:rPr>
              <a:t>BoKyeung</a:t>
            </a:r>
            <a:r>
              <a:rPr lang="en" sz="2100" dirty="0">
                <a:solidFill>
                  <a:schemeClr val="accent1"/>
                </a:solidFill>
              </a:rPr>
              <a:t> Kim, </a:t>
            </a:r>
          </a:p>
          <a:p>
            <a:pPr lvl="0" algn="r"/>
            <a:r>
              <a:rPr lang="en" sz="2100" dirty="0">
                <a:solidFill>
                  <a:schemeClr val="accent1"/>
                </a:solidFill>
              </a:rPr>
              <a:t>Gloria Majchrzak			Harsh </a:t>
            </a:r>
            <a:r>
              <a:rPr lang="en" sz="2100" dirty="0" err="1">
                <a:solidFill>
                  <a:schemeClr val="accent1"/>
                </a:solidFill>
              </a:rPr>
              <a:t>Pundir</a:t>
            </a:r>
            <a:endParaRPr lang="en" sz="2100" dirty="0">
              <a:solidFill>
                <a:schemeClr val="accent1"/>
              </a:solidFill>
            </a:endParaRPr>
          </a:p>
          <a:p>
            <a:pPr algn="r"/>
            <a:r>
              <a:rPr lang="en-US" sz="2100" dirty="0"/>
              <a:t>BUDT758 X	_01</a:t>
            </a:r>
          </a:p>
        </p:txBody>
      </p:sp>
      <p:sp>
        <p:nvSpPr>
          <p:cNvPr id="2" name="Slide Number Placeholder 1">
            <a:extLst>
              <a:ext uri="{FF2B5EF4-FFF2-40B4-BE49-F238E27FC236}">
                <a16:creationId xmlns:a16="http://schemas.microsoft.com/office/drawing/2014/main" id="{8496E107-0C7D-D24A-A954-7E2838A453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6" name="Picture 5" descr="Text&#10;&#10;Description automatically generated">
            <a:extLst>
              <a:ext uri="{FF2B5EF4-FFF2-40B4-BE49-F238E27FC236}">
                <a16:creationId xmlns:a16="http://schemas.microsoft.com/office/drawing/2014/main" id="{714CB7B2-BB8A-6A4E-97C1-4A25D1E59340}"/>
              </a:ext>
            </a:extLst>
          </p:cNvPr>
          <p:cNvPicPr>
            <a:picLocks noChangeAspect="1"/>
          </p:cNvPicPr>
          <p:nvPr/>
        </p:nvPicPr>
        <p:blipFill>
          <a:blip r:embed="rId3"/>
          <a:stretch>
            <a:fillRect/>
          </a:stretch>
        </p:blipFill>
        <p:spPr>
          <a:xfrm>
            <a:off x="7373012" y="90398"/>
            <a:ext cx="1671781" cy="3946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9"/>
          <p:cNvSpPr txBox="1">
            <a:spLocks noGrp="1"/>
          </p:cNvSpPr>
          <p:nvPr>
            <p:ph type="title"/>
          </p:nvPr>
        </p:nvSpPr>
        <p:spPr>
          <a:xfrm>
            <a:off x="624613" y="286341"/>
            <a:ext cx="3160578"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dirty="0"/>
              <a:t>K-Means Clustering</a:t>
            </a:r>
            <a:endParaRPr dirty="0"/>
          </a:p>
        </p:txBody>
      </p:sp>
      <p:sp>
        <p:nvSpPr>
          <p:cNvPr id="280" name="Google Shape;280;p2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281" name="Google Shape;281;p29"/>
          <p:cNvPicPr preferRelativeResize="0"/>
          <p:nvPr/>
        </p:nvPicPr>
        <p:blipFill>
          <a:blip r:embed="rId3">
            <a:alphaModFix/>
          </a:blip>
          <a:stretch>
            <a:fillRect/>
          </a:stretch>
        </p:blipFill>
        <p:spPr>
          <a:xfrm>
            <a:off x="624613" y="1366144"/>
            <a:ext cx="3947388" cy="2754112"/>
          </a:xfrm>
          <a:prstGeom prst="rect">
            <a:avLst/>
          </a:prstGeom>
          <a:noFill/>
          <a:ln>
            <a:noFill/>
          </a:ln>
        </p:spPr>
      </p:pic>
      <p:pic>
        <p:nvPicPr>
          <p:cNvPr id="282" name="Google Shape;282;p29"/>
          <p:cNvPicPr preferRelativeResize="0"/>
          <p:nvPr/>
        </p:nvPicPr>
        <p:blipFill>
          <a:blip r:embed="rId4">
            <a:alphaModFix/>
          </a:blip>
          <a:stretch>
            <a:fillRect/>
          </a:stretch>
        </p:blipFill>
        <p:spPr>
          <a:xfrm>
            <a:off x="5022978" y="1366144"/>
            <a:ext cx="4021815" cy="2865614"/>
          </a:xfrm>
          <a:prstGeom prst="rect">
            <a:avLst/>
          </a:prstGeom>
          <a:noFill/>
          <a:ln>
            <a:noFill/>
          </a:ln>
        </p:spPr>
      </p:pic>
      <p:pic>
        <p:nvPicPr>
          <p:cNvPr id="6" name="Google Shape;208;p21" descr="Text&#10;&#10;Description automatically generated">
            <a:extLst>
              <a:ext uri="{FF2B5EF4-FFF2-40B4-BE49-F238E27FC236}">
                <a16:creationId xmlns:a16="http://schemas.microsoft.com/office/drawing/2014/main" id="{E80CAA76-7F01-974F-8BDB-62D189A700C1}"/>
              </a:ext>
            </a:extLst>
          </p:cNvPr>
          <p:cNvPicPr preferRelativeResize="0"/>
          <p:nvPr/>
        </p:nvPicPr>
        <p:blipFill rotWithShape="1">
          <a:blip r:embed="rId5">
            <a:alphaModFix/>
          </a:blip>
          <a:srcRect/>
          <a:stretch/>
        </p:blipFill>
        <p:spPr>
          <a:xfrm>
            <a:off x="7373012" y="90398"/>
            <a:ext cx="1671781" cy="394650"/>
          </a:xfrm>
          <a:prstGeom prst="rect">
            <a:avLst/>
          </a:prstGeom>
          <a:noFill/>
          <a:ln>
            <a:noFill/>
          </a:ln>
        </p:spPr>
      </p:pic>
    </p:spTree>
    <p:extLst>
      <p:ext uri="{BB962C8B-B14F-4D97-AF65-F5344CB8AC3E}">
        <p14:creationId xmlns:p14="http://schemas.microsoft.com/office/powerpoint/2010/main" val="325111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A560-2BC6-6E41-87D9-4C845A2A1D8C}"/>
              </a:ext>
            </a:extLst>
          </p:cNvPr>
          <p:cNvSpPr>
            <a:spLocks noGrp="1"/>
          </p:cNvSpPr>
          <p:nvPr>
            <p:ph type="title"/>
          </p:nvPr>
        </p:nvSpPr>
        <p:spPr>
          <a:xfrm>
            <a:off x="576532" y="61141"/>
            <a:ext cx="8155180" cy="635400"/>
          </a:xfrm>
        </p:spPr>
        <p:txBody>
          <a:bodyPr/>
          <a:lstStyle/>
          <a:p>
            <a:r>
              <a:rPr lang="en-US" dirty="0"/>
              <a:t>Findings and Results – Detailed Level</a:t>
            </a:r>
          </a:p>
        </p:txBody>
      </p:sp>
      <p:sp>
        <p:nvSpPr>
          <p:cNvPr id="4" name="Slide Number Placeholder 3">
            <a:extLst>
              <a:ext uri="{FF2B5EF4-FFF2-40B4-BE49-F238E27FC236}">
                <a16:creationId xmlns:a16="http://schemas.microsoft.com/office/drawing/2014/main" id="{A0C2149F-FA0A-B344-930F-201CF8D78B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aphicFrame>
        <p:nvGraphicFramePr>
          <p:cNvPr id="5" name="Diagram 4">
            <a:extLst>
              <a:ext uri="{FF2B5EF4-FFF2-40B4-BE49-F238E27FC236}">
                <a16:creationId xmlns:a16="http://schemas.microsoft.com/office/drawing/2014/main" id="{37243560-1A83-CF45-8D98-D0C751C9EFA1}"/>
              </a:ext>
            </a:extLst>
          </p:cNvPr>
          <p:cNvGraphicFramePr/>
          <p:nvPr>
            <p:extLst>
              <p:ext uri="{D42A27DB-BD31-4B8C-83A1-F6EECF244321}">
                <p14:modId xmlns:p14="http://schemas.microsoft.com/office/powerpoint/2010/main" val="1025543183"/>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oogle Shape;208;p21" descr="Text&#10;&#10;Description automatically generated">
            <a:extLst>
              <a:ext uri="{FF2B5EF4-FFF2-40B4-BE49-F238E27FC236}">
                <a16:creationId xmlns:a16="http://schemas.microsoft.com/office/drawing/2014/main" id="{1E9F546C-2F9D-0F40-B982-D77F401F95AE}"/>
              </a:ext>
            </a:extLst>
          </p:cNvPr>
          <p:cNvPicPr preferRelativeResize="0"/>
          <p:nvPr/>
        </p:nvPicPr>
        <p:blipFill rotWithShape="1">
          <a:blip r:embed="rId8">
            <a:alphaModFix/>
          </a:blip>
          <a:srcRect/>
          <a:stretch/>
        </p:blipFill>
        <p:spPr>
          <a:xfrm>
            <a:off x="7373012" y="90398"/>
            <a:ext cx="1671781" cy="394650"/>
          </a:xfrm>
          <a:prstGeom prst="rect">
            <a:avLst/>
          </a:prstGeom>
          <a:noFill/>
          <a:ln>
            <a:noFill/>
          </a:ln>
        </p:spPr>
      </p:pic>
    </p:spTree>
    <p:extLst>
      <p:ext uri="{BB962C8B-B14F-4D97-AF65-F5344CB8AC3E}">
        <p14:creationId xmlns:p14="http://schemas.microsoft.com/office/powerpoint/2010/main" val="120971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534504" y="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dirty="0"/>
              <a:t>Findings &amp; Results</a:t>
            </a:r>
            <a:br>
              <a:rPr lang="en" dirty="0"/>
            </a:br>
            <a:endParaRPr dirty="0"/>
          </a:p>
        </p:txBody>
      </p:sp>
      <p:sp>
        <p:nvSpPr>
          <p:cNvPr id="207" name="Google Shape;207;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08" name="Google Shape;208;p21" descr="Text&#10;&#10;Description automatically generated"/>
          <p:cNvPicPr preferRelativeResize="0"/>
          <p:nvPr/>
        </p:nvPicPr>
        <p:blipFill rotWithShape="1">
          <a:blip r:embed="rId3">
            <a:alphaModFix/>
          </a:blip>
          <a:srcRect/>
          <a:stretch/>
        </p:blipFill>
        <p:spPr>
          <a:xfrm>
            <a:off x="7373012" y="90398"/>
            <a:ext cx="1671781" cy="394650"/>
          </a:xfrm>
          <a:prstGeom prst="rect">
            <a:avLst/>
          </a:prstGeom>
          <a:noFill/>
          <a:ln>
            <a:noFill/>
          </a:ln>
        </p:spPr>
      </p:pic>
      <p:pic>
        <p:nvPicPr>
          <p:cNvPr id="209" name="Google Shape;209;p21"/>
          <p:cNvPicPr preferRelativeResize="0"/>
          <p:nvPr/>
        </p:nvPicPr>
        <p:blipFill>
          <a:blip r:embed="rId4">
            <a:alphaModFix/>
          </a:blip>
          <a:stretch>
            <a:fillRect/>
          </a:stretch>
        </p:blipFill>
        <p:spPr>
          <a:xfrm>
            <a:off x="859925" y="613546"/>
            <a:ext cx="3712075" cy="4075213"/>
          </a:xfrm>
          <a:prstGeom prst="rect">
            <a:avLst/>
          </a:prstGeom>
          <a:noFill/>
          <a:ln>
            <a:noFill/>
          </a:ln>
        </p:spPr>
      </p:pic>
      <p:pic>
        <p:nvPicPr>
          <p:cNvPr id="7" name="Picture 2">
            <a:extLst>
              <a:ext uri="{FF2B5EF4-FFF2-40B4-BE49-F238E27FC236}">
                <a16:creationId xmlns:a16="http://schemas.microsoft.com/office/drawing/2014/main" id="{8C678362-D36A-A84B-98F7-20BA82D1E9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635400"/>
            <a:ext cx="4430332" cy="30458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8E1E81BE-ED11-D844-8B54-85D5B9A2FC90}"/>
              </a:ext>
            </a:extLst>
          </p:cNvPr>
          <p:cNvGraphicFramePr/>
          <p:nvPr>
            <p:extLst>
              <p:ext uri="{D42A27DB-BD31-4B8C-83A1-F6EECF244321}">
                <p14:modId xmlns:p14="http://schemas.microsoft.com/office/powerpoint/2010/main" val="3898744848"/>
              </p:ext>
            </p:extLst>
          </p:nvPr>
        </p:nvGraphicFramePr>
        <p:xfrm>
          <a:off x="-40082" y="4069830"/>
          <a:ext cx="1081898" cy="10593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4736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534504" y="90398"/>
            <a:ext cx="6535997" cy="1055822"/>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dirty="0"/>
              <a:t>Findings &amp; Results FT - Location</a:t>
            </a:r>
            <a:br>
              <a:rPr lang="en" dirty="0"/>
            </a:br>
            <a:br>
              <a:rPr lang="en" dirty="0"/>
            </a:br>
            <a:endParaRPr dirty="0"/>
          </a:p>
        </p:txBody>
      </p:sp>
      <p:sp>
        <p:nvSpPr>
          <p:cNvPr id="207" name="Google Shape;207;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08" name="Google Shape;208;p21" descr="Text&#10;&#10;Description automatically generated"/>
          <p:cNvPicPr preferRelativeResize="0"/>
          <p:nvPr/>
        </p:nvPicPr>
        <p:blipFill rotWithShape="1">
          <a:blip r:embed="rId3">
            <a:alphaModFix/>
          </a:blip>
          <a:srcRect/>
          <a:stretch/>
        </p:blipFill>
        <p:spPr>
          <a:xfrm>
            <a:off x="7373012" y="90398"/>
            <a:ext cx="1671781" cy="394650"/>
          </a:xfrm>
          <a:prstGeom prst="rect">
            <a:avLst/>
          </a:prstGeom>
          <a:noFill/>
          <a:ln>
            <a:noFill/>
          </a:ln>
        </p:spPr>
      </p:pic>
      <p:pic>
        <p:nvPicPr>
          <p:cNvPr id="8" name="Picture 2">
            <a:extLst>
              <a:ext uri="{FF2B5EF4-FFF2-40B4-BE49-F238E27FC236}">
                <a16:creationId xmlns:a16="http://schemas.microsoft.com/office/drawing/2014/main" id="{7F003F2E-52F0-7E44-B623-224EF31E2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798" y="845656"/>
            <a:ext cx="3407372" cy="36758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8ABA2DE-4B7C-DA4F-A97C-F8A63E1F5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4801" y="763908"/>
            <a:ext cx="3631399" cy="41399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id="{2384B76B-8313-1C4B-ADA6-D64F33684B61}"/>
              </a:ext>
            </a:extLst>
          </p:cNvPr>
          <p:cNvGraphicFramePr/>
          <p:nvPr>
            <p:extLst>
              <p:ext uri="{D42A27DB-BD31-4B8C-83A1-F6EECF244321}">
                <p14:modId xmlns:p14="http://schemas.microsoft.com/office/powerpoint/2010/main" val="1361026262"/>
              </p:ext>
            </p:extLst>
          </p:nvPr>
        </p:nvGraphicFramePr>
        <p:xfrm>
          <a:off x="-40082" y="4069830"/>
          <a:ext cx="1081898" cy="10593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396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534504" y="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dirty="0"/>
              <a:t>Findings &amp; Results – Group</a:t>
            </a:r>
            <a:br>
              <a:rPr lang="en" dirty="0"/>
            </a:br>
            <a:endParaRPr dirty="0"/>
          </a:p>
        </p:txBody>
      </p:sp>
      <p:sp>
        <p:nvSpPr>
          <p:cNvPr id="234" name="Google Shape;234;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35" name="Google Shape;235;p24" descr="Text&#10;&#10;Description automatically generated"/>
          <p:cNvPicPr preferRelativeResize="0"/>
          <p:nvPr/>
        </p:nvPicPr>
        <p:blipFill rotWithShape="1">
          <a:blip r:embed="rId3">
            <a:alphaModFix/>
          </a:blip>
          <a:srcRect/>
          <a:stretch/>
        </p:blipFill>
        <p:spPr>
          <a:xfrm>
            <a:off x="7373012" y="90398"/>
            <a:ext cx="1671781" cy="394650"/>
          </a:xfrm>
          <a:prstGeom prst="rect">
            <a:avLst/>
          </a:prstGeom>
          <a:noFill/>
          <a:ln>
            <a:noFill/>
          </a:ln>
        </p:spPr>
      </p:pic>
      <p:sp>
        <p:nvSpPr>
          <p:cNvPr id="2" name="Rectangle 1">
            <a:extLst>
              <a:ext uri="{FF2B5EF4-FFF2-40B4-BE49-F238E27FC236}">
                <a16:creationId xmlns:a16="http://schemas.microsoft.com/office/drawing/2014/main" id="{0C41452C-117A-3E44-AD67-131F3F2F0AFB}"/>
              </a:ext>
            </a:extLst>
          </p:cNvPr>
          <p:cNvSpPr/>
          <p:nvPr/>
        </p:nvSpPr>
        <p:spPr>
          <a:xfrm>
            <a:off x="4450813" y="2387084"/>
            <a:ext cx="242374" cy="369332"/>
          </a:xfrm>
          <a:prstGeom prst="rect">
            <a:avLst/>
          </a:prstGeom>
        </p:spPr>
        <p:txBody>
          <a:bodyPr wrap="none">
            <a:spAutoFit/>
          </a:bodyPr>
          <a:lstStyle/>
          <a:p>
            <a:r>
              <a:rPr lang="en-US" dirty="0">
                <a:solidFill>
                  <a:srgbClr val="000000"/>
                </a:solidFill>
              </a:rPr>
              <a:t> </a:t>
            </a:r>
            <a:endParaRPr lang="en-US" dirty="0"/>
          </a:p>
        </p:txBody>
      </p:sp>
      <p:sp>
        <p:nvSpPr>
          <p:cNvPr id="3" name="Rectangle 2">
            <a:extLst>
              <a:ext uri="{FF2B5EF4-FFF2-40B4-BE49-F238E27FC236}">
                <a16:creationId xmlns:a16="http://schemas.microsoft.com/office/drawing/2014/main" id="{6A9E85D2-6963-E549-B999-91BAF08D3E59}"/>
              </a:ext>
            </a:extLst>
          </p:cNvPr>
          <p:cNvSpPr/>
          <p:nvPr/>
        </p:nvSpPr>
        <p:spPr>
          <a:xfrm>
            <a:off x="4450813" y="2387084"/>
            <a:ext cx="242374" cy="369332"/>
          </a:xfrm>
          <a:prstGeom prst="rect">
            <a:avLst/>
          </a:prstGeom>
        </p:spPr>
        <p:txBody>
          <a:bodyPr wrap="none">
            <a:spAutoFit/>
          </a:bodyPr>
          <a:lstStyle/>
          <a:p>
            <a:r>
              <a:rPr lang="en-US" dirty="0">
                <a:solidFill>
                  <a:srgbClr val="000000"/>
                </a:solidFill>
              </a:rPr>
              <a:t> </a:t>
            </a:r>
            <a:endParaRPr lang="en-US" dirty="0"/>
          </a:p>
        </p:txBody>
      </p:sp>
      <p:pic>
        <p:nvPicPr>
          <p:cNvPr id="6148" name="Picture 4">
            <a:extLst>
              <a:ext uri="{FF2B5EF4-FFF2-40B4-BE49-F238E27FC236}">
                <a16:creationId xmlns:a16="http://schemas.microsoft.com/office/drawing/2014/main" id="{7E05E123-F974-D745-8104-018DDBEB7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381" y="635399"/>
            <a:ext cx="3536900" cy="3950208"/>
          </a:xfrm>
          <a:prstGeom prst="rect">
            <a:avLst/>
          </a:prstGeom>
          <a:noFill/>
        </p:spPr>
      </p:pic>
      <p:pic>
        <p:nvPicPr>
          <p:cNvPr id="8194" name="Picture 2">
            <a:extLst>
              <a:ext uri="{FF2B5EF4-FFF2-40B4-BE49-F238E27FC236}">
                <a16:creationId xmlns:a16="http://schemas.microsoft.com/office/drawing/2014/main" id="{0902EC43-3E57-CE4A-B3ED-ACD2E8C58D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0813" y="920168"/>
            <a:ext cx="4542339" cy="31228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5D8E5BB0-6C9B-BA42-A4A1-FF95E1A89E5B}"/>
              </a:ext>
            </a:extLst>
          </p:cNvPr>
          <p:cNvGraphicFramePr/>
          <p:nvPr>
            <p:extLst>
              <p:ext uri="{D42A27DB-BD31-4B8C-83A1-F6EECF244321}">
                <p14:modId xmlns:p14="http://schemas.microsoft.com/office/powerpoint/2010/main" val="2521879808"/>
              </p:ext>
            </p:extLst>
          </p:nvPr>
        </p:nvGraphicFramePr>
        <p:xfrm>
          <a:off x="-40082" y="4069830"/>
          <a:ext cx="1081898" cy="10593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61641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534504" y="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a:t>Findings &amp; Results – Group</a:t>
            </a:r>
            <a:br>
              <a:rPr lang="en"/>
            </a:br>
            <a:endParaRPr/>
          </a:p>
        </p:txBody>
      </p:sp>
      <p:sp>
        <p:nvSpPr>
          <p:cNvPr id="234" name="Google Shape;234;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235" name="Google Shape;235;p24" descr="Text&#10;&#10;Description automatically generated"/>
          <p:cNvPicPr preferRelativeResize="0"/>
          <p:nvPr/>
        </p:nvPicPr>
        <p:blipFill rotWithShape="1">
          <a:blip r:embed="rId3">
            <a:alphaModFix/>
          </a:blip>
          <a:srcRect/>
          <a:stretch/>
        </p:blipFill>
        <p:spPr>
          <a:xfrm>
            <a:off x="7373012" y="90398"/>
            <a:ext cx="1671781" cy="394650"/>
          </a:xfrm>
          <a:prstGeom prst="rect">
            <a:avLst/>
          </a:prstGeom>
          <a:noFill/>
          <a:ln>
            <a:noFill/>
          </a:ln>
        </p:spPr>
      </p:pic>
      <p:pic>
        <p:nvPicPr>
          <p:cNvPr id="236" name="Google Shape;236;p24"/>
          <p:cNvPicPr preferRelativeResize="0"/>
          <p:nvPr/>
        </p:nvPicPr>
        <p:blipFill>
          <a:blip r:embed="rId4">
            <a:alphaModFix/>
          </a:blip>
          <a:stretch>
            <a:fillRect/>
          </a:stretch>
        </p:blipFill>
        <p:spPr>
          <a:xfrm>
            <a:off x="494225" y="692400"/>
            <a:ext cx="3571875" cy="3914775"/>
          </a:xfrm>
          <a:prstGeom prst="rect">
            <a:avLst/>
          </a:prstGeom>
          <a:noFill/>
          <a:ln>
            <a:noFill/>
          </a:ln>
        </p:spPr>
      </p:pic>
      <p:pic>
        <p:nvPicPr>
          <p:cNvPr id="237" name="Google Shape;237;p24"/>
          <p:cNvPicPr preferRelativeResize="0"/>
          <p:nvPr/>
        </p:nvPicPr>
        <p:blipFill>
          <a:blip r:embed="rId5">
            <a:alphaModFix/>
          </a:blip>
          <a:stretch>
            <a:fillRect/>
          </a:stretch>
        </p:blipFill>
        <p:spPr>
          <a:xfrm>
            <a:off x="5442775" y="739050"/>
            <a:ext cx="3543300" cy="3695700"/>
          </a:xfrm>
          <a:prstGeom prst="rect">
            <a:avLst/>
          </a:prstGeom>
          <a:noFill/>
          <a:ln>
            <a:noFill/>
          </a:ln>
        </p:spPr>
      </p:pic>
      <p:sp>
        <p:nvSpPr>
          <p:cNvPr id="2" name="Rectangle 1">
            <a:extLst>
              <a:ext uri="{FF2B5EF4-FFF2-40B4-BE49-F238E27FC236}">
                <a16:creationId xmlns:a16="http://schemas.microsoft.com/office/drawing/2014/main" id="{0C41452C-117A-3E44-AD67-131F3F2F0AFB}"/>
              </a:ext>
            </a:extLst>
          </p:cNvPr>
          <p:cNvSpPr/>
          <p:nvPr/>
        </p:nvSpPr>
        <p:spPr>
          <a:xfrm>
            <a:off x="4450813" y="2387084"/>
            <a:ext cx="242374" cy="369332"/>
          </a:xfrm>
          <a:prstGeom prst="rect">
            <a:avLst/>
          </a:prstGeom>
        </p:spPr>
        <p:txBody>
          <a:bodyPr wrap="none">
            <a:spAutoFit/>
          </a:bodyPr>
          <a:lstStyle/>
          <a:p>
            <a:r>
              <a:rPr lang="en-US" dirty="0">
                <a:solidFill>
                  <a:srgbClr val="000000"/>
                </a:solidFill>
              </a:rPr>
              <a:t> </a:t>
            </a:r>
            <a:endParaRPr lang="en-US" dirty="0"/>
          </a:p>
        </p:txBody>
      </p:sp>
      <p:sp>
        <p:nvSpPr>
          <p:cNvPr id="3" name="Rectangle 2">
            <a:extLst>
              <a:ext uri="{FF2B5EF4-FFF2-40B4-BE49-F238E27FC236}">
                <a16:creationId xmlns:a16="http://schemas.microsoft.com/office/drawing/2014/main" id="{6A9E85D2-6963-E549-B999-91BAF08D3E59}"/>
              </a:ext>
            </a:extLst>
          </p:cNvPr>
          <p:cNvSpPr/>
          <p:nvPr/>
        </p:nvSpPr>
        <p:spPr>
          <a:xfrm>
            <a:off x="4450813" y="2387084"/>
            <a:ext cx="242374" cy="369332"/>
          </a:xfrm>
          <a:prstGeom prst="rect">
            <a:avLst/>
          </a:prstGeom>
        </p:spPr>
        <p:txBody>
          <a:bodyPr wrap="none">
            <a:spAutoFit/>
          </a:bodyPr>
          <a:lstStyle/>
          <a:p>
            <a:r>
              <a:rPr lang="en-US" dirty="0">
                <a:solidFill>
                  <a:srgbClr val="000000"/>
                </a:solidFill>
              </a:rPr>
              <a:t> </a:t>
            </a:r>
            <a:endParaRPr lang="en-US" dirty="0"/>
          </a:p>
        </p:txBody>
      </p:sp>
      <p:graphicFrame>
        <p:nvGraphicFramePr>
          <p:cNvPr id="10" name="Diagram 9">
            <a:extLst>
              <a:ext uri="{FF2B5EF4-FFF2-40B4-BE49-F238E27FC236}">
                <a16:creationId xmlns:a16="http://schemas.microsoft.com/office/drawing/2014/main" id="{ACEA8698-CA56-294F-9E56-645A5414305B}"/>
              </a:ext>
            </a:extLst>
          </p:cNvPr>
          <p:cNvGraphicFramePr/>
          <p:nvPr>
            <p:extLst>
              <p:ext uri="{D42A27DB-BD31-4B8C-83A1-F6EECF244321}">
                <p14:modId xmlns:p14="http://schemas.microsoft.com/office/powerpoint/2010/main" val="3026605829"/>
              </p:ext>
            </p:extLst>
          </p:nvPr>
        </p:nvGraphicFramePr>
        <p:xfrm>
          <a:off x="-40082" y="4069830"/>
          <a:ext cx="1081898" cy="10593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6083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534504" y="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a:t>Findings &amp; Results – Activity</a:t>
            </a:r>
            <a:br>
              <a:rPr lang="en"/>
            </a:br>
            <a:br>
              <a:rPr lang="en"/>
            </a:br>
            <a:endParaRPr/>
          </a:p>
        </p:txBody>
      </p:sp>
      <p:sp>
        <p:nvSpPr>
          <p:cNvPr id="243" name="Google Shape;243;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244" name="Google Shape;244;p25" descr="Text&#10;&#10;Description automatically generated"/>
          <p:cNvPicPr preferRelativeResize="0"/>
          <p:nvPr/>
        </p:nvPicPr>
        <p:blipFill rotWithShape="1">
          <a:blip r:embed="rId3">
            <a:alphaModFix/>
          </a:blip>
          <a:srcRect/>
          <a:stretch/>
        </p:blipFill>
        <p:spPr>
          <a:xfrm>
            <a:off x="7373012" y="90398"/>
            <a:ext cx="1671781" cy="394650"/>
          </a:xfrm>
          <a:prstGeom prst="rect">
            <a:avLst/>
          </a:prstGeom>
          <a:noFill/>
          <a:ln>
            <a:noFill/>
          </a:ln>
        </p:spPr>
      </p:pic>
      <p:pic>
        <p:nvPicPr>
          <p:cNvPr id="245" name="Google Shape;245;p25"/>
          <p:cNvPicPr preferRelativeResize="0"/>
          <p:nvPr/>
        </p:nvPicPr>
        <p:blipFill>
          <a:blip r:embed="rId4">
            <a:alphaModFix/>
          </a:blip>
          <a:stretch>
            <a:fillRect/>
          </a:stretch>
        </p:blipFill>
        <p:spPr>
          <a:xfrm>
            <a:off x="786809" y="682259"/>
            <a:ext cx="3482561" cy="4400100"/>
          </a:xfrm>
          <a:prstGeom prst="rect">
            <a:avLst/>
          </a:prstGeom>
          <a:noFill/>
          <a:ln>
            <a:noFill/>
          </a:ln>
        </p:spPr>
      </p:pic>
      <p:pic>
        <p:nvPicPr>
          <p:cNvPr id="9218" name="Picture 2">
            <a:extLst>
              <a:ext uri="{FF2B5EF4-FFF2-40B4-BE49-F238E27FC236}">
                <a16:creationId xmlns:a16="http://schemas.microsoft.com/office/drawing/2014/main" id="{BFCF4944-2971-E347-8482-B985239836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5418" y="746083"/>
            <a:ext cx="4544244" cy="31241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671712BA-E685-FF41-B7C2-D549DFA5F863}"/>
              </a:ext>
            </a:extLst>
          </p:cNvPr>
          <p:cNvGraphicFramePr/>
          <p:nvPr>
            <p:extLst>
              <p:ext uri="{D42A27DB-BD31-4B8C-83A1-F6EECF244321}">
                <p14:modId xmlns:p14="http://schemas.microsoft.com/office/powerpoint/2010/main" val="65876845"/>
              </p:ext>
            </p:extLst>
          </p:nvPr>
        </p:nvGraphicFramePr>
        <p:xfrm>
          <a:off x="-40082" y="4069830"/>
          <a:ext cx="1081898" cy="10593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94294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534504" y="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a:t>Findings &amp; Results – Activity</a:t>
            </a:r>
            <a:br>
              <a:rPr lang="en"/>
            </a:br>
            <a:br>
              <a:rPr lang="en"/>
            </a:br>
            <a:endParaRPr/>
          </a:p>
        </p:txBody>
      </p:sp>
      <p:sp>
        <p:nvSpPr>
          <p:cNvPr id="252" name="Google Shape;252;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53" name="Google Shape;253;p26" descr="Text&#10;&#10;Description automatically generated"/>
          <p:cNvPicPr preferRelativeResize="0"/>
          <p:nvPr/>
        </p:nvPicPr>
        <p:blipFill rotWithShape="1">
          <a:blip r:embed="rId3">
            <a:alphaModFix/>
          </a:blip>
          <a:srcRect/>
          <a:stretch/>
        </p:blipFill>
        <p:spPr>
          <a:xfrm>
            <a:off x="7373012" y="90398"/>
            <a:ext cx="1671781" cy="394650"/>
          </a:xfrm>
          <a:prstGeom prst="rect">
            <a:avLst/>
          </a:prstGeom>
          <a:noFill/>
          <a:ln>
            <a:noFill/>
          </a:ln>
        </p:spPr>
      </p:pic>
      <p:pic>
        <p:nvPicPr>
          <p:cNvPr id="254" name="Google Shape;254;p26"/>
          <p:cNvPicPr preferRelativeResize="0"/>
          <p:nvPr/>
        </p:nvPicPr>
        <p:blipFill>
          <a:blip r:embed="rId4">
            <a:alphaModFix/>
          </a:blip>
          <a:stretch>
            <a:fillRect/>
          </a:stretch>
        </p:blipFill>
        <p:spPr>
          <a:xfrm>
            <a:off x="579563" y="635400"/>
            <a:ext cx="3263432" cy="4203300"/>
          </a:xfrm>
          <a:prstGeom prst="rect">
            <a:avLst/>
          </a:prstGeom>
          <a:noFill/>
          <a:ln>
            <a:noFill/>
          </a:ln>
        </p:spPr>
      </p:pic>
      <p:pic>
        <p:nvPicPr>
          <p:cNvPr id="255" name="Google Shape;255;p26"/>
          <p:cNvPicPr preferRelativeResize="0"/>
          <p:nvPr/>
        </p:nvPicPr>
        <p:blipFill>
          <a:blip r:embed="rId5">
            <a:alphaModFix/>
          </a:blip>
          <a:stretch>
            <a:fillRect/>
          </a:stretch>
        </p:blipFill>
        <p:spPr>
          <a:xfrm>
            <a:off x="4764232" y="668575"/>
            <a:ext cx="3317942" cy="4203300"/>
          </a:xfrm>
          <a:prstGeom prst="rect">
            <a:avLst/>
          </a:prstGeom>
          <a:noFill/>
          <a:ln>
            <a:noFill/>
          </a:ln>
        </p:spPr>
      </p:pic>
      <p:graphicFrame>
        <p:nvGraphicFramePr>
          <p:cNvPr id="7" name="Diagram 6">
            <a:extLst>
              <a:ext uri="{FF2B5EF4-FFF2-40B4-BE49-F238E27FC236}">
                <a16:creationId xmlns:a16="http://schemas.microsoft.com/office/drawing/2014/main" id="{C0A0E2C2-8BEA-524E-8ACE-C907520C6582}"/>
              </a:ext>
            </a:extLst>
          </p:cNvPr>
          <p:cNvGraphicFramePr/>
          <p:nvPr>
            <p:extLst>
              <p:ext uri="{D42A27DB-BD31-4B8C-83A1-F6EECF244321}">
                <p14:modId xmlns:p14="http://schemas.microsoft.com/office/powerpoint/2010/main" val="1532947291"/>
              </p:ext>
            </p:extLst>
          </p:nvPr>
        </p:nvGraphicFramePr>
        <p:xfrm>
          <a:off x="97301" y="3762531"/>
          <a:ext cx="964525" cy="16469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11">
            <a:extLst>
              <a:ext uri="{FF2B5EF4-FFF2-40B4-BE49-F238E27FC236}">
                <a16:creationId xmlns:a16="http://schemas.microsoft.com/office/drawing/2014/main" id="{B9EF8BA7-0BE6-A14A-A2DA-EE0F332A5D44}"/>
              </a:ext>
            </a:extLst>
          </p:cNvPr>
          <p:cNvGraphicFramePr/>
          <p:nvPr>
            <p:extLst>
              <p:ext uri="{D42A27DB-BD31-4B8C-83A1-F6EECF244321}">
                <p14:modId xmlns:p14="http://schemas.microsoft.com/office/powerpoint/2010/main" val="1376426152"/>
              </p:ext>
            </p:extLst>
          </p:nvPr>
        </p:nvGraphicFramePr>
        <p:xfrm>
          <a:off x="-40082" y="4069830"/>
          <a:ext cx="1081898" cy="105938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15789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7"/>
          <p:cNvSpPr txBox="1"/>
          <p:nvPr/>
        </p:nvSpPr>
        <p:spPr>
          <a:xfrm>
            <a:off x="4959100" y="1407175"/>
            <a:ext cx="23001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61" name="Google Shape;261;p27"/>
          <p:cNvSpPr txBox="1">
            <a:spLocks noGrp="1"/>
          </p:cNvSpPr>
          <p:nvPr>
            <p:ph type="title"/>
          </p:nvPr>
        </p:nvSpPr>
        <p:spPr>
          <a:xfrm>
            <a:off x="7194399" y="4677483"/>
            <a:ext cx="1949601" cy="5843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i="1" dirty="0"/>
              <a:t>Average over 7 years</a:t>
            </a:r>
            <a:endParaRPr sz="1500" i="1" dirty="0"/>
          </a:p>
          <a:p>
            <a:pPr marL="0" lvl="0" indent="0" algn="l" rtl="0">
              <a:spcBef>
                <a:spcPts val="0"/>
              </a:spcBef>
              <a:spcAft>
                <a:spcPts val="0"/>
              </a:spcAft>
              <a:buNone/>
            </a:pPr>
            <a:r>
              <a:rPr lang="en" sz="1500" dirty="0"/>
              <a:t> </a:t>
            </a:r>
            <a:endParaRPr dirty="0"/>
          </a:p>
        </p:txBody>
      </p:sp>
      <p:pic>
        <p:nvPicPr>
          <p:cNvPr id="262" name="Google Shape;262;p27"/>
          <p:cNvPicPr preferRelativeResize="0"/>
          <p:nvPr/>
        </p:nvPicPr>
        <p:blipFill>
          <a:blip r:embed="rId3">
            <a:alphaModFix/>
          </a:blip>
          <a:stretch>
            <a:fillRect/>
          </a:stretch>
        </p:blipFill>
        <p:spPr>
          <a:xfrm>
            <a:off x="1158708" y="857210"/>
            <a:ext cx="2828501" cy="2121113"/>
          </a:xfrm>
          <a:prstGeom prst="rect">
            <a:avLst/>
          </a:prstGeom>
          <a:noFill/>
          <a:ln>
            <a:noFill/>
          </a:ln>
        </p:spPr>
      </p:pic>
      <p:pic>
        <p:nvPicPr>
          <p:cNvPr id="263" name="Google Shape;263;p27"/>
          <p:cNvPicPr preferRelativeResize="0"/>
          <p:nvPr/>
        </p:nvPicPr>
        <p:blipFill>
          <a:blip r:embed="rId4">
            <a:alphaModFix/>
          </a:blip>
          <a:stretch>
            <a:fillRect/>
          </a:stretch>
        </p:blipFill>
        <p:spPr>
          <a:xfrm>
            <a:off x="5267551" y="874907"/>
            <a:ext cx="2855428" cy="2103415"/>
          </a:xfrm>
          <a:prstGeom prst="rect">
            <a:avLst/>
          </a:prstGeom>
          <a:noFill/>
          <a:ln>
            <a:noFill/>
          </a:ln>
        </p:spPr>
      </p:pic>
      <p:sp>
        <p:nvSpPr>
          <p:cNvPr id="265" name="Google Shape;265;p27"/>
          <p:cNvSpPr txBox="1">
            <a:spLocks noGrp="1"/>
          </p:cNvSpPr>
          <p:nvPr>
            <p:ph type="title"/>
          </p:nvPr>
        </p:nvSpPr>
        <p:spPr>
          <a:xfrm>
            <a:off x="534504" y="67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a:t>Time Series Trends</a:t>
            </a:r>
            <a:endParaRPr/>
          </a:p>
        </p:txBody>
      </p:sp>
      <p:pic>
        <p:nvPicPr>
          <p:cNvPr id="8" name="Google Shape;208;p21" descr="Text&#10;&#10;Description automatically generated">
            <a:extLst>
              <a:ext uri="{FF2B5EF4-FFF2-40B4-BE49-F238E27FC236}">
                <a16:creationId xmlns:a16="http://schemas.microsoft.com/office/drawing/2014/main" id="{CE5A2B87-0CD0-F04C-AD04-E1D2FA85B72B}"/>
              </a:ext>
            </a:extLst>
          </p:cNvPr>
          <p:cNvPicPr preferRelativeResize="0"/>
          <p:nvPr/>
        </p:nvPicPr>
        <p:blipFill rotWithShape="1">
          <a:blip r:embed="rId5">
            <a:alphaModFix/>
          </a:blip>
          <a:srcRect/>
          <a:stretch/>
        </p:blipFill>
        <p:spPr>
          <a:xfrm>
            <a:off x="7373012" y="90398"/>
            <a:ext cx="1671781" cy="394650"/>
          </a:xfrm>
          <a:prstGeom prst="rect">
            <a:avLst/>
          </a:prstGeom>
          <a:noFill/>
          <a:ln>
            <a:noFill/>
          </a:ln>
        </p:spPr>
      </p:pic>
      <p:pic>
        <p:nvPicPr>
          <p:cNvPr id="3" name="Picture 2">
            <a:extLst>
              <a:ext uri="{FF2B5EF4-FFF2-40B4-BE49-F238E27FC236}">
                <a16:creationId xmlns:a16="http://schemas.microsoft.com/office/drawing/2014/main" id="{08CB66FF-0A2B-AF44-A274-8421644EE287}"/>
              </a:ext>
            </a:extLst>
          </p:cNvPr>
          <p:cNvPicPr>
            <a:picLocks noChangeAspect="1"/>
          </p:cNvPicPr>
          <p:nvPr/>
        </p:nvPicPr>
        <p:blipFill>
          <a:blip r:embed="rId6"/>
          <a:stretch>
            <a:fillRect/>
          </a:stretch>
        </p:blipFill>
        <p:spPr>
          <a:xfrm>
            <a:off x="5166420" y="2978322"/>
            <a:ext cx="3379368" cy="1799582"/>
          </a:xfrm>
          <a:prstGeom prst="rect">
            <a:avLst/>
          </a:prstGeom>
        </p:spPr>
      </p:pic>
      <p:pic>
        <p:nvPicPr>
          <p:cNvPr id="5" name="Picture 4">
            <a:extLst>
              <a:ext uri="{FF2B5EF4-FFF2-40B4-BE49-F238E27FC236}">
                <a16:creationId xmlns:a16="http://schemas.microsoft.com/office/drawing/2014/main" id="{D4687B8F-FFE2-134B-B571-D9525EA56D5D}"/>
              </a:ext>
            </a:extLst>
          </p:cNvPr>
          <p:cNvPicPr>
            <a:picLocks noChangeAspect="1"/>
          </p:cNvPicPr>
          <p:nvPr/>
        </p:nvPicPr>
        <p:blipFill>
          <a:blip r:embed="rId7"/>
          <a:stretch>
            <a:fillRect/>
          </a:stretch>
        </p:blipFill>
        <p:spPr>
          <a:xfrm>
            <a:off x="883274" y="2978322"/>
            <a:ext cx="3379368" cy="1799582"/>
          </a:xfrm>
          <a:prstGeom prst="rect">
            <a:avLst/>
          </a:prstGeom>
        </p:spPr>
      </p:pic>
    </p:spTree>
    <p:extLst>
      <p:ext uri="{BB962C8B-B14F-4D97-AF65-F5344CB8AC3E}">
        <p14:creationId xmlns:p14="http://schemas.microsoft.com/office/powerpoint/2010/main" val="56789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560817" y="58478"/>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1100"/>
              <a:buFont typeface="Arial"/>
              <a:buNone/>
            </a:pPr>
            <a:r>
              <a:rPr lang="en"/>
              <a:t>Recommendation</a:t>
            </a:r>
            <a:endParaRPr dirty="0"/>
          </a:p>
        </p:txBody>
      </p:sp>
      <p:sp>
        <p:nvSpPr>
          <p:cNvPr id="289" name="Google Shape;289;p3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5" name="Google Shape;208;p21" descr="Text&#10;&#10;Description automatically generated">
            <a:extLst>
              <a:ext uri="{FF2B5EF4-FFF2-40B4-BE49-F238E27FC236}">
                <a16:creationId xmlns:a16="http://schemas.microsoft.com/office/drawing/2014/main" id="{4242091A-4D5A-7040-8814-C1C25714C030}"/>
              </a:ext>
            </a:extLst>
          </p:cNvPr>
          <p:cNvPicPr preferRelativeResize="0"/>
          <p:nvPr/>
        </p:nvPicPr>
        <p:blipFill rotWithShape="1">
          <a:blip r:embed="rId3">
            <a:alphaModFix/>
          </a:blip>
          <a:srcRect/>
          <a:stretch/>
        </p:blipFill>
        <p:spPr>
          <a:xfrm>
            <a:off x="7373012" y="90398"/>
            <a:ext cx="1671781" cy="394650"/>
          </a:xfrm>
          <a:prstGeom prst="rect">
            <a:avLst/>
          </a:prstGeom>
          <a:noFill/>
          <a:ln>
            <a:noFill/>
          </a:ln>
        </p:spPr>
      </p:pic>
      <p:graphicFrame>
        <p:nvGraphicFramePr>
          <p:cNvPr id="6" name="Diagram 5">
            <a:extLst>
              <a:ext uri="{FF2B5EF4-FFF2-40B4-BE49-F238E27FC236}">
                <a16:creationId xmlns:a16="http://schemas.microsoft.com/office/drawing/2014/main" id="{1C3916DD-E515-604E-BC23-E75E99F0C6FC}"/>
              </a:ext>
            </a:extLst>
          </p:cNvPr>
          <p:cNvGraphicFramePr/>
          <p:nvPr>
            <p:extLst>
              <p:ext uri="{D42A27DB-BD31-4B8C-83A1-F6EECF244321}">
                <p14:modId xmlns:p14="http://schemas.microsoft.com/office/powerpoint/2010/main" val="163774198"/>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465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B5B6-0FD3-814B-8E9A-0A10365FA15D}"/>
              </a:ext>
            </a:extLst>
          </p:cNvPr>
          <p:cNvSpPr>
            <a:spLocks noGrp="1"/>
          </p:cNvSpPr>
          <p:nvPr>
            <p:ph type="title"/>
          </p:nvPr>
        </p:nvSpPr>
        <p:spPr>
          <a:xfrm>
            <a:off x="562306" y="0"/>
            <a:ext cx="6321600" cy="635400"/>
          </a:xfrm>
        </p:spPr>
        <p:txBody>
          <a:bodyPr/>
          <a:lstStyle/>
          <a:p>
            <a:r>
              <a:rPr lang="en-US" dirty="0"/>
              <a:t>Agenda</a:t>
            </a:r>
          </a:p>
        </p:txBody>
      </p:sp>
      <p:sp>
        <p:nvSpPr>
          <p:cNvPr id="4" name="Slide Number Placeholder 3">
            <a:extLst>
              <a:ext uri="{FF2B5EF4-FFF2-40B4-BE49-F238E27FC236}">
                <a16:creationId xmlns:a16="http://schemas.microsoft.com/office/drawing/2014/main" id="{2687F6EE-064A-8246-A97C-E3458B080A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graphicFrame>
        <p:nvGraphicFramePr>
          <p:cNvPr id="6" name="Diagram 5">
            <a:extLst>
              <a:ext uri="{FF2B5EF4-FFF2-40B4-BE49-F238E27FC236}">
                <a16:creationId xmlns:a16="http://schemas.microsoft.com/office/drawing/2014/main" id="{C8F21937-51C8-C14D-9ADF-CEE8BAFDD657}"/>
              </a:ext>
            </a:extLst>
          </p:cNvPr>
          <p:cNvGraphicFramePr/>
          <p:nvPr>
            <p:extLst>
              <p:ext uri="{D42A27DB-BD31-4B8C-83A1-F6EECF244321}">
                <p14:modId xmlns:p14="http://schemas.microsoft.com/office/powerpoint/2010/main" val="2504318615"/>
              </p:ext>
            </p:extLst>
          </p:nvPr>
        </p:nvGraphicFramePr>
        <p:xfrm>
          <a:off x="694944" y="635400"/>
          <a:ext cx="8351755" cy="4345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Text&#10;&#10;Description automatically generated">
            <a:extLst>
              <a:ext uri="{FF2B5EF4-FFF2-40B4-BE49-F238E27FC236}">
                <a16:creationId xmlns:a16="http://schemas.microsoft.com/office/drawing/2014/main" id="{00C3C31B-4D47-ED4F-A218-7CCC9E7B4387}"/>
              </a:ext>
            </a:extLst>
          </p:cNvPr>
          <p:cNvPicPr>
            <a:picLocks noChangeAspect="1"/>
          </p:cNvPicPr>
          <p:nvPr/>
        </p:nvPicPr>
        <p:blipFill>
          <a:blip r:embed="rId7"/>
          <a:stretch>
            <a:fillRect/>
          </a:stretch>
        </p:blipFill>
        <p:spPr>
          <a:xfrm>
            <a:off x="7373012" y="90398"/>
            <a:ext cx="1671781" cy="394650"/>
          </a:xfrm>
          <a:prstGeom prst="rect">
            <a:avLst/>
          </a:prstGeom>
        </p:spPr>
      </p:pic>
    </p:spTree>
    <p:extLst>
      <p:ext uri="{BB962C8B-B14F-4D97-AF65-F5344CB8AC3E}">
        <p14:creationId xmlns:p14="http://schemas.microsoft.com/office/powerpoint/2010/main" val="378859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93BF-9CC7-9E4F-90F5-6E0DC7FA8CC6}"/>
              </a:ext>
            </a:extLst>
          </p:cNvPr>
          <p:cNvSpPr>
            <a:spLocks noGrp="1"/>
          </p:cNvSpPr>
          <p:nvPr>
            <p:ph type="title"/>
          </p:nvPr>
        </p:nvSpPr>
        <p:spPr>
          <a:xfrm>
            <a:off x="525730" y="0"/>
            <a:ext cx="6321600" cy="635400"/>
          </a:xfrm>
        </p:spPr>
        <p:txBody>
          <a:bodyPr/>
          <a:lstStyle/>
          <a:p>
            <a:r>
              <a:rPr lang="en-US" dirty="0"/>
              <a:t>Future Work</a:t>
            </a:r>
          </a:p>
        </p:txBody>
      </p:sp>
      <p:sp>
        <p:nvSpPr>
          <p:cNvPr id="4" name="Slide Number Placeholder 3">
            <a:extLst>
              <a:ext uri="{FF2B5EF4-FFF2-40B4-BE49-F238E27FC236}">
                <a16:creationId xmlns:a16="http://schemas.microsoft.com/office/drawing/2014/main" id="{F996C082-CD29-A340-9A4C-1614814A3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descr="Text&#10;&#10;Description automatically generated">
            <a:extLst>
              <a:ext uri="{FF2B5EF4-FFF2-40B4-BE49-F238E27FC236}">
                <a16:creationId xmlns:a16="http://schemas.microsoft.com/office/drawing/2014/main" id="{536D4814-C649-2349-A2E0-834F5D2FA6BA}"/>
              </a:ext>
            </a:extLst>
          </p:cNvPr>
          <p:cNvPicPr>
            <a:picLocks noChangeAspect="1"/>
          </p:cNvPicPr>
          <p:nvPr/>
        </p:nvPicPr>
        <p:blipFill>
          <a:blip r:embed="rId3"/>
          <a:stretch>
            <a:fillRect/>
          </a:stretch>
        </p:blipFill>
        <p:spPr>
          <a:xfrm>
            <a:off x="7373012" y="90398"/>
            <a:ext cx="1671781" cy="394650"/>
          </a:xfrm>
          <a:prstGeom prst="rect">
            <a:avLst/>
          </a:prstGeom>
        </p:spPr>
      </p:pic>
      <p:graphicFrame>
        <p:nvGraphicFramePr>
          <p:cNvPr id="6" name="Diagram 5">
            <a:extLst>
              <a:ext uri="{FF2B5EF4-FFF2-40B4-BE49-F238E27FC236}">
                <a16:creationId xmlns:a16="http://schemas.microsoft.com/office/drawing/2014/main" id="{1DE00263-B7D0-F443-BCA1-A50706E37630}"/>
              </a:ext>
            </a:extLst>
          </p:cNvPr>
          <p:cNvGraphicFramePr/>
          <p:nvPr>
            <p:extLst>
              <p:ext uri="{D42A27DB-BD31-4B8C-83A1-F6EECF244321}">
                <p14:modId xmlns:p14="http://schemas.microsoft.com/office/powerpoint/2010/main" val="2523886059"/>
              </p:ext>
            </p:extLst>
          </p:nvPr>
        </p:nvGraphicFramePr>
        <p:xfrm>
          <a:off x="1498862" y="90398"/>
          <a:ext cx="6457361" cy="49627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002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prstGeom prst="rect">
            <a:avLst/>
          </a:prstGeom>
          <a:solidFill>
            <a:srgbClr val="FFDD06">
              <a:alpha val="98039"/>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cs typeface="Al Nile" pitchFamily="2" charset="-78"/>
              </a:rPr>
              <a:t>W</a:t>
            </a:r>
            <a:r>
              <a:rPr lang="en" dirty="0">
                <a:latin typeface="+mn-lt"/>
                <a:cs typeface="Al Nile" pitchFamily="2" charset="-78"/>
              </a:rPr>
              <a:t>e will now take questions.</a:t>
            </a:r>
            <a:endParaRPr dirty="0">
              <a:latin typeface="+mn-lt"/>
              <a:cs typeface="Al Nile" pitchFamily="2" charset="-78"/>
            </a:endParaRPr>
          </a:p>
        </p:txBody>
      </p:sp>
      <p:sp>
        <p:nvSpPr>
          <p:cNvPr id="73" name="Google Shape;73;p13"/>
          <p:cNvSpPr txBox="1">
            <a:spLocks noGrp="1"/>
          </p:cNvSpPr>
          <p:nvPr>
            <p:ph type="subTitle" idx="1"/>
          </p:nvPr>
        </p:nvSpPr>
        <p:spPr>
          <a:xfrm>
            <a:off x="2583513" y="3046986"/>
            <a:ext cx="5123755" cy="1195076"/>
          </a:xfrm>
          <a:prstGeom prst="rect">
            <a:avLst/>
          </a:prstGeom>
          <a:solidFill>
            <a:srgbClr val="FFDD06"/>
          </a:solidFill>
        </p:spPr>
        <p:txBody>
          <a:bodyPr spcFirstLastPara="1" wrap="square" lIns="91425" tIns="91425" rIns="91425" bIns="91425" anchor="b" anchorCtr="0">
            <a:noAutofit/>
          </a:bodyPr>
          <a:lstStyle/>
          <a:p>
            <a:pPr marL="0" lvl="0" indent="0" algn="l" rtl="0">
              <a:spcBef>
                <a:spcPts val="0"/>
              </a:spcBef>
              <a:spcAft>
                <a:spcPts val="0"/>
              </a:spcAft>
              <a:buNone/>
            </a:pPr>
            <a:r>
              <a:rPr lang="en" sz="2100" dirty="0">
                <a:solidFill>
                  <a:srgbClr val="FF0000"/>
                </a:solidFill>
              </a:rPr>
              <a:t>Thank you for your time!</a:t>
            </a:r>
          </a:p>
        </p:txBody>
      </p:sp>
      <p:sp>
        <p:nvSpPr>
          <p:cNvPr id="2" name="Slide Number Placeholder 1">
            <a:extLst>
              <a:ext uri="{FF2B5EF4-FFF2-40B4-BE49-F238E27FC236}">
                <a16:creationId xmlns:a16="http://schemas.microsoft.com/office/drawing/2014/main" id="{8496E107-0C7D-D24A-A954-7E2838A453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descr="Text&#10;&#10;Description automatically generated">
            <a:extLst>
              <a:ext uri="{FF2B5EF4-FFF2-40B4-BE49-F238E27FC236}">
                <a16:creationId xmlns:a16="http://schemas.microsoft.com/office/drawing/2014/main" id="{714CB7B2-BB8A-6A4E-97C1-4A25D1E59340}"/>
              </a:ext>
            </a:extLst>
          </p:cNvPr>
          <p:cNvPicPr>
            <a:picLocks noChangeAspect="1"/>
          </p:cNvPicPr>
          <p:nvPr/>
        </p:nvPicPr>
        <p:blipFill>
          <a:blip r:embed="rId3"/>
          <a:stretch>
            <a:fillRect/>
          </a:stretch>
        </p:blipFill>
        <p:spPr>
          <a:xfrm>
            <a:off x="7373012" y="90398"/>
            <a:ext cx="1671781" cy="394650"/>
          </a:xfrm>
          <a:prstGeom prst="rect">
            <a:avLst/>
          </a:prstGeom>
        </p:spPr>
      </p:pic>
      <p:sp>
        <p:nvSpPr>
          <p:cNvPr id="7" name="Google Shape;294;p31">
            <a:extLst>
              <a:ext uri="{FF2B5EF4-FFF2-40B4-BE49-F238E27FC236}">
                <a16:creationId xmlns:a16="http://schemas.microsoft.com/office/drawing/2014/main" id="{E6A9ECBC-D1C1-AE4A-989F-959425E9FB6B}"/>
              </a:ext>
            </a:extLst>
          </p:cNvPr>
          <p:cNvSpPr txBox="1">
            <a:spLocks/>
          </p:cNvSpPr>
          <p:nvPr/>
        </p:nvSpPr>
        <p:spPr>
          <a:xfrm>
            <a:off x="479685" y="0"/>
            <a:ext cx="6321600" cy="635400"/>
          </a:xfrm>
          <a:prstGeom prst="rect">
            <a:avLst/>
          </a:prstGeom>
          <a:noFill/>
          <a:ln>
            <a:noFill/>
          </a:ln>
        </p:spPr>
        <p:txBody>
          <a:bodyPr spcFirstLastPara="1" vert="horz" wrap="square" lIns="91425" tIns="91425" rIns="91425" bIns="91425" rtlCol="0" anchor="t" anchorCtr="0">
            <a:noAutofit/>
          </a:bodyPr>
          <a:lstStyle>
            <a:lvl1pPr algn="ctr" defTabSz="685800" rtl="0" eaLnBrk="1" latinLnBrk="0" hangingPunct="1">
              <a:lnSpc>
                <a:spcPct val="89000"/>
              </a:lnSpc>
              <a:spcBef>
                <a:spcPct val="0"/>
              </a:spcBef>
              <a:buNone/>
              <a:defRPr sz="5400" kern="1200" cap="all" baseline="0">
                <a:solidFill>
                  <a:schemeClr val="tx2"/>
                </a:solidFill>
                <a:latin typeface="+mj-lt"/>
                <a:ea typeface="+mj-ea"/>
                <a:cs typeface="+mj-cs"/>
              </a:defRPr>
            </a:lvl1pPr>
          </a:lstStyle>
          <a:p>
            <a:pPr algn="l">
              <a:spcBef>
                <a:spcPts val="0"/>
              </a:spcBef>
              <a:buClr>
                <a:schemeClr val="dk2"/>
              </a:buClr>
              <a:buSzPts val="3000"/>
              <a:buFont typeface="Libre Franklin"/>
              <a:buNone/>
            </a:pPr>
            <a:r>
              <a:rPr lang="en-US" sz="3300" dirty="0"/>
              <a:t>Q&amp;A  Session</a:t>
            </a:r>
          </a:p>
        </p:txBody>
      </p:sp>
    </p:spTree>
    <p:extLst>
      <p:ext uri="{BB962C8B-B14F-4D97-AF65-F5344CB8AC3E}">
        <p14:creationId xmlns:p14="http://schemas.microsoft.com/office/powerpoint/2010/main" val="4452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Appendix Slides</a:t>
            </a:r>
            <a:endParaRPr/>
          </a:p>
          <a:p>
            <a:pPr marL="0" lvl="0" indent="0" algn="l" rtl="0">
              <a:spcBef>
                <a:spcPts val="0"/>
              </a:spcBef>
              <a:spcAft>
                <a:spcPts val="0"/>
              </a:spcAft>
              <a:buNone/>
            </a:pPr>
            <a:endParaRPr/>
          </a:p>
        </p:txBody>
      </p:sp>
      <p:sp>
        <p:nvSpPr>
          <p:cNvPr id="324" name="Google Shape;324;p3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Slide 25-33 will be used as reference material for further support if questions were to be asked.  They will not be referenced unless needed</a:t>
            </a:r>
          </a:p>
        </p:txBody>
      </p:sp>
    </p:spTree>
    <p:extLst>
      <p:ext uri="{BB962C8B-B14F-4D97-AF65-F5344CB8AC3E}">
        <p14:creationId xmlns:p14="http://schemas.microsoft.com/office/powerpoint/2010/main" val="3716311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 Data Code</a:t>
            </a:r>
            <a:endParaRPr/>
          </a:p>
          <a:p>
            <a:pPr marL="0" lvl="0" indent="0" algn="l" rtl="0">
              <a:spcBef>
                <a:spcPts val="0"/>
              </a:spcBef>
              <a:spcAft>
                <a:spcPts val="0"/>
              </a:spcAft>
              <a:buNone/>
            </a:pPr>
            <a:endParaRPr/>
          </a:p>
        </p:txBody>
      </p:sp>
      <p:pic>
        <p:nvPicPr>
          <p:cNvPr id="330" name="Google Shape;330;p37"/>
          <p:cNvPicPr preferRelativeResize="0"/>
          <p:nvPr/>
        </p:nvPicPr>
        <p:blipFill>
          <a:blip r:embed="rId3">
            <a:alphaModFix/>
          </a:blip>
          <a:stretch>
            <a:fillRect/>
          </a:stretch>
        </p:blipFill>
        <p:spPr>
          <a:xfrm>
            <a:off x="152400" y="1363750"/>
            <a:ext cx="8839200" cy="2755612"/>
          </a:xfrm>
          <a:prstGeom prst="rect">
            <a:avLst/>
          </a:prstGeom>
          <a:noFill/>
          <a:ln>
            <a:noFill/>
          </a:ln>
        </p:spPr>
      </p:pic>
    </p:spTree>
    <p:extLst>
      <p:ext uri="{BB962C8B-B14F-4D97-AF65-F5344CB8AC3E}">
        <p14:creationId xmlns:p14="http://schemas.microsoft.com/office/powerpoint/2010/main" val="2554521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a:t>
            </a:r>
            <a:endParaRPr/>
          </a:p>
          <a:p>
            <a:pPr marL="0" lvl="0" indent="0" algn="l" rtl="0">
              <a:spcBef>
                <a:spcPts val="0"/>
              </a:spcBef>
              <a:spcAft>
                <a:spcPts val="0"/>
              </a:spcAft>
              <a:buNone/>
            </a:pPr>
            <a:endParaRPr/>
          </a:p>
        </p:txBody>
      </p:sp>
      <p:pic>
        <p:nvPicPr>
          <p:cNvPr id="336" name="Google Shape;336;p38"/>
          <p:cNvPicPr preferRelativeResize="0"/>
          <p:nvPr/>
        </p:nvPicPr>
        <p:blipFill>
          <a:blip r:embed="rId3">
            <a:alphaModFix/>
          </a:blip>
          <a:stretch>
            <a:fillRect/>
          </a:stretch>
        </p:blipFill>
        <p:spPr>
          <a:xfrm>
            <a:off x="196825" y="1045525"/>
            <a:ext cx="7088525" cy="3627350"/>
          </a:xfrm>
          <a:prstGeom prst="rect">
            <a:avLst/>
          </a:prstGeom>
          <a:noFill/>
          <a:ln>
            <a:noFill/>
          </a:ln>
        </p:spPr>
      </p:pic>
    </p:spTree>
    <p:extLst>
      <p:ext uri="{BB962C8B-B14F-4D97-AF65-F5344CB8AC3E}">
        <p14:creationId xmlns:p14="http://schemas.microsoft.com/office/powerpoint/2010/main" val="3682881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Histogram and Boxplot Code</a:t>
            </a:r>
            <a:endParaRPr/>
          </a:p>
          <a:p>
            <a:pPr marL="0" lvl="0" indent="0" algn="l" rtl="0">
              <a:spcBef>
                <a:spcPts val="0"/>
              </a:spcBef>
              <a:spcAft>
                <a:spcPts val="0"/>
              </a:spcAft>
              <a:buNone/>
            </a:pPr>
            <a:endParaRPr/>
          </a:p>
        </p:txBody>
      </p:sp>
      <p:pic>
        <p:nvPicPr>
          <p:cNvPr id="342" name="Google Shape;342;p39"/>
          <p:cNvPicPr preferRelativeResize="0"/>
          <p:nvPr/>
        </p:nvPicPr>
        <p:blipFill>
          <a:blip r:embed="rId3">
            <a:alphaModFix/>
          </a:blip>
          <a:stretch>
            <a:fillRect/>
          </a:stretch>
        </p:blipFill>
        <p:spPr>
          <a:xfrm>
            <a:off x="152400" y="1363750"/>
            <a:ext cx="8839201" cy="2391367"/>
          </a:xfrm>
          <a:prstGeom prst="rect">
            <a:avLst/>
          </a:prstGeom>
          <a:noFill/>
          <a:ln>
            <a:noFill/>
          </a:ln>
        </p:spPr>
      </p:pic>
    </p:spTree>
    <p:extLst>
      <p:ext uri="{BB962C8B-B14F-4D97-AF65-F5344CB8AC3E}">
        <p14:creationId xmlns:p14="http://schemas.microsoft.com/office/powerpoint/2010/main" val="2108556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Location Plotting Sample</a:t>
            </a:r>
            <a:endParaRPr/>
          </a:p>
          <a:p>
            <a:pPr marL="0" lvl="0" indent="0" algn="l" rtl="0">
              <a:spcBef>
                <a:spcPts val="0"/>
              </a:spcBef>
              <a:spcAft>
                <a:spcPts val="0"/>
              </a:spcAft>
              <a:buNone/>
            </a:pPr>
            <a:endParaRPr/>
          </a:p>
        </p:txBody>
      </p:sp>
      <p:pic>
        <p:nvPicPr>
          <p:cNvPr id="348" name="Google Shape;348;p40"/>
          <p:cNvPicPr preferRelativeResize="0"/>
          <p:nvPr/>
        </p:nvPicPr>
        <p:blipFill>
          <a:blip r:embed="rId3">
            <a:alphaModFix/>
          </a:blip>
          <a:stretch>
            <a:fillRect/>
          </a:stretch>
        </p:blipFill>
        <p:spPr>
          <a:xfrm>
            <a:off x="152400" y="1363750"/>
            <a:ext cx="6347862" cy="3627350"/>
          </a:xfrm>
          <a:prstGeom prst="rect">
            <a:avLst/>
          </a:prstGeom>
          <a:noFill/>
          <a:ln>
            <a:noFill/>
          </a:ln>
        </p:spPr>
      </p:pic>
    </p:spTree>
    <p:extLst>
      <p:ext uri="{BB962C8B-B14F-4D97-AF65-F5344CB8AC3E}">
        <p14:creationId xmlns:p14="http://schemas.microsoft.com/office/powerpoint/2010/main" val="2485161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Tree Map Code</a:t>
            </a:r>
            <a:endParaRPr/>
          </a:p>
          <a:p>
            <a:pPr marL="0" lvl="0" indent="0" algn="l" rtl="0">
              <a:spcBef>
                <a:spcPts val="0"/>
              </a:spcBef>
              <a:spcAft>
                <a:spcPts val="0"/>
              </a:spcAft>
              <a:buNone/>
            </a:pPr>
            <a:endParaRPr/>
          </a:p>
        </p:txBody>
      </p:sp>
      <p:pic>
        <p:nvPicPr>
          <p:cNvPr id="354" name="Google Shape;354;p41"/>
          <p:cNvPicPr preferRelativeResize="0"/>
          <p:nvPr/>
        </p:nvPicPr>
        <p:blipFill>
          <a:blip r:embed="rId3">
            <a:alphaModFix/>
          </a:blip>
          <a:stretch>
            <a:fillRect/>
          </a:stretch>
        </p:blipFill>
        <p:spPr>
          <a:xfrm>
            <a:off x="152400" y="1363750"/>
            <a:ext cx="8839202" cy="2354754"/>
          </a:xfrm>
          <a:prstGeom prst="rect">
            <a:avLst/>
          </a:prstGeom>
          <a:noFill/>
          <a:ln>
            <a:noFill/>
          </a:ln>
        </p:spPr>
      </p:pic>
    </p:spTree>
    <p:extLst>
      <p:ext uri="{BB962C8B-B14F-4D97-AF65-F5344CB8AC3E}">
        <p14:creationId xmlns:p14="http://schemas.microsoft.com/office/powerpoint/2010/main" val="1684497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Trend Code</a:t>
            </a:r>
            <a:endParaRPr/>
          </a:p>
          <a:p>
            <a:pPr marL="0" lvl="0" indent="0" algn="l" rtl="0">
              <a:spcBef>
                <a:spcPts val="0"/>
              </a:spcBef>
              <a:spcAft>
                <a:spcPts val="0"/>
              </a:spcAft>
              <a:buNone/>
            </a:pPr>
            <a:endParaRPr/>
          </a:p>
        </p:txBody>
      </p:sp>
      <p:pic>
        <p:nvPicPr>
          <p:cNvPr id="360" name="Google Shape;360;p42"/>
          <p:cNvPicPr preferRelativeResize="0"/>
          <p:nvPr/>
        </p:nvPicPr>
        <p:blipFill>
          <a:blip r:embed="rId3">
            <a:alphaModFix/>
          </a:blip>
          <a:stretch>
            <a:fillRect/>
          </a:stretch>
        </p:blipFill>
        <p:spPr>
          <a:xfrm>
            <a:off x="152400" y="1363750"/>
            <a:ext cx="8582059" cy="3627350"/>
          </a:xfrm>
          <a:prstGeom prst="rect">
            <a:avLst/>
          </a:prstGeom>
          <a:noFill/>
          <a:ln>
            <a:noFill/>
          </a:ln>
        </p:spPr>
      </p:pic>
    </p:spTree>
    <p:extLst>
      <p:ext uri="{BB962C8B-B14F-4D97-AF65-F5344CB8AC3E}">
        <p14:creationId xmlns:p14="http://schemas.microsoft.com/office/powerpoint/2010/main" val="78574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Heat Map Code</a:t>
            </a:r>
            <a:endParaRPr/>
          </a:p>
          <a:p>
            <a:pPr marL="0" lvl="0" indent="0" algn="l" rtl="0">
              <a:spcBef>
                <a:spcPts val="0"/>
              </a:spcBef>
              <a:spcAft>
                <a:spcPts val="0"/>
              </a:spcAft>
              <a:buNone/>
            </a:pPr>
            <a:endParaRPr/>
          </a:p>
        </p:txBody>
      </p:sp>
      <p:pic>
        <p:nvPicPr>
          <p:cNvPr id="366" name="Google Shape;366;p43"/>
          <p:cNvPicPr preferRelativeResize="0"/>
          <p:nvPr/>
        </p:nvPicPr>
        <p:blipFill>
          <a:blip r:embed="rId3">
            <a:alphaModFix/>
          </a:blip>
          <a:stretch>
            <a:fillRect/>
          </a:stretch>
        </p:blipFill>
        <p:spPr>
          <a:xfrm>
            <a:off x="152400" y="1363750"/>
            <a:ext cx="8839199" cy="1246780"/>
          </a:xfrm>
          <a:prstGeom prst="rect">
            <a:avLst/>
          </a:prstGeom>
          <a:noFill/>
          <a:ln>
            <a:noFill/>
          </a:ln>
        </p:spPr>
      </p:pic>
    </p:spTree>
    <p:extLst>
      <p:ext uri="{BB962C8B-B14F-4D97-AF65-F5344CB8AC3E}">
        <p14:creationId xmlns:p14="http://schemas.microsoft.com/office/powerpoint/2010/main" val="314408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FB51-BD14-074F-B7AA-C3C13DDCBFA6}"/>
              </a:ext>
            </a:extLst>
          </p:cNvPr>
          <p:cNvSpPr>
            <a:spLocks noGrp="1"/>
          </p:cNvSpPr>
          <p:nvPr>
            <p:ph type="title"/>
          </p:nvPr>
        </p:nvSpPr>
        <p:spPr>
          <a:xfrm>
            <a:off x="562306" y="0"/>
            <a:ext cx="6592638" cy="635400"/>
          </a:xfrm>
        </p:spPr>
        <p:txBody>
          <a:bodyPr/>
          <a:lstStyle/>
          <a:p>
            <a:r>
              <a:rPr lang="en-US" dirty="0"/>
              <a:t>Client Background – Current State</a:t>
            </a:r>
          </a:p>
        </p:txBody>
      </p:sp>
      <p:sp>
        <p:nvSpPr>
          <p:cNvPr id="4" name="Slide Number Placeholder 3">
            <a:extLst>
              <a:ext uri="{FF2B5EF4-FFF2-40B4-BE49-F238E27FC236}">
                <a16:creationId xmlns:a16="http://schemas.microsoft.com/office/drawing/2014/main" id="{BD7085B5-CDB4-1141-BC09-1DD6B9E227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5" name="Picture 4" descr="Text&#10;&#10;Description automatically generated">
            <a:extLst>
              <a:ext uri="{FF2B5EF4-FFF2-40B4-BE49-F238E27FC236}">
                <a16:creationId xmlns:a16="http://schemas.microsoft.com/office/drawing/2014/main" id="{C5CD84D0-E20F-3944-9DE2-6C7797333D95}"/>
              </a:ext>
            </a:extLst>
          </p:cNvPr>
          <p:cNvPicPr>
            <a:picLocks noChangeAspect="1"/>
          </p:cNvPicPr>
          <p:nvPr/>
        </p:nvPicPr>
        <p:blipFill>
          <a:blip r:embed="rId3"/>
          <a:stretch>
            <a:fillRect/>
          </a:stretch>
        </p:blipFill>
        <p:spPr>
          <a:xfrm>
            <a:off x="7373012" y="90398"/>
            <a:ext cx="1671781" cy="394650"/>
          </a:xfrm>
          <a:prstGeom prst="rect">
            <a:avLst/>
          </a:prstGeom>
        </p:spPr>
      </p:pic>
      <p:graphicFrame>
        <p:nvGraphicFramePr>
          <p:cNvPr id="6" name="Diagram 5">
            <a:extLst>
              <a:ext uri="{FF2B5EF4-FFF2-40B4-BE49-F238E27FC236}">
                <a16:creationId xmlns:a16="http://schemas.microsoft.com/office/drawing/2014/main" id="{18D9F4D2-B83B-2E4D-8713-158EFD784DAC}"/>
              </a:ext>
            </a:extLst>
          </p:cNvPr>
          <p:cNvGraphicFramePr/>
          <p:nvPr>
            <p:extLst>
              <p:ext uri="{D42A27DB-BD31-4B8C-83A1-F6EECF244321}">
                <p14:modId xmlns:p14="http://schemas.microsoft.com/office/powerpoint/2010/main" val="376224853"/>
              </p:ext>
            </p:extLst>
          </p:nvPr>
        </p:nvGraphicFramePr>
        <p:xfrm>
          <a:off x="1971453" y="705255"/>
          <a:ext cx="5401559"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60913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KNN Code</a:t>
            </a:r>
            <a:endParaRPr/>
          </a:p>
          <a:p>
            <a:pPr marL="0" lvl="0" indent="0" algn="l" rtl="0">
              <a:spcBef>
                <a:spcPts val="0"/>
              </a:spcBef>
              <a:spcAft>
                <a:spcPts val="0"/>
              </a:spcAft>
              <a:buNone/>
            </a:pPr>
            <a:endParaRPr/>
          </a:p>
        </p:txBody>
      </p:sp>
      <p:pic>
        <p:nvPicPr>
          <p:cNvPr id="372" name="Google Shape;372;p44"/>
          <p:cNvPicPr preferRelativeResize="0"/>
          <p:nvPr/>
        </p:nvPicPr>
        <p:blipFill>
          <a:blip r:embed="rId3">
            <a:alphaModFix/>
          </a:blip>
          <a:stretch>
            <a:fillRect/>
          </a:stretch>
        </p:blipFill>
        <p:spPr>
          <a:xfrm>
            <a:off x="1204525" y="1067725"/>
            <a:ext cx="6734960" cy="3627350"/>
          </a:xfrm>
          <a:prstGeom prst="rect">
            <a:avLst/>
          </a:prstGeom>
          <a:noFill/>
          <a:ln>
            <a:noFill/>
          </a:ln>
        </p:spPr>
      </p:pic>
    </p:spTree>
    <p:extLst>
      <p:ext uri="{BB962C8B-B14F-4D97-AF65-F5344CB8AC3E}">
        <p14:creationId xmlns:p14="http://schemas.microsoft.com/office/powerpoint/2010/main" val="4280906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534504" y="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dirty="0"/>
              <a:t>Findings &amp; Results – Location</a:t>
            </a:r>
            <a:br>
              <a:rPr lang="en" dirty="0"/>
            </a:br>
            <a:br>
              <a:rPr lang="en" dirty="0"/>
            </a:br>
            <a:endParaRPr dirty="0"/>
          </a:p>
        </p:txBody>
      </p:sp>
      <p:sp>
        <p:nvSpPr>
          <p:cNvPr id="207" name="Google Shape;207;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pic>
        <p:nvPicPr>
          <p:cNvPr id="208" name="Google Shape;208;p21" descr="Text&#10;&#10;Description automatically generated"/>
          <p:cNvPicPr preferRelativeResize="0"/>
          <p:nvPr/>
        </p:nvPicPr>
        <p:blipFill rotWithShape="1">
          <a:blip r:embed="rId3">
            <a:alphaModFix/>
          </a:blip>
          <a:srcRect/>
          <a:stretch/>
        </p:blipFill>
        <p:spPr>
          <a:xfrm>
            <a:off x="7373012" y="90398"/>
            <a:ext cx="1671781" cy="394650"/>
          </a:xfrm>
          <a:prstGeom prst="rect">
            <a:avLst/>
          </a:prstGeom>
          <a:noFill/>
          <a:ln>
            <a:noFill/>
          </a:ln>
        </p:spPr>
      </p:pic>
      <p:pic>
        <p:nvPicPr>
          <p:cNvPr id="209" name="Google Shape;209;p21"/>
          <p:cNvPicPr preferRelativeResize="0"/>
          <p:nvPr/>
        </p:nvPicPr>
        <p:blipFill>
          <a:blip r:embed="rId4">
            <a:alphaModFix/>
          </a:blip>
          <a:stretch>
            <a:fillRect/>
          </a:stretch>
        </p:blipFill>
        <p:spPr>
          <a:xfrm>
            <a:off x="859925" y="533400"/>
            <a:ext cx="3712075" cy="4075213"/>
          </a:xfrm>
          <a:prstGeom prst="rect">
            <a:avLst/>
          </a:prstGeom>
          <a:noFill/>
          <a:ln>
            <a:noFill/>
          </a:ln>
        </p:spPr>
      </p:pic>
      <p:pic>
        <p:nvPicPr>
          <p:cNvPr id="210" name="Google Shape;210;p21"/>
          <p:cNvPicPr preferRelativeResize="0"/>
          <p:nvPr/>
        </p:nvPicPr>
        <p:blipFill>
          <a:blip r:embed="rId5">
            <a:alphaModFix/>
          </a:blip>
          <a:stretch>
            <a:fillRect/>
          </a:stretch>
        </p:blipFill>
        <p:spPr>
          <a:xfrm>
            <a:off x="4954700" y="539025"/>
            <a:ext cx="3543300" cy="4095750"/>
          </a:xfrm>
          <a:prstGeom prst="rect">
            <a:avLst/>
          </a:prstGeom>
          <a:noFill/>
          <a:ln>
            <a:noFill/>
          </a:ln>
        </p:spPr>
      </p:pic>
    </p:spTree>
    <p:extLst>
      <p:ext uri="{BB962C8B-B14F-4D97-AF65-F5344CB8AC3E}">
        <p14:creationId xmlns:p14="http://schemas.microsoft.com/office/powerpoint/2010/main" val="3341210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534504" y="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dirty="0"/>
              <a:t>Findings &amp; Results – Group</a:t>
            </a:r>
            <a:br>
              <a:rPr lang="en" dirty="0"/>
            </a:br>
            <a:endParaRPr dirty="0"/>
          </a:p>
        </p:txBody>
      </p:sp>
      <p:sp>
        <p:nvSpPr>
          <p:cNvPr id="234" name="Google Shape;234;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235" name="Google Shape;235;p24" descr="Text&#10;&#10;Description automatically generated"/>
          <p:cNvPicPr preferRelativeResize="0"/>
          <p:nvPr/>
        </p:nvPicPr>
        <p:blipFill rotWithShape="1">
          <a:blip r:embed="rId3">
            <a:alphaModFix/>
          </a:blip>
          <a:srcRect/>
          <a:stretch/>
        </p:blipFill>
        <p:spPr>
          <a:xfrm>
            <a:off x="7373012" y="90398"/>
            <a:ext cx="1671781" cy="394650"/>
          </a:xfrm>
          <a:prstGeom prst="rect">
            <a:avLst/>
          </a:prstGeom>
          <a:noFill/>
          <a:ln>
            <a:noFill/>
          </a:ln>
        </p:spPr>
      </p:pic>
      <p:sp>
        <p:nvSpPr>
          <p:cNvPr id="2" name="Rectangle 1">
            <a:extLst>
              <a:ext uri="{FF2B5EF4-FFF2-40B4-BE49-F238E27FC236}">
                <a16:creationId xmlns:a16="http://schemas.microsoft.com/office/drawing/2014/main" id="{0C41452C-117A-3E44-AD67-131F3F2F0AFB}"/>
              </a:ext>
            </a:extLst>
          </p:cNvPr>
          <p:cNvSpPr/>
          <p:nvPr/>
        </p:nvSpPr>
        <p:spPr>
          <a:xfrm>
            <a:off x="4450813" y="2387084"/>
            <a:ext cx="242374" cy="369332"/>
          </a:xfrm>
          <a:prstGeom prst="rect">
            <a:avLst/>
          </a:prstGeom>
        </p:spPr>
        <p:txBody>
          <a:bodyPr wrap="none">
            <a:spAutoFit/>
          </a:bodyPr>
          <a:lstStyle/>
          <a:p>
            <a:r>
              <a:rPr lang="en-US" dirty="0">
                <a:solidFill>
                  <a:srgbClr val="000000"/>
                </a:solidFill>
              </a:rPr>
              <a:t> </a:t>
            </a:r>
            <a:endParaRPr lang="en-US" dirty="0"/>
          </a:p>
        </p:txBody>
      </p:sp>
      <p:sp>
        <p:nvSpPr>
          <p:cNvPr id="3" name="Rectangle 2">
            <a:extLst>
              <a:ext uri="{FF2B5EF4-FFF2-40B4-BE49-F238E27FC236}">
                <a16:creationId xmlns:a16="http://schemas.microsoft.com/office/drawing/2014/main" id="{6A9E85D2-6963-E549-B999-91BAF08D3E59}"/>
              </a:ext>
            </a:extLst>
          </p:cNvPr>
          <p:cNvSpPr/>
          <p:nvPr/>
        </p:nvSpPr>
        <p:spPr>
          <a:xfrm>
            <a:off x="4450813" y="2387084"/>
            <a:ext cx="242374" cy="369332"/>
          </a:xfrm>
          <a:prstGeom prst="rect">
            <a:avLst/>
          </a:prstGeom>
        </p:spPr>
        <p:txBody>
          <a:bodyPr wrap="none">
            <a:spAutoFit/>
          </a:bodyPr>
          <a:lstStyle/>
          <a:p>
            <a:r>
              <a:rPr lang="en-US" dirty="0">
                <a:solidFill>
                  <a:srgbClr val="000000"/>
                </a:solidFill>
              </a:rPr>
              <a:t> </a:t>
            </a:r>
            <a:endParaRPr lang="en-US" dirty="0"/>
          </a:p>
        </p:txBody>
      </p:sp>
      <p:pic>
        <p:nvPicPr>
          <p:cNvPr id="6146" name="Picture 2">
            <a:extLst>
              <a:ext uri="{FF2B5EF4-FFF2-40B4-BE49-F238E27FC236}">
                <a16:creationId xmlns:a16="http://schemas.microsoft.com/office/drawing/2014/main" id="{9CA9F309-B34C-374E-865D-CF9536042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2098" y="635400"/>
            <a:ext cx="4040251" cy="401931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E05E123-F974-D745-8104-018DDBEB72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10" y="530577"/>
            <a:ext cx="3519538" cy="393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0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534504" y="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a:t>Findings &amp; Results – Activity</a:t>
            </a:r>
            <a:br>
              <a:rPr lang="en"/>
            </a:br>
            <a:br>
              <a:rPr lang="en"/>
            </a:br>
            <a:endParaRPr/>
          </a:p>
        </p:txBody>
      </p:sp>
      <p:sp>
        <p:nvSpPr>
          <p:cNvPr id="243" name="Google Shape;243;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244" name="Google Shape;244;p25" descr="Text&#10;&#10;Description automatically generated"/>
          <p:cNvPicPr preferRelativeResize="0"/>
          <p:nvPr/>
        </p:nvPicPr>
        <p:blipFill rotWithShape="1">
          <a:blip r:embed="rId3">
            <a:alphaModFix/>
          </a:blip>
          <a:srcRect/>
          <a:stretch/>
        </p:blipFill>
        <p:spPr>
          <a:xfrm>
            <a:off x="7373012" y="90398"/>
            <a:ext cx="1671781" cy="394650"/>
          </a:xfrm>
          <a:prstGeom prst="rect">
            <a:avLst/>
          </a:prstGeom>
          <a:noFill/>
          <a:ln>
            <a:noFill/>
          </a:ln>
        </p:spPr>
      </p:pic>
      <p:pic>
        <p:nvPicPr>
          <p:cNvPr id="245" name="Google Shape;245;p25"/>
          <p:cNvPicPr preferRelativeResize="0"/>
          <p:nvPr/>
        </p:nvPicPr>
        <p:blipFill>
          <a:blip r:embed="rId4">
            <a:alphaModFix/>
          </a:blip>
          <a:stretch>
            <a:fillRect/>
          </a:stretch>
        </p:blipFill>
        <p:spPr>
          <a:xfrm>
            <a:off x="1044575" y="563400"/>
            <a:ext cx="3263432" cy="4203300"/>
          </a:xfrm>
          <a:prstGeom prst="rect">
            <a:avLst/>
          </a:prstGeom>
          <a:noFill/>
          <a:ln>
            <a:noFill/>
          </a:ln>
        </p:spPr>
      </p:pic>
      <p:pic>
        <p:nvPicPr>
          <p:cNvPr id="246" name="Google Shape;246;p25"/>
          <p:cNvPicPr preferRelativeResize="0"/>
          <p:nvPr/>
        </p:nvPicPr>
        <p:blipFill>
          <a:blip r:embed="rId5">
            <a:alphaModFix/>
          </a:blip>
          <a:stretch>
            <a:fillRect/>
          </a:stretch>
        </p:blipFill>
        <p:spPr>
          <a:xfrm>
            <a:off x="5124482" y="563400"/>
            <a:ext cx="3317942" cy="4203300"/>
          </a:xfrm>
          <a:prstGeom prst="rect">
            <a:avLst/>
          </a:prstGeom>
          <a:noFill/>
          <a:ln>
            <a:noFill/>
          </a:ln>
        </p:spPr>
      </p:pic>
    </p:spTree>
    <p:extLst>
      <p:ext uri="{BB962C8B-B14F-4D97-AF65-F5344CB8AC3E}">
        <p14:creationId xmlns:p14="http://schemas.microsoft.com/office/powerpoint/2010/main" val="166677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93BF-9CC7-9E4F-90F5-6E0DC7FA8CC6}"/>
              </a:ext>
            </a:extLst>
          </p:cNvPr>
          <p:cNvSpPr>
            <a:spLocks noGrp="1"/>
          </p:cNvSpPr>
          <p:nvPr>
            <p:ph type="title"/>
          </p:nvPr>
        </p:nvSpPr>
        <p:spPr>
          <a:xfrm>
            <a:off x="525730" y="0"/>
            <a:ext cx="6321600" cy="635400"/>
          </a:xfrm>
        </p:spPr>
        <p:txBody>
          <a:bodyPr/>
          <a:lstStyle/>
          <a:p>
            <a:r>
              <a:rPr lang="en-US" dirty="0"/>
              <a:t>Our Objectives</a:t>
            </a:r>
          </a:p>
        </p:txBody>
      </p:sp>
      <p:sp>
        <p:nvSpPr>
          <p:cNvPr id="4" name="Slide Number Placeholder 3">
            <a:extLst>
              <a:ext uri="{FF2B5EF4-FFF2-40B4-BE49-F238E27FC236}">
                <a16:creationId xmlns:a16="http://schemas.microsoft.com/office/drawing/2014/main" id="{F996C082-CD29-A340-9A4C-1614814A3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descr="Text&#10;&#10;Description automatically generated">
            <a:extLst>
              <a:ext uri="{FF2B5EF4-FFF2-40B4-BE49-F238E27FC236}">
                <a16:creationId xmlns:a16="http://schemas.microsoft.com/office/drawing/2014/main" id="{536D4814-C649-2349-A2E0-834F5D2FA6BA}"/>
              </a:ext>
            </a:extLst>
          </p:cNvPr>
          <p:cNvPicPr>
            <a:picLocks noChangeAspect="1"/>
          </p:cNvPicPr>
          <p:nvPr/>
        </p:nvPicPr>
        <p:blipFill>
          <a:blip r:embed="rId3"/>
          <a:stretch>
            <a:fillRect/>
          </a:stretch>
        </p:blipFill>
        <p:spPr>
          <a:xfrm>
            <a:off x="7373012" y="90398"/>
            <a:ext cx="1671781" cy="394650"/>
          </a:xfrm>
          <a:prstGeom prst="rect">
            <a:avLst/>
          </a:prstGeom>
        </p:spPr>
      </p:pic>
      <p:graphicFrame>
        <p:nvGraphicFramePr>
          <p:cNvPr id="6" name="Diagram 5">
            <a:extLst>
              <a:ext uri="{FF2B5EF4-FFF2-40B4-BE49-F238E27FC236}">
                <a16:creationId xmlns:a16="http://schemas.microsoft.com/office/drawing/2014/main" id="{1DE00263-B7D0-F443-BCA1-A50706E37630}"/>
              </a:ext>
            </a:extLst>
          </p:cNvPr>
          <p:cNvGraphicFramePr/>
          <p:nvPr>
            <p:extLst>
              <p:ext uri="{D42A27DB-BD31-4B8C-83A1-F6EECF244321}">
                <p14:modId xmlns:p14="http://schemas.microsoft.com/office/powerpoint/2010/main" val="3125558029"/>
              </p:ext>
            </p:extLst>
          </p:nvPr>
        </p:nvGraphicFramePr>
        <p:xfrm>
          <a:off x="1498862" y="90398"/>
          <a:ext cx="6457361" cy="49627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9234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507442" y="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sp>
        <p:nvSpPr>
          <p:cNvPr id="85" name="Google Shape;85;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5BE4E344-D9FE-D140-AA98-EF29A6C2DC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descr="Text&#10;&#10;Description automatically generated">
            <a:extLst>
              <a:ext uri="{FF2B5EF4-FFF2-40B4-BE49-F238E27FC236}">
                <a16:creationId xmlns:a16="http://schemas.microsoft.com/office/drawing/2014/main" id="{30B2B3B1-2AE6-FD49-993B-1BE550CFC7A7}"/>
              </a:ext>
            </a:extLst>
          </p:cNvPr>
          <p:cNvPicPr>
            <a:picLocks noChangeAspect="1"/>
          </p:cNvPicPr>
          <p:nvPr/>
        </p:nvPicPr>
        <p:blipFill>
          <a:blip r:embed="rId3"/>
          <a:stretch>
            <a:fillRect/>
          </a:stretch>
        </p:blipFill>
        <p:spPr>
          <a:xfrm>
            <a:off x="7373012" y="90398"/>
            <a:ext cx="1671781" cy="394650"/>
          </a:xfrm>
          <a:prstGeom prst="rect">
            <a:avLst/>
          </a:prstGeom>
        </p:spPr>
      </p:pic>
      <p:graphicFrame>
        <p:nvGraphicFramePr>
          <p:cNvPr id="15" name="Diagram 14">
            <a:extLst>
              <a:ext uri="{FF2B5EF4-FFF2-40B4-BE49-F238E27FC236}">
                <a16:creationId xmlns:a16="http://schemas.microsoft.com/office/drawing/2014/main" id="{F41D0DFE-96C2-402B-8369-D6B2F2521839}"/>
              </a:ext>
            </a:extLst>
          </p:cNvPr>
          <p:cNvGraphicFramePr/>
          <p:nvPr>
            <p:extLst>
              <p:ext uri="{D42A27DB-BD31-4B8C-83A1-F6EECF244321}">
                <p14:modId xmlns:p14="http://schemas.microsoft.com/office/powerpoint/2010/main" val="3548743892"/>
              </p:ext>
            </p:extLst>
          </p:nvPr>
        </p:nvGraphicFramePr>
        <p:xfrm>
          <a:off x="774915" y="287722"/>
          <a:ext cx="7780149" cy="48557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435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507442" y="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Statement of Facts</a:t>
            </a:r>
            <a:endParaRPr dirty="0"/>
          </a:p>
        </p:txBody>
      </p:sp>
      <p:sp>
        <p:nvSpPr>
          <p:cNvPr id="85" name="Google Shape;85;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5BE4E344-D9FE-D140-AA98-EF29A6C2DC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4" name="Group 3">
            <a:extLst>
              <a:ext uri="{FF2B5EF4-FFF2-40B4-BE49-F238E27FC236}">
                <a16:creationId xmlns:a16="http://schemas.microsoft.com/office/drawing/2014/main" id="{82A8575F-2E77-4C1D-A66B-853F5DA8753D}"/>
              </a:ext>
            </a:extLst>
          </p:cNvPr>
          <p:cNvGrpSpPr/>
          <p:nvPr/>
        </p:nvGrpSpPr>
        <p:grpSpPr>
          <a:xfrm>
            <a:off x="2755551" y="172281"/>
            <a:ext cx="4434443" cy="4434443"/>
            <a:chOff x="2755551" y="172281"/>
            <a:chExt cx="4434443" cy="4434443"/>
          </a:xfrm>
        </p:grpSpPr>
        <p:sp>
          <p:nvSpPr>
            <p:cNvPr id="5" name="Freeform: Shape 4">
              <a:extLst>
                <a:ext uri="{FF2B5EF4-FFF2-40B4-BE49-F238E27FC236}">
                  <a16:creationId xmlns:a16="http://schemas.microsoft.com/office/drawing/2014/main" id="{7FEDE06C-89BB-46C1-AAAE-6241731E220E}"/>
                </a:ext>
              </a:extLst>
            </p:cNvPr>
            <p:cNvSpPr/>
            <p:nvPr/>
          </p:nvSpPr>
          <p:spPr>
            <a:xfrm>
              <a:off x="4389255" y="1805985"/>
              <a:ext cx="1167034" cy="1167034"/>
            </a:xfrm>
            <a:custGeom>
              <a:avLst/>
              <a:gdLst>
                <a:gd name="connsiteX0" fmla="*/ 0 w 1167034"/>
                <a:gd name="connsiteY0" fmla="*/ 583517 h 1167034"/>
                <a:gd name="connsiteX1" fmla="*/ 583517 w 1167034"/>
                <a:gd name="connsiteY1" fmla="*/ 0 h 1167034"/>
                <a:gd name="connsiteX2" fmla="*/ 1167034 w 1167034"/>
                <a:gd name="connsiteY2" fmla="*/ 583517 h 1167034"/>
                <a:gd name="connsiteX3" fmla="*/ 583517 w 1167034"/>
                <a:gd name="connsiteY3" fmla="*/ 1167034 h 1167034"/>
                <a:gd name="connsiteX4" fmla="*/ 0 w 1167034"/>
                <a:gd name="connsiteY4" fmla="*/ 583517 h 1167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4" h="1167034">
                  <a:moveTo>
                    <a:pt x="0" y="583517"/>
                  </a:moveTo>
                  <a:cubicBezTo>
                    <a:pt x="0" y="261249"/>
                    <a:pt x="261249" y="0"/>
                    <a:pt x="583517" y="0"/>
                  </a:cubicBezTo>
                  <a:cubicBezTo>
                    <a:pt x="905785" y="0"/>
                    <a:pt x="1167034" y="261249"/>
                    <a:pt x="1167034" y="583517"/>
                  </a:cubicBezTo>
                  <a:cubicBezTo>
                    <a:pt x="1167034" y="905785"/>
                    <a:pt x="905785" y="1167034"/>
                    <a:pt x="583517" y="1167034"/>
                  </a:cubicBezTo>
                  <a:cubicBezTo>
                    <a:pt x="261249" y="1167034"/>
                    <a:pt x="0" y="905785"/>
                    <a:pt x="0" y="58351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1228" tIns="191228" rIns="191228" bIns="191228" numCol="1" spcCol="1270" anchor="ctr" anchorCtr="0">
              <a:noAutofit/>
            </a:bodyPr>
            <a:lstStyle/>
            <a:p>
              <a:pPr marL="0" lvl="0" indent="0" algn="ctr" defTabSz="711200">
                <a:lnSpc>
                  <a:spcPct val="90000"/>
                </a:lnSpc>
                <a:spcBef>
                  <a:spcPct val="0"/>
                </a:spcBef>
                <a:spcAft>
                  <a:spcPct val="35000"/>
                </a:spcAft>
                <a:buNone/>
              </a:pPr>
              <a:r>
                <a:rPr lang="en-US" sz="1600" kern="1200" dirty="0"/>
                <a:t>Data</a:t>
              </a:r>
            </a:p>
            <a:p>
              <a:pPr marL="0" lvl="0" indent="0" algn="ctr" defTabSz="711200">
                <a:lnSpc>
                  <a:spcPct val="90000"/>
                </a:lnSpc>
                <a:spcBef>
                  <a:spcPct val="0"/>
                </a:spcBef>
                <a:spcAft>
                  <a:spcPct val="35000"/>
                </a:spcAft>
                <a:buNone/>
              </a:pPr>
              <a:r>
                <a:rPr lang="en-US" sz="1600" kern="1200" dirty="0"/>
                <a:t>Cleaning </a:t>
              </a:r>
            </a:p>
          </p:txBody>
        </p:sp>
        <p:sp>
          <p:nvSpPr>
            <p:cNvPr id="7" name="Freeform: Shape 6">
              <a:extLst>
                <a:ext uri="{FF2B5EF4-FFF2-40B4-BE49-F238E27FC236}">
                  <a16:creationId xmlns:a16="http://schemas.microsoft.com/office/drawing/2014/main" id="{F8960515-D402-451F-A569-B4AA5F84982C}"/>
                </a:ext>
              </a:extLst>
            </p:cNvPr>
            <p:cNvSpPr/>
            <p:nvPr/>
          </p:nvSpPr>
          <p:spPr>
            <a:xfrm rot="16200000">
              <a:off x="4849105" y="1381255"/>
              <a:ext cx="247335" cy="396791"/>
            </a:xfrm>
            <a:custGeom>
              <a:avLst/>
              <a:gdLst>
                <a:gd name="connsiteX0" fmla="*/ 0 w 247335"/>
                <a:gd name="connsiteY0" fmla="*/ 79358 h 396791"/>
                <a:gd name="connsiteX1" fmla="*/ 123668 w 247335"/>
                <a:gd name="connsiteY1" fmla="*/ 79358 h 396791"/>
                <a:gd name="connsiteX2" fmla="*/ 123668 w 247335"/>
                <a:gd name="connsiteY2" fmla="*/ 0 h 396791"/>
                <a:gd name="connsiteX3" fmla="*/ 247335 w 247335"/>
                <a:gd name="connsiteY3" fmla="*/ 198396 h 396791"/>
                <a:gd name="connsiteX4" fmla="*/ 123668 w 247335"/>
                <a:gd name="connsiteY4" fmla="*/ 396791 h 396791"/>
                <a:gd name="connsiteX5" fmla="*/ 123668 w 247335"/>
                <a:gd name="connsiteY5" fmla="*/ 317433 h 396791"/>
                <a:gd name="connsiteX6" fmla="*/ 0 w 247335"/>
                <a:gd name="connsiteY6" fmla="*/ 317433 h 396791"/>
                <a:gd name="connsiteX7" fmla="*/ 0 w 247335"/>
                <a:gd name="connsiteY7" fmla="*/ 79358 h 3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335" h="396791">
                  <a:moveTo>
                    <a:pt x="0" y="79358"/>
                  </a:moveTo>
                  <a:lnTo>
                    <a:pt x="123668" y="79358"/>
                  </a:lnTo>
                  <a:lnTo>
                    <a:pt x="123668" y="0"/>
                  </a:lnTo>
                  <a:lnTo>
                    <a:pt x="247335" y="198396"/>
                  </a:lnTo>
                  <a:lnTo>
                    <a:pt x="123668" y="396791"/>
                  </a:lnTo>
                  <a:lnTo>
                    <a:pt x="123668" y="317433"/>
                  </a:lnTo>
                  <a:lnTo>
                    <a:pt x="0" y="317433"/>
                  </a:lnTo>
                  <a:lnTo>
                    <a:pt x="0" y="7935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79358" rIns="74200" bIns="79358"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8" name="Freeform: Shape 7">
              <a:extLst>
                <a:ext uri="{FF2B5EF4-FFF2-40B4-BE49-F238E27FC236}">
                  <a16:creationId xmlns:a16="http://schemas.microsoft.com/office/drawing/2014/main" id="{E36D55F6-47F5-4D0A-B7D0-4E8C65B414CD}"/>
                </a:ext>
              </a:extLst>
            </p:cNvPr>
            <p:cNvSpPr/>
            <p:nvPr/>
          </p:nvSpPr>
          <p:spPr>
            <a:xfrm>
              <a:off x="4389255" y="172281"/>
              <a:ext cx="1167034" cy="1167034"/>
            </a:xfrm>
            <a:custGeom>
              <a:avLst/>
              <a:gdLst>
                <a:gd name="connsiteX0" fmla="*/ 0 w 1167034"/>
                <a:gd name="connsiteY0" fmla="*/ 583517 h 1167034"/>
                <a:gd name="connsiteX1" fmla="*/ 583517 w 1167034"/>
                <a:gd name="connsiteY1" fmla="*/ 0 h 1167034"/>
                <a:gd name="connsiteX2" fmla="*/ 1167034 w 1167034"/>
                <a:gd name="connsiteY2" fmla="*/ 583517 h 1167034"/>
                <a:gd name="connsiteX3" fmla="*/ 583517 w 1167034"/>
                <a:gd name="connsiteY3" fmla="*/ 1167034 h 1167034"/>
                <a:gd name="connsiteX4" fmla="*/ 0 w 1167034"/>
                <a:gd name="connsiteY4" fmla="*/ 583517 h 1167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4" h="1167034">
                  <a:moveTo>
                    <a:pt x="0" y="583517"/>
                  </a:moveTo>
                  <a:cubicBezTo>
                    <a:pt x="0" y="261249"/>
                    <a:pt x="261249" y="0"/>
                    <a:pt x="583517" y="0"/>
                  </a:cubicBezTo>
                  <a:cubicBezTo>
                    <a:pt x="905785" y="0"/>
                    <a:pt x="1167034" y="261249"/>
                    <a:pt x="1167034" y="583517"/>
                  </a:cubicBezTo>
                  <a:cubicBezTo>
                    <a:pt x="1167034" y="905785"/>
                    <a:pt x="905785" y="1167034"/>
                    <a:pt x="583517" y="1167034"/>
                  </a:cubicBezTo>
                  <a:cubicBezTo>
                    <a:pt x="261249" y="1167034"/>
                    <a:pt x="0" y="905785"/>
                    <a:pt x="0" y="58351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9958" tIns="189958" rIns="189958" bIns="189958" numCol="1" spcCol="1270" anchor="ctr" anchorCtr="0">
              <a:noAutofit/>
            </a:bodyPr>
            <a:lstStyle/>
            <a:p>
              <a:pPr marL="0" lvl="0" indent="0" algn="ctr" defTabSz="666750">
                <a:lnSpc>
                  <a:spcPct val="90000"/>
                </a:lnSpc>
                <a:spcBef>
                  <a:spcPct val="0"/>
                </a:spcBef>
                <a:spcAft>
                  <a:spcPct val="35000"/>
                </a:spcAft>
                <a:buNone/>
              </a:pPr>
              <a:r>
                <a:rPr lang="en-US" sz="1500" kern="1200" dirty="0"/>
                <a:t>342 Unique Activities</a:t>
              </a:r>
            </a:p>
          </p:txBody>
        </p:sp>
        <p:sp>
          <p:nvSpPr>
            <p:cNvPr id="9" name="Freeform: Shape 8">
              <a:extLst>
                <a:ext uri="{FF2B5EF4-FFF2-40B4-BE49-F238E27FC236}">
                  <a16:creationId xmlns:a16="http://schemas.microsoft.com/office/drawing/2014/main" id="{CFCE4742-8D9C-4A2C-B194-04CEAFA3FF6D}"/>
                </a:ext>
              </a:extLst>
            </p:cNvPr>
            <p:cNvSpPr/>
            <p:nvPr/>
          </p:nvSpPr>
          <p:spPr>
            <a:xfrm>
              <a:off x="5658957" y="2191107"/>
              <a:ext cx="247335" cy="396791"/>
            </a:xfrm>
            <a:custGeom>
              <a:avLst/>
              <a:gdLst>
                <a:gd name="connsiteX0" fmla="*/ 0 w 247335"/>
                <a:gd name="connsiteY0" fmla="*/ 79358 h 396791"/>
                <a:gd name="connsiteX1" fmla="*/ 123668 w 247335"/>
                <a:gd name="connsiteY1" fmla="*/ 79358 h 396791"/>
                <a:gd name="connsiteX2" fmla="*/ 123668 w 247335"/>
                <a:gd name="connsiteY2" fmla="*/ 0 h 396791"/>
                <a:gd name="connsiteX3" fmla="*/ 247335 w 247335"/>
                <a:gd name="connsiteY3" fmla="*/ 198396 h 396791"/>
                <a:gd name="connsiteX4" fmla="*/ 123668 w 247335"/>
                <a:gd name="connsiteY4" fmla="*/ 396791 h 396791"/>
                <a:gd name="connsiteX5" fmla="*/ 123668 w 247335"/>
                <a:gd name="connsiteY5" fmla="*/ 317433 h 396791"/>
                <a:gd name="connsiteX6" fmla="*/ 0 w 247335"/>
                <a:gd name="connsiteY6" fmla="*/ 317433 h 396791"/>
                <a:gd name="connsiteX7" fmla="*/ 0 w 247335"/>
                <a:gd name="connsiteY7" fmla="*/ 79358 h 3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335" h="396791">
                  <a:moveTo>
                    <a:pt x="0" y="79358"/>
                  </a:moveTo>
                  <a:lnTo>
                    <a:pt x="123668" y="79358"/>
                  </a:lnTo>
                  <a:lnTo>
                    <a:pt x="123668" y="0"/>
                  </a:lnTo>
                  <a:lnTo>
                    <a:pt x="247335" y="198396"/>
                  </a:lnTo>
                  <a:lnTo>
                    <a:pt x="123668" y="396791"/>
                  </a:lnTo>
                  <a:lnTo>
                    <a:pt x="123668" y="317433"/>
                  </a:lnTo>
                  <a:lnTo>
                    <a:pt x="0" y="317433"/>
                  </a:lnTo>
                  <a:lnTo>
                    <a:pt x="0" y="7935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9358" rIns="74200" bIns="79358"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0" name="Freeform: Shape 9">
              <a:extLst>
                <a:ext uri="{FF2B5EF4-FFF2-40B4-BE49-F238E27FC236}">
                  <a16:creationId xmlns:a16="http://schemas.microsoft.com/office/drawing/2014/main" id="{1244F458-AD50-49E1-B4C8-C8FFAC550F71}"/>
                </a:ext>
              </a:extLst>
            </p:cNvPr>
            <p:cNvSpPr/>
            <p:nvPr/>
          </p:nvSpPr>
          <p:spPr>
            <a:xfrm>
              <a:off x="6022960" y="1805985"/>
              <a:ext cx="1167034" cy="1167034"/>
            </a:xfrm>
            <a:custGeom>
              <a:avLst/>
              <a:gdLst>
                <a:gd name="connsiteX0" fmla="*/ 0 w 1167034"/>
                <a:gd name="connsiteY0" fmla="*/ 583517 h 1167034"/>
                <a:gd name="connsiteX1" fmla="*/ 583517 w 1167034"/>
                <a:gd name="connsiteY1" fmla="*/ 0 h 1167034"/>
                <a:gd name="connsiteX2" fmla="*/ 1167034 w 1167034"/>
                <a:gd name="connsiteY2" fmla="*/ 583517 h 1167034"/>
                <a:gd name="connsiteX3" fmla="*/ 583517 w 1167034"/>
                <a:gd name="connsiteY3" fmla="*/ 1167034 h 1167034"/>
                <a:gd name="connsiteX4" fmla="*/ 0 w 1167034"/>
                <a:gd name="connsiteY4" fmla="*/ 583517 h 1167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4" h="1167034">
                  <a:moveTo>
                    <a:pt x="0" y="583517"/>
                  </a:moveTo>
                  <a:cubicBezTo>
                    <a:pt x="0" y="261249"/>
                    <a:pt x="261249" y="0"/>
                    <a:pt x="583517" y="0"/>
                  </a:cubicBezTo>
                  <a:cubicBezTo>
                    <a:pt x="905785" y="0"/>
                    <a:pt x="1167034" y="261249"/>
                    <a:pt x="1167034" y="583517"/>
                  </a:cubicBezTo>
                  <a:cubicBezTo>
                    <a:pt x="1167034" y="905785"/>
                    <a:pt x="905785" y="1167034"/>
                    <a:pt x="583517" y="1167034"/>
                  </a:cubicBezTo>
                  <a:cubicBezTo>
                    <a:pt x="261249" y="1167034"/>
                    <a:pt x="0" y="905785"/>
                    <a:pt x="0" y="58351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9958" tIns="189958" rIns="189958" bIns="189958" numCol="1" spcCol="1270" anchor="ctr" anchorCtr="0">
              <a:noAutofit/>
            </a:bodyPr>
            <a:lstStyle/>
            <a:p>
              <a:pPr marL="0" lvl="0" indent="0" algn="ctr" defTabSz="666750">
                <a:lnSpc>
                  <a:spcPct val="90000"/>
                </a:lnSpc>
                <a:spcBef>
                  <a:spcPct val="0"/>
                </a:spcBef>
                <a:spcAft>
                  <a:spcPct val="35000"/>
                </a:spcAft>
                <a:buNone/>
              </a:pPr>
              <a:r>
                <a:rPr lang="en-US" sz="1500" kern="1200" dirty="0"/>
                <a:t>50 Unique Groups</a:t>
              </a:r>
            </a:p>
          </p:txBody>
        </p:sp>
        <p:sp>
          <p:nvSpPr>
            <p:cNvPr id="11" name="Freeform: Shape 10">
              <a:extLst>
                <a:ext uri="{FF2B5EF4-FFF2-40B4-BE49-F238E27FC236}">
                  <a16:creationId xmlns:a16="http://schemas.microsoft.com/office/drawing/2014/main" id="{323F08FF-C38C-48AA-AAB1-8B74E647BE10}"/>
                </a:ext>
              </a:extLst>
            </p:cNvPr>
            <p:cNvSpPr/>
            <p:nvPr/>
          </p:nvSpPr>
          <p:spPr>
            <a:xfrm rot="5400000">
              <a:off x="4849105" y="3000959"/>
              <a:ext cx="247335" cy="396791"/>
            </a:xfrm>
            <a:custGeom>
              <a:avLst/>
              <a:gdLst>
                <a:gd name="connsiteX0" fmla="*/ 0 w 247335"/>
                <a:gd name="connsiteY0" fmla="*/ 79358 h 396791"/>
                <a:gd name="connsiteX1" fmla="*/ 123668 w 247335"/>
                <a:gd name="connsiteY1" fmla="*/ 79358 h 396791"/>
                <a:gd name="connsiteX2" fmla="*/ 123668 w 247335"/>
                <a:gd name="connsiteY2" fmla="*/ 0 h 396791"/>
                <a:gd name="connsiteX3" fmla="*/ 247335 w 247335"/>
                <a:gd name="connsiteY3" fmla="*/ 198396 h 396791"/>
                <a:gd name="connsiteX4" fmla="*/ 123668 w 247335"/>
                <a:gd name="connsiteY4" fmla="*/ 396791 h 396791"/>
                <a:gd name="connsiteX5" fmla="*/ 123668 w 247335"/>
                <a:gd name="connsiteY5" fmla="*/ 317433 h 396791"/>
                <a:gd name="connsiteX6" fmla="*/ 0 w 247335"/>
                <a:gd name="connsiteY6" fmla="*/ 317433 h 396791"/>
                <a:gd name="connsiteX7" fmla="*/ 0 w 247335"/>
                <a:gd name="connsiteY7" fmla="*/ 79358 h 3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335" h="396791">
                  <a:moveTo>
                    <a:pt x="0" y="79358"/>
                  </a:moveTo>
                  <a:lnTo>
                    <a:pt x="123668" y="79358"/>
                  </a:lnTo>
                  <a:lnTo>
                    <a:pt x="123668" y="0"/>
                  </a:lnTo>
                  <a:lnTo>
                    <a:pt x="247335" y="198396"/>
                  </a:lnTo>
                  <a:lnTo>
                    <a:pt x="123668" y="396791"/>
                  </a:lnTo>
                  <a:lnTo>
                    <a:pt x="123668" y="317433"/>
                  </a:lnTo>
                  <a:lnTo>
                    <a:pt x="0" y="317433"/>
                  </a:lnTo>
                  <a:lnTo>
                    <a:pt x="0" y="7935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9357" rIns="74200" bIns="7935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2" name="Freeform: Shape 11">
              <a:extLst>
                <a:ext uri="{FF2B5EF4-FFF2-40B4-BE49-F238E27FC236}">
                  <a16:creationId xmlns:a16="http://schemas.microsoft.com/office/drawing/2014/main" id="{6CAE3DA1-7C8B-4D0C-B648-40B33A7C5134}"/>
                </a:ext>
              </a:extLst>
            </p:cNvPr>
            <p:cNvSpPr/>
            <p:nvPr/>
          </p:nvSpPr>
          <p:spPr>
            <a:xfrm>
              <a:off x="4389255" y="3439690"/>
              <a:ext cx="1167034" cy="1167034"/>
            </a:xfrm>
            <a:custGeom>
              <a:avLst/>
              <a:gdLst>
                <a:gd name="connsiteX0" fmla="*/ 0 w 1167034"/>
                <a:gd name="connsiteY0" fmla="*/ 583517 h 1167034"/>
                <a:gd name="connsiteX1" fmla="*/ 583517 w 1167034"/>
                <a:gd name="connsiteY1" fmla="*/ 0 h 1167034"/>
                <a:gd name="connsiteX2" fmla="*/ 1167034 w 1167034"/>
                <a:gd name="connsiteY2" fmla="*/ 583517 h 1167034"/>
                <a:gd name="connsiteX3" fmla="*/ 583517 w 1167034"/>
                <a:gd name="connsiteY3" fmla="*/ 1167034 h 1167034"/>
                <a:gd name="connsiteX4" fmla="*/ 0 w 1167034"/>
                <a:gd name="connsiteY4" fmla="*/ 583517 h 1167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4" h="1167034">
                  <a:moveTo>
                    <a:pt x="0" y="583517"/>
                  </a:moveTo>
                  <a:cubicBezTo>
                    <a:pt x="0" y="261249"/>
                    <a:pt x="261249" y="0"/>
                    <a:pt x="583517" y="0"/>
                  </a:cubicBezTo>
                  <a:cubicBezTo>
                    <a:pt x="905785" y="0"/>
                    <a:pt x="1167034" y="261249"/>
                    <a:pt x="1167034" y="583517"/>
                  </a:cubicBezTo>
                  <a:cubicBezTo>
                    <a:pt x="1167034" y="905785"/>
                    <a:pt x="905785" y="1167034"/>
                    <a:pt x="583517" y="1167034"/>
                  </a:cubicBezTo>
                  <a:cubicBezTo>
                    <a:pt x="261249" y="1167034"/>
                    <a:pt x="0" y="905785"/>
                    <a:pt x="0" y="58351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9958" tIns="189958" rIns="189958" bIns="189958" numCol="1" spcCol="1270" anchor="ctr" anchorCtr="0">
              <a:noAutofit/>
            </a:bodyPr>
            <a:lstStyle/>
            <a:p>
              <a:pPr marL="0" lvl="0" indent="0" algn="ctr" defTabSz="666750">
                <a:lnSpc>
                  <a:spcPct val="90000"/>
                </a:lnSpc>
                <a:spcBef>
                  <a:spcPct val="0"/>
                </a:spcBef>
                <a:spcAft>
                  <a:spcPct val="35000"/>
                </a:spcAft>
                <a:buNone/>
              </a:pPr>
              <a:r>
                <a:rPr lang="en-US" sz="1500" kern="1200" dirty="0"/>
                <a:t>46 Unique Locations</a:t>
              </a:r>
            </a:p>
          </p:txBody>
        </p:sp>
        <p:sp>
          <p:nvSpPr>
            <p:cNvPr id="13" name="Freeform: Shape 12">
              <a:extLst>
                <a:ext uri="{FF2B5EF4-FFF2-40B4-BE49-F238E27FC236}">
                  <a16:creationId xmlns:a16="http://schemas.microsoft.com/office/drawing/2014/main" id="{EC87082B-D4BB-44E4-B350-20C058604F30}"/>
                </a:ext>
              </a:extLst>
            </p:cNvPr>
            <p:cNvSpPr/>
            <p:nvPr/>
          </p:nvSpPr>
          <p:spPr>
            <a:xfrm rot="21600000">
              <a:off x="4039253" y="2191106"/>
              <a:ext cx="247336" cy="396792"/>
            </a:xfrm>
            <a:custGeom>
              <a:avLst/>
              <a:gdLst>
                <a:gd name="connsiteX0" fmla="*/ 0 w 247335"/>
                <a:gd name="connsiteY0" fmla="*/ 79358 h 396791"/>
                <a:gd name="connsiteX1" fmla="*/ 123668 w 247335"/>
                <a:gd name="connsiteY1" fmla="*/ 79358 h 396791"/>
                <a:gd name="connsiteX2" fmla="*/ 123668 w 247335"/>
                <a:gd name="connsiteY2" fmla="*/ 0 h 396791"/>
                <a:gd name="connsiteX3" fmla="*/ 247335 w 247335"/>
                <a:gd name="connsiteY3" fmla="*/ 198396 h 396791"/>
                <a:gd name="connsiteX4" fmla="*/ 123668 w 247335"/>
                <a:gd name="connsiteY4" fmla="*/ 396791 h 396791"/>
                <a:gd name="connsiteX5" fmla="*/ 123668 w 247335"/>
                <a:gd name="connsiteY5" fmla="*/ 317433 h 396791"/>
                <a:gd name="connsiteX6" fmla="*/ 0 w 247335"/>
                <a:gd name="connsiteY6" fmla="*/ 317433 h 396791"/>
                <a:gd name="connsiteX7" fmla="*/ 0 w 247335"/>
                <a:gd name="connsiteY7" fmla="*/ 79358 h 3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335" h="396791">
                  <a:moveTo>
                    <a:pt x="247334" y="317433"/>
                  </a:moveTo>
                  <a:lnTo>
                    <a:pt x="123667" y="317433"/>
                  </a:lnTo>
                  <a:lnTo>
                    <a:pt x="123667" y="396791"/>
                  </a:lnTo>
                  <a:lnTo>
                    <a:pt x="1" y="198395"/>
                  </a:lnTo>
                  <a:lnTo>
                    <a:pt x="123667" y="0"/>
                  </a:lnTo>
                  <a:lnTo>
                    <a:pt x="123667" y="79358"/>
                  </a:lnTo>
                  <a:lnTo>
                    <a:pt x="247334" y="79358"/>
                  </a:lnTo>
                  <a:lnTo>
                    <a:pt x="247334" y="31743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4200" tIns="79359" rIns="1" bIns="79358"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4" name="Freeform: Shape 13">
              <a:extLst>
                <a:ext uri="{FF2B5EF4-FFF2-40B4-BE49-F238E27FC236}">
                  <a16:creationId xmlns:a16="http://schemas.microsoft.com/office/drawing/2014/main" id="{C900191C-9676-4C64-A253-FA198A7481F1}"/>
                </a:ext>
              </a:extLst>
            </p:cNvPr>
            <p:cNvSpPr/>
            <p:nvPr/>
          </p:nvSpPr>
          <p:spPr>
            <a:xfrm>
              <a:off x="2755551" y="1805985"/>
              <a:ext cx="1167034" cy="1167034"/>
            </a:xfrm>
            <a:custGeom>
              <a:avLst/>
              <a:gdLst>
                <a:gd name="connsiteX0" fmla="*/ 0 w 1167034"/>
                <a:gd name="connsiteY0" fmla="*/ 583517 h 1167034"/>
                <a:gd name="connsiteX1" fmla="*/ 583517 w 1167034"/>
                <a:gd name="connsiteY1" fmla="*/ 0 h 1167034"/>
                <a:gd name="connsiteX2" fmla="*/ 1167034 w 1167034"/>
                <a:gd name="connsiteY2" fmla="*/ 583517 h 1167034"/>
                <a:gd name="connsiteX3" fmla="*/ 583517 w 1167034"/>
                <a:gd name="connsiteY3" fmla="*/ 1167034 h 1167034"/>
                <a:gd name="connsiteX4" fmla="*/ 0 w 1167034"/>
                <a:gd name="connsiteY4" fmla="*/ 583517 h 1167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034" h="1167034">
                  <a:moveTo>
                    <a:pt x="0" y="583517"/>
                  </a:moveTo>
                  <a:cubicBezTo>
                    <a:pt x="0" y="261249"/>
                    <a:pt x="261249" y="0"/>
                    <a:pt x="583517" y="0"/>
                  </a:cubicBezTo>
                  <a:cubicBezTo>
                    <a:pt x="905785" y="0"/>
                    <a:pt x="1167034" y="261249"/>
                    <a:pt x="1167034" y="583517"/>
                  </a:cubicBezTo>
                  <a:cubicBezTo>
                    <a:pt x="1167034" y="905785"/>
                    <a:pt x="905785" y="1167034"/>
                    <a:pt x="583517" y="1167034"/>
                  </a:cubicBezTo>
                  <a:cubicBezTo>
                    <a:pt x="261249" y="1167034"/>
                    <a:pt x="0" y="905785"/>
                    <a:pt x="0" y="583517"/>
                  </a:cubicBezTo>
                  <a:close/>
                </a:path>
              </a:pathLst>
            </a:custGeom>
            <a:solidFill>
              <a:srgbClr val="FF2600">
                <a:hueOff val="0"/>
                <a:satOff val="0"/>
                <a:lumOff val="0"/>
                <a:alphaOff val="0"/>
              </a:srgbClr>
            </a:solidFill>
            <a:ln w="34925" cap="flat" cmpd="sng" algn="in">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89958" tIns="189958" rIns="189958" bIns="189958" numCol="1" spcCol="1270" anchor="ctr" anchorCtr="0">
              <a:noAutofit/>
            </a:bodyPr>
            <a:lstStyle/>
            <a:p>
              <a:pPr marL="0" lvl="0" indent="0" algn="ctr" defTabSz="666750">
                <a:lnSpc>
                  <a:spcPct val="90000"/>
                </a:lnSpc>
                <a:spcBef>
                  <a:spcPct val="0"/>
                </a:spcBef>
                <a:spcAft>
                  <a:spcPct val="35000"/>
                </a:spcAft>
                <a:buNone/>
              </a:pPr>
              <a:r>
                <a:rPr lang="en-US" sz="1500" b="0" u="none" kern="1200" dirty="0"/>
                <a:t>622</a:t>
              </a:r>
              <a:r>
                <a:rPr lang="en-US" sz="1500" b="0" kern="1200" dirty="0"/>
                <a:t> </a:t>
              </a:r>
              <a:r>
                <a:rPr lang="en-US" sz="1500" kern="1200" dirty="0">
                  <a:solidFill>
                    <a:srgbClr val="FFFFFF"/>
                  </a:solidFill>
                  <a:latin typeface="Franklin Gothic Book" panose="020B0503020102020204"/>
                  <a:ea typeface="+mn-ea"/>
                  <a:cs typeface="+mn-cs"/>
                </a:rPr>
                <a:t>Data</a:t>
              </a:r>
              <a:r>
                <a:rPr lang="en-US" sz="1500" kern="1200" dirty="0"/>
                <a:t> Points</a:t>
              </a:r>
              <a:endParaRPr lang="en-US" sz="1500" kern="1200" dirty="0">
                <a:solidFill>
                  <a:srgbClr val="FFFFFF"/>
                </a:solidFill>
                <a:latin typeface="Franklin Gothic Book" panose="020B0503020102020204"/>
                <a:ea typeface="+mn-ea"/>
                <a:cs typeface="+mn-cs"/>
              </a:endParaRPr>
            </a:p>
          </p:txBody>
        </p:sp>
      </p:grpSp>
      <p:pic>
        <p:nvPicPr>
          <p:cNvPr id="6" name="Picture 5" descr="Text&#10;&#10;Description automatically generated">
            <a:extLst>
              <a:ext uri="{FF2B5EF4-FFF2-40B4-BE49-F238E27FC236}">
                <a16:creationId xmlns:a16="http://schemas.microsoft.com/office/drawing/2014/main" id="{30B2B3B1-2AE6-FD49-993B-1BE550CFC7A7}"/>
              </a:ext>
            </a:extLst>
          </p:cNvPr>
          <p:cNvPicPr>
            <a:picLocks noChangeAspect="1"/>
          </p:cNvPicPr>
          <p:nvPr/>
        </p:nvPicPr>
        <p:blipFill>
          <a:blip r:embed="rId3"/>
          <a:stretch>
            <a:fillRect/>
          </a:stretch>
        </p:blipFill>
        <p:spPr>
          <a:xfrm>
            <a:off x="7373012" y="90398"/>
            <a:ext cx="1671781" cy="394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474113" y="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 Methods</a:t>
            </a:r>
            <a:endParaRPr dirty="0"/>
          </a:p>
        </p:txBody>
      </p:sp>
      <p:sp>
        <p:nvSpPr>
          <p:cNvPr id="2" name="Slide Number Placeholder 1">
            <a:extLst>
              <a:ext uri="{FF2B5EF4-FFF2-40B4-BE49-F238E27FC236}">
                <a16:creationId xmlns:a16="http://schemas.microsoft.com/office/drawing/2014/main" id="{00E3D9EF-91B2-164F-A0B1-8942C8ECC0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94" name="Google Shape;94;p16"/>
          <p:cNvSpPr txBox="1"/>
          <p:nvPr/>
        </p:nvSpPr>
        <p:spPr>
          <a:xfrm>
            <a:off x="1592500" y="3030875"/>
            <a:ext cx="73356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ato"/>
              <a:ea typeface="Lato"/>
              <a:cs typeface="Lato"/>
              <a:sym typeface="Lato"/>
            </a:endParaRPr>
          </a:p>
        </p:txBody>
      </p:sp>
      <p:graphicFrame>
        <p:nvGraphicFramePr>
          <p:cNvPr id="3" name="Diagram 2">
            <a:extLst>
              <a:ext uri="{FF2B5EF4-FFF2-40B4-BE49-F238E27FC236}">
                <a16:creationId xmlns:a16="http://schemas.microsoft.com/office/drawing/2014/main" id="{DA8797F5-7DCE-E746-A62F-AF224C36EA07}"/>
              </a:ext>
            </a:extLst>
          </p:cNvPr>
          <p:cNvGraphicFramePr/>
          <p:nvPr>
            <p:extLst>
              <p:ext uri="{D42A27DB-BD31-4B8C-83A1-F6EECF244321}">
                <p14:modId xmlns:p14="http://schemas.microsoft.com/office/powerpoint/2010/main" val="2058799323"/>
              </p:ext>
            </p:extLst>
          </p:nvPr>
        </p:nvGraphicFramePr>
        <p:xfrm>
          <a:off x="763571" y="539749"/>
          <a:ext cx="7639765" cy="4390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Text&#10;&#10;Description automatically generated">
            <a:extLst>
              <a:ext uri="{FF2B5EF4-FFF2-40B4-BE49-F238E27FC236}">
                <a16:creationId xmlns:a16="http://schemas.microsoft.com/office/drawing/2014/main" id="{1392D7C1-FEA7-A144-8328-D28A20284065}"/>
              </a:ext>
            </a:extLst>
          </p:cNvPr>
          <p:cNvPicPr>
            <a:picLocks noChangeAspect="1"/>
          </p:cNvPicPr>
          <p:nvPr/>
        </p:nvPicPr>
        <p:blipFill>
          <a:blip r:embed="rId8"/>
          <a:stretch>
            <a:fillRect/>
          </a:stretch>
        </p:blipFill>
        <p:spPr>
          <a:xfrm>
            <a:off x="7373012" y="90398"/>
            <a:ext cx="1671781" cy="394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474113" y="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Preliminary Analysis View</a:t>
            </a:r>
            <a:endParaRPr dirty="0"/>
          </a:p>
        </p:txBody>
      </p:sp>
      <p:sp>
        <p:nvSpPr>
          <p:cNvPr id="2" name="Slide Number Placeholder 1">
            <a:extLst>
              <a:ext uri="{FF2B5EF4-FFF2-40B4-BE49-F238E27FC236}">
                <a16:creationId xmlns:a16="http://schemas.microsoft.com/office/drawing/2014/main" id="{00E3D9EF-91B2-164F-A0B1-8942C8ECC0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94" name="Google Shape;94;p16"/>
          <p:cNvSpPr txBox="1"/>
          <p:nvPr/>
        </p:nvSpPr>
        <p:spPr>
          <a:xfrm>
            <a:off x="1592500" y="3030875"/>
            <a:ext cx="73356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ato"/>
              <a:ea typeface="Lato"/>
              <a:cs typeface="Lato"/>
              <a:sym typeface="Lato"/>
            </a:endParaRPr>
          </a:p>
        </p:txBody>
      </p:sp>
      <p:pic>
        <p:nvPicPr>
          <p:cNvPr id="9" name="Picture 8" descr="Text&#10;&#10;Description automatically generated">
            <a:extLst>
              <a:ext uri="{FF2B5EF4-FFF2-40B4-BE49-F238E27FC236}">
                <a16:creationId xmlns:a16="http://schemas.microsoft.com/office/drawing/2014/main" id="{1392D7C1-FEA7-A144-8328-D28A20284065}"/>
              </a:ext>
            </a:extLst>
          </p:cNvPr>
          <p:cNvPicPr>
            <a:picLocks noChangeAspect="1"/>
          </p:cNvPicPr>
          <p:nvPr/>
        </p:nvPicPr>
        <p:blipFill>
          <a:blip r:embed="rId3"/>
          <a:stretch>
            <a:fillRect/>
          </a:stretch>
        </p:blipFill>
        <p:spPr>
          <a:xfrm>
            <a:off x="7373012" y="90398"/>
            <a:ext cx="1671781" cy="394650"/>
          </a:xfrm>
          <a:prstGeom prst="rect">
            <a:avLst/>
          </a:prstGeom>
        </p:spPr>
      </p:pic>
      <p:pic>
        <p:nvPicPr>
          <p:cNvPr id="7" name="Google Shape;192;p19">
            <a:extLst>
              <a:ext uri="{FF2B5EF4-FFF2-40B4-BE49-F238E27FC236}">
                <a16:creationId xmlns:a16="http://schemas.microsoft.com/office/drawing/2014/main" id="{D3320FCB-34C2-4444-BA47-93A4B00EABEA}"/>
              </a:ext>
            </a:extLst>
          </p:cNvPr>
          <p:cNvPicPr preferRelativeResize="0"/>
          <p:nvPr/>
        </p:nvPicPr>
        <p:blipFill rotWithShape="1">
          <a:blip r:embed="rId4">
            <a:alphaModFix/>
          </a:blip>
          <a:srcRect/>
          <a:stretch/>
        </p:blipFill>
        <p:spPr>
          <a:xfrm>
            <a:off x="0" y="893015"/>
            <a:ext cx="4871500" cy="3492350"/>
          </a:xfrm>
          <a:prstGeom prst="rect">
            <a:avLst/>
          </a:prstGeom>
          <a:noFill/>
          <a:ln>
            <a:noFill/>
          </a:ln>
        </p:spPr>
      </p:pic>
      <p:pic>
        <p:nvPicPr>
          <p:cNvPr id="8" name="Google Shape;195;p19">
            <a:extLst>
              <a:ext uri="{FF2B5EF4-FFF2-40B4-BE49-F238E27FC236}">
                <a16:creationId xmlns:a16="http://schemas.microsoft.com/office/drawing/2014/main" id="{51C568EB-5C97-6B41-A39B-7F006C5B33BC}"/>
              </a:ext>
            </a:extLst>
          </p:cNvPr>
          <p:cNvPicPr preferRelativeResize="0"/>
          <p:nvPr/>
        </p:nvPicPr>
        <p:blipFill>
          <a:blip r:embed="rId5">
            <a:alphaModFix/>
          </a:blip>
          <a:stretch>
            <a:fillRect/>
          </a:stretch>
        </p:blipFill>
        <p:spPr>
          <a:xfrm>
            <a:off x="5138150" y="757825"/>
            <a:ext cx="3853451" cy="3762731"/>
          </a:xfrm>
          <a:prstGeom prst="rect">
            <a:avLst/>
          </a:prstGeom>
          <a:noFill/>
          <a:ln>
            <a:noFill/>
          </a:ln>
        </p:spPr>
      </p:pic>
    </p:spTree>
    <p:extLst>
      <p:ext uri="{BB962C8B-B14F-4D97-AF65-F5344CB8AC3E}">
        <p14:creationId xmlns:p14="http://schemas.microsoft.com/office/powerpoint/2010/main" val="92545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592715" y="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000"/>
              <a:buFont typeface="Libre Franklin"/>
              <a:buNone/>
            </a:pPr>
            <a:r>
              <a:rPr lang="en" dirty="0"/>
              <a:t>Correlations</a:t>
            </a:r>
            <a:endParaRPr dirty="0"/>
          </a:p>
        </p:txBody>
      </p:sp>
      <p:sp>
        <p:nvSpPr>
          <p:cNvPr id="271" name="Google Shape;271;p2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272" name="Google Shape;272;p28"/>
          <p:cNvPicPr preferRelativeResize="0"/>
          <p:nvPr/>
        </p:nvPicPr>
        <p:blipFill rotWithShape="1">
          <a:blip r:embed="rId3">
            <a:alphaModFix/>
          </a:blip>
          <a:srcRect/>
          <a:stretch/>
        </p:blipFill>
        <p:spPr>
          <a:xfrm>
            <a:off x="3753515" y="770839"/>
            <a:ext cx="5102561" cy="4282263"/>
          </a:xfrm>
          <a:prstGeom prst="rect">
            <a:avLst/>
          </a:prstGeom>
          <a:noFill/>
          <a:ln>
            <a:noFill/>
          </a:ln>
        </p:spPr>
      </p:pic>
      <p:sp>
        <p:nvSpPr>
          <p:cNvPr id="273" name="Google Shape;273;p28"/>
          <p:cNvSpPr txBox="1"/>
          <p:nvPr/>
        </p:nvSpPr>
        <p:spPr>
          <a:xfrm>
            <a:off x="753515" y="1245699"/>
            <a:ext cx="3000000" cy="344305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100"/>
              <a:buFont typeface="Libre Franklin"/>
              <a:buNone/>
            </a:pPr>
            <a:r>
              <a:rPr lang="en" sz="1600" b="1" i="0" u="none" strike="noStrike" cap="none" dirty="0">
                <a:solidFill>
                  <a:schemeClr val="dk2"/>
                </a:solidFill>
                <a:latin typeface="Libre Franklin"/>
                <a:ea typeface="Libre Franklin"/>
                <a:cs typeface="Libre Franklin"/>
                <a:sym typeface="Libre Franklin"/>
              </a:rPr>
              <a:t>Correlation </a:t>
            </a:r>
            <a:r>
              <a:rPr lang="en" sz="1600" b="1" dirty="0">
                <a:solidFill>
                  <a:schemeClr val="dk2"/>
                </a:solidFill>
                <a:latin typeface="Libre Franklin"/>
                <a:ea typeface="Libre Franklin"/>
                <a:cs typeface="Libre Franklin"/>
                <a:sym typeface="Libre Franklin"/>
              </a:rPr>
              <a:t>P</a:t>
            </a:r>
            <a:r>
              <a:rPr lang="en" sz="1600" b="1" i="0" u="none" strike="noStrike" cap="none" dirty="0">
                <a:solidFill>
                  <a:schemeClr val="dk2"/>
                </a:solidFill>
                <a:latin typeface="Libre Franklin"/>
                <a:ea typeface="Libre Franklin"/>
                <a:cs typeface="Libre Franklin"/>
                <a:sym typeface="Libre Franklin"/>
              </a:rPr>
              <a:t>airs: </a:t>
            </a:r>
            <a:endParaRPr sz="1600" b="1" i="0" u="none" strike="noStrike" cap="none" dirty="0">
              <a:solidFill>
                <a:schemeClr val="dk2"/>
              </a:solidFill>
              <a:latin typeface="Libre Franklin"/>
              <a:ea typeface="Libre Franklin"/>
              <a:cs typeface="Libre Franklin"/>
              <a:sym typeface="Libre Franklin"/>
            </a:endParaRPr>
          </a:p>
          <a:p>
            <a:pPr marL="457200" marR="0" lvl="0" indent="-298450" algn="l" rtl="0">
              <a:lnSpc>
                <a:spcPct val="115000"/>
              </a:lnSpc>
              <a:spcBef>
                <a:spcPts val="0"/>
              </a:spcBef>
              <a:spcAft>
                <a:spcPts val="0"/>
              </a:spcAft>
              <a:buClr>
                <a:schemeClr val="dk2"/>
              </a:buClr>
              <a:buSzPts val="1100"/>
              <a:buFont typeface="Libre Franklin"/>
              <a:buChar char="-"/>
            </a:pPr>
            <a:r>
              <a:rPr lang="en" sz="1400" b="0" i="0" u="none" strike="noStrike" cap="none" dirty="0">
                <a:solidFill>
                  <a:schemeClr val="dk2"/>
                </a:solidFill>
                <a:latin typeface="Libre Franklin"/>
                <a:ea typeface="Libre Franklin"/>
                <a:cs typeface="Libre Franklin"/>
                <a:sym typeface="Libre Franklin"/>
              </a:rPr>
              <a:t># Participants &amp; 1st Time Attendees (0.84)</a:t>
            </a:r>
            <a:br>
              <a:rPr lang="en" sz="1400" b="0" i="0" u="none" strike="noStrike" cap="none" dirty="0">
                <a:solidFill>
                  <a:schemeClr val="dk2"/>
                </a:solidFill>
                <a:latin typeface="Libre Franklin"/>
                <a:ea typeface="Libre Franklin"/>
                <a:cs typeface="Libre Franklin"/>
                <a:sym typeface="Libre Franklin"/>
              </a:rPr>
            </a:br>
            <a:endParaRPr sz="1400" b="0" i="0" u="none" strike="noStrike" cap="none" dirty="0">
              <a:solidFill>
                <a:schemeClr val="dk2"/>
              </a:solidFill>
              <a:latin typeface="Libre Franklin"/>
              <a:ea typeface="Libre Franklin"/>
              <a:cs typeface="Libre Franklin"/>
              <a:sym typeface="Libre Franklin"/>
            </a:endParaRPr>
          </a:p>
          <a:p>
            <a:pPr marL="457200" marR="0" lvl="0" indent="-298450" algn="l" rtl="0">
              <a:lnSpc>
                <a:spcPct val="115000"/>
              </a:lnSpc>
              <a:spcBef>
                <a:spcPts val="0"/>
              </a:spcBef>
              <a:spcAft>
                <a:spcPts val="0"/>
              </a:spcAft>
              <a:buClr>
                <a:schemeClr val="dk2"/>
              </a:buClr>
              <a:buSzPts val="1100"/>
              <a:buFont typeface="Libre Franklin"/>
              <a:buChar char="-"/>
            </a:pPr>
            <a:r>
              <a:rPr lang="en" sz="1400" b="0" i="0" u="none" strike="noStrike" cap="none" dirty="0">
                <a:solidFill>
                  <a:schemeClr val="dk2"/>
                </a:solidFill>
                <a:latin typeface="Libre Franklin"/>
                <a:ea typeface="Libre Franklin"/>
                <a:cs typeface="Libre Franklin"/>
                <a:sym typeface="Libre Franklin"/>
              </a:rPr>
              <a:t># Participants &amp; Major Prospects (0.66)</a:t>
            </a:r>
          </a:p>
          <a:p>
            <a:pPr marL="457200" marR="0" lvl="0" indent="-298450" algn="l" rtl="0">
              <a:lnSpc>
                <a:spcPct val="115000"/>
              </a:lnSpc>
              <a:spcBef>
                <a:spcPts val="0"/>
              </a:spcBef>
              <a:spcAft>
                <a:spcPts val="0"/>
              </a:spcAft>
              <a:buClr>
                <a:schemeClr val="dk2"/>
              </a:buClr>
              <a:buSzPts val="1100"/>
              <a:buFont typeface="Libre Franklin"/>
              <a:buChar char="-"/>
            </a:pPr>
            <a:endParaRPr lang="en" sz="1400" b="0" i="0" u="none" strike="noStrike" cap="none" dirty="0">
              <a:solidFill>
                <a:schemeClr val="dk2"/>
              </a:solidFill>
              <a:latin typeface="Libre Franklin"/>
              <a:ea typeface="Libre Franklin"/>
              <a:cs typeface="Libre Franklin"/>
              <a:sym typeface="Libre Franklin"/>
            </a:endParaRPr>
          </a:p>
          <a:p>
            <a:pPr marL="457200" marR="0" lvl="0" indent="-298450" algn="l" rtl="0">
              <a:lnSpc>
                <a:spcPct val="115000"/>
              </a:lnSpc>
              <a:spcBef>
                <a:spcPts val="0"/>
              </a:spcBef>
              <a:spcAft>
                <a:spcPts val="0"/>
              </a:spcAft>
              <a:buClr>
                <a:schemeClr val="dk2"/>
              </a:buClr>
              <a:buSzPts val="1100"/>
              <a:buFont typeface="Libre Franklin"/>
              <a:buChar char="-"/>
            </a:pPr>
            <a:r>
              <a:rPr lang="en" sz="1400" dirty="0">
                <a:solidFill>
                  <a:schemeClr val="dk2"/>
                </a:solidFill>
                <a:latin typeface="Libre Franklin"/>
                <a:ea typeface="Libre Franklin"/>
                <a:cs typeface="Libre Franklin"/>
                <a:sym typeface="Libre Franklin"/>
              </a:rPr>
              <a:t>Average Age and % Major Prospect (0.55)</a:t>
            </a:r>
            <a:br>
              <a:rPr lang="en" sz="1400" b="0" i="0" u="none" strike="noStrike" cap="none" dirty="0">
                <a:solidFill>
                  <a:schemeClr val="dk2"/>
                </a:solidFill>
                <a:latin typeface="Libre Franklin"/>
                <a:ea typeface="Libre Franklin"/>
                <a:cs typeface="Libre Franklin"/>
                <a:sym typeface="Libre Franklin"/>
              </a:rPr>
            </a:br>
            <a:endParaRPr sz="1400" b="0" i="0" u="none" strike="noStrike" cap="none" dirty="0">
              <a:solidFill>
                <a:schemeClr val="dk2"/>
              </a:solidFill>
              <a:latin typeface="Libre Franklin"/>
              <a:ea typeface="Libre Franklin"/>
              <a:cs typeface="Libre Franklin"/>
              <a:sym typeface="Libre Franklin"/>
            </a:endParaRPr>
          </a:p>
          <a:p>
            <a:pPr marL="457200" marR="0" lvl="0" indent="-298450" algn="l" rtl="0">
              <a:lnSpc>
                <a:spcPct val="115000"/>
              </a:lnSpc>
              <a:spcBef>
                <a:spcPts val="0"/>
              </a:spcBef>
              <a:spcAft>
                <a:spcPts val="0"/>
              </a:spcAft>
              <a:buClr>
                <a:schemeClr val="dk2"/>
              </a:buClr>
              <a:buSzPts val="1100"/>
              <a:buFont typeface="Libre Franklin"/>
              <a:buChar char="-"/>
            </a:pPr>
            <a:r>
              <a:rPr lang="en" sz="1400" dirty="0">
                <a:solidFill>
                  <a:schemeClr val="dk2"/>
                </a:solidFill>
                <a:latin typeface="Libre Franklin"/>
                <a:ea typeface="Libre Franklin"/>
                <a:cs typeface="Libre Franklin"/>
                <a:sym typeface="Libre Franklin"/>
              </a:rPr>
              <a:t># Major Prospects &amp; First Time attendees (0.42)</a:t>
            </a:r>
            <a:endParaRPr sz="1400" dirty="0">
              <a:solidFill>
                <a:schemeClr val="dk2"/>
              </a:solidFill>
              <a:latin typeface="Libre Franklin"/>
              <a:ea typeface="Libre Franklin"/>
              <a:cs typeface="Libre Franklin"/>
              <a:sym typeface="Libre Franklin"/>
            </a:endParaRPr>
          </a:p>
        </p:txBody>
      </p:sp>
      <p:pic>
        <p:nvPicPr>
          <p:cNvPr id="274" name="Google Shape;274;p28" descr="Text&#10;&#10;Description automatically generated"/>
          <p:cNvPicPr preferRelativeResize="0"/>
          <p:nvPr/>
        </p:nvPicPr>
        <p:blipFill rotWithShape="1">
          <a:blip r:embed="rId4">
            <a:alphaModFix/>
          </a:blip>
          <a:srcRect/>
          <a:stretch/>
        </p:blipFill>
        <p:spPr>
          <a:xfrm>
            <a:off x="7373012" y="90398"/>
            <a:ext cx="1671781" cy="394650"/>
          </a:xfrm>
          <a:prstGeom prst="rect">
            <a:avLst/>
          </a:prstGeom>
          <a:noFill/>
          <a:ln>
            <a:noFill/>
          </a:ln>
        </p:spPr>
      </p:pic>
    </p:spTree>
    <p:extLst>
      <p:ext uri="{BB962C8B-B14F-4D97-AF65-F5344CB8AC3E}">
        <p14:creationId xmlns:p14="http://schemas.microsoft.com/office/powerpoint/2010/main" val="586474872"/>
      </p:ext>
    </p:extLst>
  </p:cSld>
  <p:clrMapOvr>
    <a:masterClrMapping/>
  </p:clrMapOvr>
</p:sld>
</file>

<file path=ppt/theme/theme1.xml><?xml version="1.0" encoding="utf-8"?>
<a:theme xmlns:a="http://schemas.openxmlformats.org/drawingml/2006/main" name="Crop">
  <a:themeElements>
    <a:clrScheme name="UMD4">
      <a:dk1>
        <a:srgbClr val="000000"/>
      </a:dk1>
      <a:lt1>
        <a:srgbClr val="FFFFFF"/>
      </a:lt1>
      <a:dk2>
        <a:srgbClr val="323232"/>
      </a:dk2>
      <a:lt2>
        <a:srgbClr val="FEFFFF"/>
      </a:lt2>
      <a:accent1>
        <a:srgbClr val="FF2600"/>
      </a:accent1>
      <a:accent2>
        <a:srgbClr val="FF2600"/>
      </a:accent2>
      <a:accent3>
        <a:srgbClr val="FEFB00"/>
      </a:accent3>
      <a:accent4>
        <a:srgbClr val="F9F36F"/>
      </a:accent4>
      <a:accent5>
        <a:srgbClr val="D32332"/>
      </a:accent5>
      <a:accent6>
        <a:srgbClr val="FEFB00"/>
      </a:accent6>
      <a:hlink>
        <a:srgbClr val="EAEF27"/>
      </a:hlink>
      <a:folHlink>
        <a:srgbClr val="B26B0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{EC663793-09B9-544A-B379-9D3991680A0E}tf10001072</Template>
  <TotalTime>299</TotalTime>
  <Words>1801</Words>
  <Application>Microsoft Macintosh PowerPoint</Application>
  <PresentationFormat>On-screen Show (16:9)</PresentationFormat>
  <Paragraphs>235</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Wingdings</vt:lpstr>
      <vt:lpstr>Libre Franklin</vt:lpstr>
      <vt:lpstr>Franklin Gothic Book</vt:lpstr>
      <vt:lpstr>Lato</vt:lpstr>
      <vt:lpstr>Crop</vt:lpstr>
      <vt:lpstr>Data challenge -   python</vt:lpstr>
      <vt:lpstr>Agenda</vt:lpstr>
      <vt:lpstr>Client Background – Current State</vt:lpstr>
      <vt:lpstr>Our Objectives</vt:lpstr>
      <vt:lpstr>Data Cleaning</vt:lpstr>
      <vt:lpstr>Statement of Facts</vt:lpstr>
      <vt:lpstr>Data Visualization Methods</vt:lpstr>
      <vt:lpstr>Preliminary Analysis View</vt:lpstr>
      <vt:lpstr>Correlations</vt:lpstr>
      <vt:lpstr>K-Means Clustering</vt:lpstr>
      <vt:lpstr>Findings and Results – Detailed Level</vt:lpstr>
      <vt:lpstr>Findings &amp; Results </vt:lpstr>
      <vt:lpstr>Findings &amp; Results FT - Location  </vt:lpstr>
      <vt:lpstr>Findings &amp; Results – Group </vt:lpstr>
      <vt:lpstr>Findings &amp; Results – Group </vt:lpstr>
      <vt:lpstr>Findings &amp; Results – Activity  </vt:lpstr>
      <vt:lpstr>Findings &amp; Results – Activity  </vt:lpstr>
      <vt:lpstr>Average over 7 years  </vt:lpstr>
      <vt:lpstr>Recommendation</vt:lpstr>
      <vt:lpstr>Future Work</vt:lpstr>
      <vt:lpstr>We will now take questions.</vt:lpstr>
      <vt:lpstr>Appendix Slides </vt:lpstr>
      <vt:lpstr>Import Data Code </vt:lpstr>
      <vt:lpstr>Data Cleaning </vt:lpstr>
      <vt:lpstr>Histogram and Boxplot Code </vt:lpstr>
      <vt:lpstr>Location Plotting Sample </vt:lpstr>
      <vt:lpstr>Tree Map Code </vt:lpstr>
      <vt:lpstr>Time Trend Code </vt:lpstr>
      <vt:lpstr>Correlation Heat Map Code </vt:lpstr>
      <vt:lpstr>KNN Code </vt:lpstr>
      <vt:lpstr>Findings &amp; Results – Location  </vt:lpstr>
      <vt:lpstr>Findings &amp; Results – Group </vt:lpstr>
      <vt:lpstr>Findings &amp; Results – Activity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Presentation</dc:title>
  <cp:lastModifiedBy>harsh pundir</cp:lastModifiedBy>
  <cp:revision>48</cp:revision>
  <dcterms:modified xsi:type="dcterms:W3CDTF">2020-12-08T17:51:04Z</dcterms:modified>
</cp:coreProperties>
</file>