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ita Bardiya" userId="a5248f129122a50e" providerId="LiveId" clId="{FB12B39C-BE1F-4B11-826F-0006412E7826}"/>
    <pc:docChg chg="undo redo custSel modSld">
      <pc:chgData name="Banita Bardiya" userId="a5248f129122a50e" providerId="LiveId" clId="{FB12B39C-BE1F-4B11-826F-0006412E7826}" dt="2022-07-15T02:45:27.410" v="45" actId="20577"/>
      <pc:docMkLst>
        <pc:docMk/>
      </pc:docMkLst>
      <pc:sldChg chg="modSp mod">
        <pc:chgData name="Banita Bardiya" userId="a5248f129122a50e" providerId="LiveId" clId="{FB12B39C-BE1F-4B11-826F-0006412E7826}" dt="2022-07-15T02:45:27.410" v="45" actId="20577"/>
        <pc:sldMkLst>
          <pc:docMk/>
          <pc:sldMk cId="215241231" sldId="257"/>
        </pc:sldMkLst>
        <pc:spChg chg="mod">
          <ac:chgData name="Banita Bardiya" userId="a5248f129122a50e" providerId="LiveId" clId="{FB12B39C-BE1F-4B11-826F-0006412E7826}" dt="2022-07-15T02:45:27.410" v="45" actId="20577"/>
          <ac:spMkLst>
            <pc:docMk/>
            <pc:sldMk cId="215241231" sldId="257"/>
            <ac:spMk id="4" creationId="{765044EB-8CB4-41F9-9EA3-AAB77C711AB6}"/>
          </ac:spMkLst>
        </pc:spChg>
      </pc:sldChg>
      <pc:sldChg chg="modSp mod">
        <pc:chgData name="Banita Bardiya" userId="a5248f129122a50e" providerId="LiveId" clId="{FB12B39C-BE1F-4B11-826F-0006412E7826}" dt="2022-07-14T14:34:58.698" v="42" actId="404"/>
        <pc:sldMkLst>
          <pc:docMk/>
          <pc:sldMk cId="1228644485" sldId="258"/>
        </pc:sldMkLst>
        <pc:spChg chg="mod">
          <ac:chgData name="Banita Bardiya" userId="a5248f129122a50e" providerId="LiveId" clId="{FB12B39C-BE1F-4B11-826F-0006412E7826}" dt="2022-07-14T14:34:58.698" v="42" actId="404"/>
          <ac:spMkLst>
            <pc:docMk/>
            <pc:sldMk cId="1228644485" sldId="258"/>
            <ac:spMk id="10" creationId="{1C2D6BC0-0665-D1AE-7A29-338C0087FCCA}"/>
          </ac:spMkLst>
        </pc:spChg>
      </pc:sldChg>
      <pc:sldChg chg="modSp mod">
        <pc:chgData name="Banita Bardiya" userId="a5248f129122a50e" providerId="LiveId" clId="{FB12B39C-BE1F-4B11-826F-0006412E7826}" dt="2022-07-14T14:33:46.405" v="14" actId="20577"/>
        <pc:sldMkLst>
          <pc:docMk/>
          <pc:sldMk cId="2709067200" sldId="259"/>
        </pc:sldMkLst>
        <pc:spChg chg="mod">
          <ac:chgData name="Banita Bardiya" userId="a5248f129122a50e" providerId="LiveId" clId="{FB12B39C-BE1F-4B11-826F-0006412E7826}" dt="2022-07-14T14:33:46.405" v="14" actId="20577"/>
          <ac:spMkLst>
            <pc:docMk/>
            <pc:sldMk cId="2709067200" sldId="259"/>
            <ac:spMk id="15" creationId="{54D3FBE6-1BA2-2CB7-2171-E72489EC846E}"/>
          </ac:spMkLst>
        </pc:spChg>
      </pc:sldChg>
      <pc:sldChg chg="modSp mod">
        <pc:chgData name="Banita Bardiya" userId="a5248f129122a50e" providerId="LiveId" clId="{FB12B39C-BE1F-4B11-826F-0006412E7826}" dt="2022-07-14T14:37:13.419" v="44" actId="255"/>
        <pc:sldMkLst>
          <pc:docMk/>
          <pc:sldMk cId="3283806513" sldId="260"/>
        </pc:sldMkLst>
        <pc:spChg chg="mod">
          <ac:chgData name="Banita Bardiya" userId="a5248f129122a50e" providerId="LiveId" clId="{FB12B39C-BE1F-4B11-826F-0006412E7826}" dt="2022-07-14T14:37:13.419" v="44" actId="255"/>
          <ac:spMkLst>
            <pc:docMk/>
            <pc:sldMk cId="3283806513" sldId="260"/>
            <ac:spMk id="10" creationId="{AC5132D5-4710-E9EC-E249-33B27E66CB27}"/>
          </ac:spMkLst>
        </pc:spChg>
      </pc:sldChg>
      <pc:sldChg chg="modSp mod">
        <pc:chgData name="Banita Bardiya" userId="a5248f129122a50e" providerId="LiveId" clId="{FB12B39C-BE1F-4B11-826F-0006412E7826}" dt="2022-07-14T11:49:31.148" v="0"/>
        <pc:sldMkLst>
          <pc:docMk/>
          <pc:sldMk cId="4200343070" sldId="262"/>
        </pc:sldMkLst>
        <pc:spChg chg="mod">
          <ac:chgData name="Banita Bardiya" userId="a5248f129122a50e" providerId="LiveId" clId="{FB12B39C-BE1F-4B11-826F-0006412E7826}" dt="2022-07-14T11:49:31.148" v="0"/>
          <ac:spMkLst>
            <pc:docMk/>
            <pc:sldMk cId="4200343070" sldId="262"/>
            <ac:spMk id="15" creationId="{A23649E5-FEB1-C3AE-FAC6-0CAA5B85DD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2755206" y="815134"/>
            <a:ext cx="668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3703087" y="1774875"/>
            <a:ext cx="4785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Hub Web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4531305" y="4915078"/>
            <a:ext cx="312938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Negi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No. 23FS20MCA00083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7" y="2870714"/>
            <a:ext cx="4198072" cy="1935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 Sharma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D163-954D-D1E0-7CCE-430DB540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17EC-B1E4-2F9F-7632-0E09F6E0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/>
              <a:t>Future Scope of the Gaming Hub Website 🎮🚀</a:t>
            </a:r>
          </a:p>
          <a:p>
            <a:pPr>
              <a:buNone/>
            </a:pPr>
            <a:r>
              <a:rPr lang="en-IN" dirty="0"/>
              <a:t>1️⃣ </a:t>
            </a:r>
            <a:r>
              <a:rPr lang="en-IN" b="1" dirty="0"/>
              <a:t>Enhanced AI &amp; Machine Learning</a:t>
            </a:r>
            <a:r>
              <a:rPr lang="en-IN" dirty="0"/>
              <a:t> 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Smarter game recommendations based on player </a:t>
            </a:r>
            <a:r>
              <a:rPr lang="en-IN" dirty="0" err="1"/>
              <a:t>behavior</a:t>
            </a:r>
            <a:r>
              <a:rPr lang="en-IN" dirty="0"/>
              <a:t>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AI-driven chatbots for instant user support.</a:t>
            </a:r>
          </a:p>
          <a:p>
            <a:pPr>
              <a:buNone/>
            </a:pPr>
            <a:r>
              <a:rPr lang="en-IN" dirty="0"/>
              <a:t>2️⃣ </a:t>
            </a:r>
            <a:r>
              <a:rPr lang="en-IN" b="1" dirty="0"/>
              <a:t>Virtual &amp; Augmented Reality (VR/AR) Integration</a:t>
            </a:r>
            <a:r>
              <a:rPr lang="en-IN" dirty="0"/>
              <a:t> 🕶️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Immersive gaming experiences with VR.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 features for real-world interactive gaming.</a:t>
            </a:r>
          </a:p>
          <a:p>
            <a:pPr>
              <a:buNone/>
            </a:pPr>
            <a:r>
              <a:rPr lang="en-IN" dirty="0"/>
              <a:t>3️⃣ </a:t>
            </a:r>
            <a:r>
              <a:rPr lang="en-IN" b="1" dirty="0"/>
              <a:t>Cloud Gaming &amp; Cross-Platform Support</a:t>
            </a:r>
            <a:r>
              <a:rPr lang="en-IN" dirty="0"/>
              <a:t> ☁️📱💻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Play high-end games without downloads using cloud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Seamless gaming experience across PC, mobile, and consoles.</a:t>
            </a:r>
          </a:p>
          <a:p>
            <a:pPr>
              <a:buNone/>
            </a:pPr>
            <a:r>
              <a:rPr lang="en-IN" dirty="0"/>
              <a:t>4️⃣ </a:t>
            </a:r>
            <a:r>
              <a:rPr lang="en-IN" b="1" dirty="0"/>
              <a:t>Esports &amp; Competitive Gaming</a:t>
            </a:r>
            <a:r>
              <a:rPr lang="en-IN" dirty="0"/>
              <a:t> 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Hosting global gaming tournaments with live streaming.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In-game challenges and leaderboards to boost competition.</a:t>
            </a:r>
          </a:p>
          <a:p>
            <a:pPr>
              <a:buNone/>
            </a:pPr>
            <a:r>
              <a:rPr lang="en-IN" dirty="0"/>
              <a:t>5️⃣ </a:t>
            </a:r>
            <a:r>
              <a:rPr lang="en-IN" b="1" dirty="0"/>
              <a:t>Blockchain &amp; NFT Integration</a:t>
            </a:r>
            <a:r>
              <a:rPr lang="en-IN" dirty="0"/>
              <a:t> ⛓️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in-game transactions using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NFT-based digital assets and rewards for players.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8C58-1C6A-2E8E-3F28-E14FBBCB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8213A-F044-483E-B72E-1ABF03D4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85B6-E5AD-2E13-7FE0-48BD9D27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9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3AD9-EB28-9394-3DD8-F0CC9046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20BE-7A03-3788-47FA-BB0D3210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6761-008D-4942-AA41-36A554F9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D0FD-F163-1C29-74FC-D5FAB196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ACF9-FE93-788B-B771-69655AA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1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C60C9-4505-498D-9386-E79AFB70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30-MARCH-2025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D7CA49-F267-4258-9A04-FF03AA60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OUTLINE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E91E9F-D04B-4015-B474-692D077F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ABD82-3DB9-4BA9-9051-717D1910BD0D}"/>
              </a:ext>
            </a:extLst>
          </p:cNvPr>
          <p:cNvSpPr txBox="1"/>
          <p:nvPr/>
        </p:nvSpPr>
        <p:spPr>
          <a:xfrm>
            <a:off x="5424983" y="85652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044EB-8CB4-41F9-9EA3-AAB77C711AB6}"/>
              </a:ext>
            </a:extLst>
          </p:cNvPr>
          <p:cNvSpPr txBox="1"/>
          <p:nvPr/>
        </p:nvSpPr>
        <p:spPr>
          <a:xfrm>
            <a:off x="838200" y="1608529"/>
            <a:ext cx="10515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 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152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11B1-1177-ADB3-8D20-5B419ABE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A16E-0F05-7CC3-AC5D-4FB6EA4B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/>
              <a:t>🎮 </a:t>
            </a:r>
            <a:r>
              <a:rPr lang="en-GB" b="1" dirty="0"/>
              <a:t>Your Ultimate Destination for Gaming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Gaming Hub Website</a:t>
            </a:r>
            <a:br>
              <a:rPr lang="en-GB" dirty="0"/>
            </a:br>
            <a:r>
              <a:rPr lang="en-GB" dirty="0"/>
              <a:t>A one-stop platform for gamers, offering the latest news, game reviews, community forums, and exclusive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Why Choose Us?</a:t>
            </a:r>
            <a:br>
              <a:rPr lang="en-GB" dirty="0"/>
            </a:br>
            <a:r>
              <a:rPr lang="en-GB" dirty="0"/>
              <a:t>✅ Stay updated with trending games</a:t>
            </a:r>
            <a:br>
              <a:rPr lang="en-GB" dirty="0"/>
            </a:br>
            <a:r>
              <a:rPr lang="en-GB" dirty="0"/>
              <a:t>✅ Connect with a vibrant gaming community</a:t>
            </a:r>
            <a:br>
              <a:rPr lang="en-GB" dirty="0"/>
            </a:br>
            <a:r>
              <a:rPr lang="en-GB" dirty="0"/>
              <a:t>✅ Access expert tips, tricks, and walkthroughs</a:t>
            </a:r>
            <a:br>
              <a:rPr lang="en-GB" dirty="0"/>
            </a:br>
            <a:r>
              <a:rPr lang="en-GB" dirty="0"/>
              <a:t>✅ Enjoy seamless gaming experiences with our curated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Join the Adventure!</a:t>
            </a:r>
            <a:br>
              <a:rPr lang="en-GB" dirty="0"/>
            </a:br>
            <a:r>
              <a:rPr lang="en-GB" dirty="0"/>
              <a:t>Whether you're a casual player or a hardcore gamer, Gaming Hub Name website is the place for you! 🚀💥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2926-4F4F-4574-7272-FA89FD48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4686-093E-EA69-A2F6-58627054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7AE0-CFFC-5A24-F7A3-11FF215A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5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CA15-70C9-3E7A-B839-A33A2FA1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69D7-171D-717E-E67D-DD77DA8E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b="1" dirty="0"/>
              <a:t>Why We Created This Platform? 🎮🚀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Passion for Gaming</a:t>
            </a:r>
            <a:br>
              <a:rPr lang="en-GB" dirty="0"/>
            </a:br>
            <a:r>
              <a:rPr lang="en-GB" dirty="0"/>
              <a:t>We believe gaming is more than just entertainment—it's a way to connect, compete, and create unforgettable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Bridging the Community</a:t>
            </a:r>
            <a:br>
              <a:rPr lang="en-GB" dirty="0"/>
            </a:br>
            <a:r>
              <a:rPr lang="en-GB" dirty="0"/>
              <a:t>A dedicated space for gamers to interact, share insights, and grow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Access to the Best Content</a:t>
            </a:r>
            <a:br>
              <a:rPr lang="en-GB" dirty="0"/>
            </a:br>
            <a:r>
              <a:rPr lang="en-GB" dirty="0"/>
              <a:t>From game reviews to expert guides, we provide everything a gamer needs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Empowering Gamers</a:t>
            </a:r>
            <a:br>
              <a:rPr lang="en-GB" dirty="0"/>
            </a:br>
            <a:r>
              <a:rPr lang="en-GB" dirty="0"/>
              <a:t>Helping players of all skill levels enhance their gaming experience through knowledge, strategy, and community support.</a:t>
            </a:r>
          </a:p>
          <a:p>
            <a:r>
              <a:rPr lang="en-GB" b="1" dirty="0"/>
              <a:t>Join us on this journey and level up your gaming world!</a:t>
            </a:r>
            <a:r>
              <a:rPr lang="en-GB" dirty="0"/>
              <a:t> 🎯🔥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087D-237A-B4D0-86CF-AAA11F7C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89E8-FEC9-8DAE-B445-A31F0C58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65D2-C48B-DF4F-37D0-85F6209B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90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86EE-01A5-4545-F8E9-E694C742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2384-3385-5D6D-ED77-AD1A0953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GB" b="1" dirty="0"/>
              <a:t>How Our Gaming Hub Works 🎮⚙️</a:t>
            </a:r>
          </a:p>
          <a:p>
            <a:pPr>
              <a:buNone/>
            </a:pPr>
            <a:r>
              <a:rPr lang="en-GB" dirty="0"/>
              <a:t>1️⃣ </a:t>
            </a:r>
            <a:r>
              <a:rPr lang="en-GB" b="1" dirty="0"/>
              <a:t>User Registration &amp; Profile Setup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Sign up and create a personalized gaming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Choose preferences to receive tailored content.</a:t>
            </a:r>
          </a:p>
          <a:p>
            <a:pPr>
              <a:buNone/>
            </a:pPr>
            <a:r>
              <a:rPr lang="en-GB" dirty="0"/>
              <a:t>2️⃣ </a:t>
            </a:r>
            <a:r>
              <a:rPr lang="en-GB" b="1" dirty="0"/>
              <a:t>Game Discovery &amp; Content Access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Explore trending games, reviews, and latest news.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walkthroughs, tips, and exclusive content.</a:t>
            </a:r>
          </a:p>
          <a:p>
            <a:pPr>
              <a:buNone/>
            </a:pPr>
            <a:r>
              <a:rPr lang="en-GB" dirty="0"/>
              <a:t>3️⃣ </a:t>
            </a:r>
            <a:r>
              <a:rPr lang="en-GB" b="1" dirty="0"/>
              <a:t>Community Engagement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Join forums, discussions, and multiplayer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with fellow gamers and share experiences.</a:t>
            </a:r>
          </a:p>
          <a:p>
            <a:pPr>
              <a:buNone/>
            </a:pPr>
            <a:r>
              <a:rPr lang="en-GB" dirty="0"/>
              <a:t>4️⃣ </a:t>
            </a:r>
            <a:r>
              <a:rPr lang="en-GB" b="1" dirty="0"/>
              <a:t>Personalized Recommendations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AI-driven suggestions based on gaming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Curated content to enhance user experience.</a:t>
            </a:r>
          </a:p>
          <a:p>
            <a:pPr>
              <a:buNone/>
            </a:pPr>
            <a:r>
              <a:rPr lang="en-GB" dirty="0"/>
              <a:t>5️⃣ </a:t>
            </a:r>
            <a:r>
              <a:rPr lang="en-GB" b="1" dirty="0"/>
              <a:t>Rewards &amp; Gamification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Earn points, achievements, and badges for participation.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Unlock exclusive perks and community rewards.</a:t>
            </a:r>
          </a:p>
          <a:p>
            <a:pPr>
              <a:buNone/>
            </a:pPr>
            <a:r>
              <a:rPr lang="en-GB" dirty="0"/>
              <a:t>6️⃣ </a:t>
            </a:r>
            <a:r>
              <a:rPr lang="en-GB" b="1" dirty="0"/>
              <a:t>Continuous Updates &amp; Support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Regular content updates and game patches.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24/7 customer support and community moderation.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C19-0306-F77E-D5D6-48EAF40B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03EE-C19E-01C5-7766-5C7360AF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PROCESS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49AD-C5AA-8FD7-6762-EA2D94EB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8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7CC5-7EC3-F6C7-B9A6-26FBCAD5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9525-2E2E-4535-2BDC-C9CA1C61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b="1" dirty="0"/>
              <a:t>1. Introduction 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Purpose</a:t>
            </a:r>
            <a:r>
              <a:rPr lang="en-GB" dirty="0"/>
              <a:t>: To define the functional and non-functional requirements of the Gaming 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Scope</a:t>
            </a:r>
            <a:r>
              <a:rPr lang="en-GB" dirty="0"/>
              <a:t>: A platform providing gaming news, reviews, community engagement, and personalized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Audience</a:t>
            </a:r>
            <a:r>
              <a:rPr lang="en-GB" dirty="0"/>
              <a:t>: Developers, stakeholders, and end-users.</a:t>
            </a:r>
          </a:p>
          <a:p>
            <a:pPr>
              <a:buNone/>
            </a:pPr>
            <a:r>
              <a:rPr lang="en-GB" b="1" dirty="0"/>
              <a:t>2. Functional Requirements ⚙️</a:t>
            </a:r>
          </a:p>
          <a:p>
            <a:pPr>
              <a:buNone/>
            </a:pPr>
            <a:r>
              <a:rPr lang="en-GB" dirty="0"/>
              <a:t>✅ </a:t>
            </a:r>
            <a:r>
              <a:rPr lang="en-GB" b="1" dirty="0"/>
              <a:t>User Registration &amp; Authentication</a:t>
            </a:r>
            <a:r>
              <a:rPr lang="en-GB" dirty="0"/>
              <a:t> – Secure sign-up, login, and profile management.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Game </a:t>
            </a:r>
            <a:r>
              <a:rPr lang="en-GB" b="1" dirty="0" err="1"/>
              <a:t>Catalog</a:t>
            </a:r>
            <a:r>
              <a:rPr lang="en-GB" b="1" dirty="0"/>
              <a:t> &amp; Reviews</a:t>
            </a:r>
            <a:r>
              <a:rPr lang="en-GB" dirty="0"/>
              <a:t> – Browse and rate games, read expert and user reviews.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Community Forum &amp; Chat</a:t>
            </a:r>
            <a:r>
              <a:rPr lang="en-GB" dirty="0"/>
              <a:t> – Engage with other gamers, share experiences, and participate in discussions.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Personalized Recommendations</a:t>
            </a:r>
            <a:r>
              <a:rPr lang="en-GB" dirty="0"/>
              <a:t> – AI-based game suggestions based on user preferences.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Leaderboard &amp; Achievements</a:t>
            </a:r>
            <a:r>
              <a:rPr lang="en-GB" dirty="0"/>
              <a:t> – Track progress, earn rewards, and compete with others.</a:t>
            </a:r>
          </a:p>
          <a:p>
            <a:pPr>
              <a:buNone/>
            </a:pPr>
            <a:r>
              <a:rPr lang="en-GB" b="1" dirty="0"/>
              <a:t>3. Non-Functional Requirements 🔧</a:t>
            </a:r>
          </a:p>
          <a:p>
            <a:r>
              <a:rPr lang="en-GB" dirty="0"/>
              <a:t>🔹 </a:t>
            </a:r>
            <a:r>
              <a:rPr lang="en-GB" b="1" dirty="0"/>
              <a:t>Scalability</a:t>
            </a:r>
            <a:r>
              <a:rPr lang="en-GB" dirty="0"/>
              <a:t> – Supports a growing number of users without performance issues.</a:t>
            </a:r>
            <a:br>
              <a:rPr lang="en-GB" dirty="0"/>
            </a:br>
            <a:r>
              <a:rPr lang="en-GB" dirty="0"/>
              <a:t>🔹 </a:t>
            </a:r>
            <a:r>
              <a:rPr lang="en-GB" b="1" dirty="0"/>
              <a:t>Security</a:t>
            </a:r>
            <a:r>
              <a:rPr lang="en-GB" dirty="0"/>
              <a:t> – Ensures data protection, encrypted transactions, and user privacy.</a:t>
            </a:r>
            <a:br>
              <a:rPr lang="en-GB" dirty="0"/>
            </a:br>
            <a:r>
              <a:rPr lang="en-GB" dirty="0"/>
              <a:t>🔹 </a:t>
            </a:r>
            <a:r>
              <a:rPr lang="en-GB" b="1" dirty="0"/>
              <a:t>Performance</a:t>
            </a:r>
            <a:r>
              <a:rPr lang="en-GB" dirty="0"/>
              <a:t> – Fast loading times and responsive design.</a:t>
            </a:r>
            <a:br>
              <a:rPr lang="en-GB" dirty="0"/>
            </a:br>
            <a:r>
              <a:rPr lang="en-GB" dirty="0"/>
              <a:t>🔹 </a:t>
            </a:r>
            <a:r>
              <a:rPr lang="en-GB" b="1" dirty="0"/>
              <a:t>Availability</a:t>
            </a:r>
            <a:r>
              <a:rPr lang="en-GB" dirty="0"/>
              <a:t> – 99.9% uptime to ensure uninterrupted service.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241E-F708-0EAE-496B-AE658401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0280-B2B2-76F2-2A29-A7922BF9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CFC7-F341-3E92-F59A-A373082C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3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14BB5-3DBE-527C-8C30-4D9A7D29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21D35965-8910-4A31-5583-7D13731C89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57935"/>
            <a:ext cx="6780700" cy="53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01965-CA4C-233C-3950-21E6AA8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DATA FLOW DAIGRAM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18A5-51C4-FD40-AEF3-2DCCCE21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10-04-2022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A719-E07F-6B58-9604-5A05ED4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50C117-A8B7-44AD-9C02-F3C43372295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8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DCE8-9E41-89F2-9F88-79A3CB08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3D7F-3931-B7CE-4A88-3FF8C666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/>
              <a:t>The output of the </a:t>
            </a:r>
            <a:r>
              <a:rPr lang="en-GB" b="1" dirty="0"/>
              <a:t>Gaming Hub Website</a:t>
            </a:r>
            <a:r>
              <a:rPr lang="en-GB" dirty="0"/>
              <a:t> includes:</a:t>
            </a:r>
          </a:p>
          <a:p>
            <a:pPr>
              <a:buNone/>
            </a:pPr>
            <a:r>
              <a:rPr lang="en-GB" dirty="0"/>
              <a:t>✅ </a:t>
            </a:r>
            <a:r>
              <a:rPr lang="en-GB" b="1" dirty="0"/>
              <a:t>Homepage</a:t>
            </a:r>
            <a:r>
              <a:rPr lang="en-GB" dirty="0"/>
              <a:t> – Displays trending games, latest news, and user recommendations.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User Dashboard</a:t>
            </a:r>
            <a:r>
              <a:rPr lang="en-GB" dirty="0"/>
              <a:t> – Personalized game suggestions, achievements, and profile details.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Game Reviews &amp; Ratings</a:t>
            </a:r>
            <a:r>
              <a:rPr lang="en-GB" dirty="0"/>
              <a:t> – User and expert reviews with rating systems.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Community Forum</a:t>
            </a:r>
            <a:r>
              <a:rPr lang="en-GB" dirty="0"/>
              <a:t> – Discussion boards, chat rooms, and multiplayer event updates.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Leaderboards &amp; Rewards</a:t>
            </a:r>
            <a:r>
              <a:rPr lang="en-GB" dirty="0"/>
              <a:t> – Tracks user rankings and achievements.</a:t>
            </a:r>
          </a:p>
          <a:p>
            <a:r>
              <a:rPr lang="en-GB" dirty="0"/>
              <a:t>Would you like a UI </a:t>
            </a:r>
            <a:r>
              <a:rPr lang="en-GB" dirty="0" err="1"/>
              <a:t>mockup</a:t>
            </a:r>
            <a:r>
              <a:rPr lang="en-GB" dirty="0"/>
              <a:t> or a live preview design? 😊🎮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8D09-8BCE-BB3A-2082-48C42366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672F-9C71-EC37-D3F6-C6833BC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218E-D7E3-08AB-CC36-DFB9280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1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FAA0-9E38-E4A7-F24B-DC301393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F0CD-8D64-C744-D808-4BF26CA4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The </a:t>
            </a:r>
            <a:r>
              <a:rPr lang="en-GB" b="1" dirty="0"/>
              <a:t>Gaming Hub Website</a:t>
            </a:r>
            <a:r>
              <a:rPr lang="en-GB" dirty="0"/>
              <a:t> serves as an all-in-one platform for gamers, offering:</a:t>
            </a:r>
          </a:p>
          <a:p>
            <a:pPr>
              <a:buNone/>
            </a:pPr>
            <a:r>
              <a:rPr lang="en-GB" dirty="0"/>
              <a:t>  ✔️ </a:t>
            </a:r>
            <a:r>
              <a:rPr lang="en-GB" b="1" dirty="0"/>
              <a:t>Seamless game discovery</a:t>
            </a:r>
            <a:r>
              <a:rPr lang="en-GB" dirty="0"/>
              <a:t> with personalized recommendations.</a:t>
            </a:r>
            <a:br>
              <a:rPr lang="en-GB" dirty="0"/>
            </a:br>
            <a:r>
              <a:rPr lang="en-GB" dirty="0"/>
              <a:t>✔️ </a:t>
            </a:r>
            <a:r>
              <a:rPr lang="en-GB" b="1" dirty="0"/>
              <a:t>Community engagement</a:t>
            </a:r>
            <a:r>
              <a:rPr lang="en-GB" dirty="0"/>
              <a:t> through forums and multiplayer                  interactions.</a:t>
            </a:r>
            <a:br>
              <a:rPr lang="en-GB" dirty="0"/>
            </a:br>
            <a:r>
              <a:rPr lang="en-GB" dirty="0"/>
              <a:t>✔️ </a:t>
            </a:r>
            <a:r>
              <a:rPr lang="en-GB" b="1" dirty="0"/>
              <a:t>Game reviews and expert insights</a:t>
            </a:r>
            <a:r>
              <a:rPr lang="en-GB" dirty="0"/>
              <a:t> to enhance decision-making.</a:t>
            </a:r>
            <a:br>
              <a:rPr lang="en-GB" dirty="0"/>
            </a:br>
            <a:r>
              <a:rPr lang="en-GB" dirty="0"/>
              <a:t>✔️ </a:t>
            </a:r>
            <a:r>
              <a:rPr lang="en-GB" b="1" dirty="0"/>
              <a:t>Achievements and rewards</a:t>
            </a:r>
            <a:r>
              <a:rPr lang="en-GB" dirty="0"/>
              <a:t> to keep users motivated.</a:t>
            </a:r>
          </a:p>
          <a:p>
            <a:pPr>
              <a:buNone/>
            </a:pPr>
            <a:r>
              <a:rPr lang="en-GB" dirty="0"/>
              <a:t>With a </a:t>
            </a:r>
            <a:r>
              <a:rPr lang="en-GB" b="1" dirty="0"/>
              <a:t>user-friendly interface, real-time updates, and an engaging community</a:t>
            </a:r>
            <a:r>
              <a:rPr lang="en-GB" dirty="0"/>
              <a:t>, this platform enhances the overall gaming experience. </a:t>
            </a:r>
            <a:r>
              <a:rPr lang="en-GB" b="1" dirty="0"/>
              <a:t>Level up your gaming journey with us!</a:t>
            </a:r>
            <a:r>
              <a:rPr lang="en-GB" dirty="0"/>
              <a:t> 🎯🔥</a:t>
            </a:r>
          </a:p>
          <a:p>
            <a:r>
              <a:rPr lang="en-GB" dirty="0"/>
              <a:t>Let me know if you need any refinements! 😊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AE85-A48A-DB83-8F67-B207EBF8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897A-52BF-CD0F-3E3E-F3310F17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973F-FAA7-46A7-FCF2-B1447B75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6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1705</TotalTime>
  <Words>949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INTRODUCTION</vt:lpstr>
      <vt:lpstr>MOTIVATION</vt:lpstr>
      <vt:lpstr>PROCESS MODEL</vt:lpstr>
      <vt:lpstr>SYSTEM REQUIREMENT SPECIFICATION</vt:lpstr>
      <vt:lpstr>DFD</vt:lpstr>
      <vt:lpstr>OUTPUT</vt:lpstr>
      <vt:lpstr>CONCLUSION 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harsh negi</cp:lastModifiedBy>
  <cp:revision>38</cp:revision>
  <dcterms:created xsi:type="dcterms:W3CDTF">2022-04-04T16:03:24Z</dcterms:created>
  <dcterms:modified xsi:type="dcterms:W3CDTF">2025-03-30T07:57:39Z</dcterms:modified>
</cp:coreProperties>
</file>