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57" r:id="rId4"/>
    <p:sldId id="258" r:id="rId5"/>
    <p:sldId id="259" r:id="rId6"/>
    <p:sldId id="264" r:id="rId7"/>
    <p:sldId id="261" r:id="rId8"/>
    <p:sldId id="260" r:id="rId9"/>
    <p:sldId id="262" r:id="rId10"/>
  </p:sldIdLst>
  <p:sldSz cx="12192000" cy="6858000"/>
  <p:notesSz cx="6858000" cy="9144000"/>
  <p:defaultTextStyle>
    <a:defPPr>
      <a:defRPr lang="en-US"/>
    </a:defPPr>
    <a:lvl1pPr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2"/>
        <p:cNvGrpSpPr/>
        <p:nvPr/>
      </p:nvGrpSpPr>
      <p:grpSpPr>
        <a:xfrm>
          <a:off x="0" y="0"/>
          <a:ext cx="0" cy="0"/>
          <a:chOff x="0" y="0"/>
          <a:chExt cx="0" cy="0"/>
        </a:xfrm>
      </p:grpSpPr>
      <p:sp>
        <p:nvSpPr>
          <p:cNvPr id="13" name="Google Shape;13;p12"/>
          <p:cNvSpPr txBox="1">
            <a:spLocks noGrp="1"/>
          </p:cNvSpPr>
          <p:nvPr>
            <p:ph type="title"/>
          </p:nvPr>
        </p:nvSpPr>
        <p:spPr>
          <a:xfrm>
            <a:off x="3670591" y="1934454"/>
            <a:ext cx="4850817" cy="1000760"/>
          </a:xfrm>
          <a:prstGeom prst="rect">
            <a:avLst/>
          </a:prstGeom>
          <a:noFill/>
          <a:ln>
            <a:noFill/>
          </a:ln>
        </p:spPr>
        <p:txBody>
          <a:bodyPr spcFirstLastPara="1"/>
          <a:lstStyle>
            <a:lvl1pPr lvl="0" algn="l">
              <a:lnSpc>
                <a:spcPct val="100000"/>
              </a:lnSpc>
              <a:spcBef>
                <a:spcPts val="0"/>
              </a:spcBef>
              <a:spcAft>
                <a:spcPts val="0"/>
              </a:spcAft>
              <a:buSzPts val="1400"/>
              <a:buNone/>
              <a:defRPr sz="6400" b="0" i="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14" name="Google Shape;14;p12"/>
          <p:cNvSpPr txBox="1">
            <a:spLocks noGrp="1"/>
          </p:cNvSpPr>
          <p:nvPr>
            <p:ph type="body" idx="1"/>
          </p:nvPr>
        </p:nvSpPr>
        <p:spPr>
          <a:xfrm>
            <a:off x="1322908" y="2227490"/>
            <a:ext cx="9546183" cy="1701800"/>
          </a:xfrm>
          <a:prstGeom prst="rect">
            <a:avLst/>
          </a:prstGeom>
          <a:noFill/>
          <a:ln>
            <a:noFill/>
          </a:ln>
        </p:spPr>
        <p:txBody>
          <a:bodyPr spcFirstLastPara="1"/>
          <a:lstStyle>
            <a:lvl1pPr marL="457200" lvl="0" indent="-228600" algn="l">
              <a:lnSpc>
                <a:spcPct val="100000"/>
              </a:lnSpc>
              <a:spcBef>
                <a:spcPts val="0"/>
              </a:spcBef>
              <a:spcAft>
                <a:spcPts val="0"/>
              </a:spcAft>
              <a:buSzPts val="1400"/>
              <a:buNone/>
              <a:defRPr sz="2000" b="0" i="0">
                <a:solidFill>
                  <a:schemeClr val="dk1"/>
                </a:solidFill>
                <a:latin typeface="Times New Roman"/>
                <a:ea typeface="Times New Roman"/>
                <a:cs typeface="Times New Roman"/>
                <a:sym typeface="Times New Roman"/>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pPr lvl="0"/>
            <a:r>
              <a:rPr lang="en-US"/>
              <a:t>Click to edit Master text styles</a:t>
            </a:r>
          </a:p>
        </p:txBody>
      </p:sp>
      <p:sp>
        <p:nvSpPr>
          <p:cNvPr id="2" name="Google Shape;9;p11">
            <a:extLst>
              <a:ext uri="{FF2B5EF4-FFF2-40B4-BE49-F238E27FC236}">
                <a16:creationId xmlns:a16="http://schemas.microsoft.com/office/drawing/2014/main" id="{51726582-163F-225C-2F46-C91B552794BE}"/>
              </a:ext>
            </a:extLst>
          </p:cNvPr>
          <p:cNvSpPr txBox="1">
            <a:spLocks noGrp="1"/>
          </p:cNvSpPr>
          <p:nvPr>
            <p:ph type="ftr" idx="12"/>
          </p:nvPr>
        </p:nvSpPr>
        <p:spPr>
          <a:ln/>
        </p:spPr>
        <p:txBody>
          <a:bodyPr/>
          <a:lstStyle>
            <a:lvl1pPr>
              <a:defRPr/>
            </a:lvl1pPr>
          </a:lstStyle>
          <a:p>
            <a:endParaRPr lang="en-US"/>
          </a:p>
        </p:txBody>
      </p:sp>
      <p:sp>
        <p:nvSpPr>
          <p:cNvPr id="3" name="Google Shape;10;p11">
            <a:extLst>
              <a:ext uri="{FF2B5EF4-FFF2-40B4-BE49-F238E27FC236}">
                <a16:creationId xmlns:a16="http://schemas.microsoft.com/office/drawing/2014/main" id="{07BF4102-66BE-24AE-D758-3F516BF33545}"/>
              </a:ext>
            </a:extLst>
          </p:cNvPr>
          <p:cNvSpPr txBox="1">
            <a:spLocks noGrp="1"/>
          </p:cNvSpPr>
          <p:nvPr>
            <p:ph type="dt" idx="13"/>
          </p:nvPr>
        </p:nvSpPr>
        <p:spPr>
          <a:ln/>
        </p:spPr>
        <p:txBody>
          <a:bodyPr/>
          <a:lstStyle>
            <a:lvl1pPr>
              <a:defRPr/>
            </a:lvl1pPr>
          </a:lstStyle>
          <a:p>
            <a:fld id="{0291E9E2-457F-4F56-B602-5F8DAB3F3296}" type="datetimeFigureOut">
              <a:rPr lang="en-US" smtClean="0"/>
              <a:t>2/7/2025</a:t>
            </a:fld>
            <a:endParaRPr lang="en-US"/>
          </a:p>
        </p:txBody>
      </p:sp>
      <p:sp>
        <p:nvSpPr>
          <p:cNvPr id="4" name="Google Shape;11;p11">
            <a:extLst>
              <a:ext uri="{FF2B5EF4-FFF2-40B4-BE49-F238E27FC236}">
                <a16:creationId xmlns:a16="http://schemas.microsoft.com/office/drawing/2014/main" id="{AF594E32-90B6-D2A3-7DC1-9E67F1ED4DE1}"/>
              </a:ext>
            </a:extLst>
          </p:cNvPr>
          <p:cNvSpPr txBox="1">
            <a:spLocks noGrp="1"/>
          </p:cNvSpPr>
          <p:nvPr>
            <p:ph type="sldNum" idx="14"/>
          </p:nvPr>
        </p:nvSpPr>
        <p:spPr>
          <a:ln/>
        </p:spPr>
        <p:txBody>
          <a:bodyPr/>
          <a:lstStyle>
            <a:lvl1pPr>
              <a:defRPr/>
            </a:lvl1pPr>
          </a:lstStyle>
          <a:p>
            <a:fld id="{ED881341-2AF8-492B-9EBB-0A1C1DC8B182}" type="slidenum">
              <a:rPr lang="en-US" smtClean="0"/>
              <a:t>‹#›</a:t>
            </a:fld>
            <a:endParaRPr lang="en-US"/>
          </a:p>
        </p:txBody>
      </p:sp>
    </p:spTree>
    <p:extLst>
      <p:ext uri="{BB962C8B-B14F-4D97-AF65-F5344CB8AC3E}">
        <p14:creationId xmlns:p14="http://schemas.microsoft.com/office/powerpoint/2010/main" val="2650349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8"/>
        <p:cNvGrpSpPr/>
        <p:nvPr/>
      </p:nvGrpSpPr>
      <p:grpSpPr>
        <a:xfrm>
          <a:off x="0" y="0"/>
          <a:ext cx="0" cy="0"/>
          <a:chOff x="0" y="0"/>
          <a:chExt cx="0" cy="0"/>
        </a:xfrm>
      </p:grpSpPr>
      <p:sp>
        <p:nvSpPr>
          <p:cNvPr id="19" name="Google Shape;19;p13"/>
          <p:cNvSpPr txBox="1">
            <a:spLocks noGrp="1"/>
          </p:cNvSpPr>
          <p:nvPr>
            <p:ph type="title"/>
          </p:nvPr>
        </p:nvSpPr>
        <p:spPr>
          <a:xfrm>
            <a:off x="3670591" y="1934454"/>
            <a:ext cx="4850817" cy="1000760"/>
          </a:xfrm>
          <a:prstGeom prst="rect">
            <a:avLst/>
          </a:prstGeom>
          <a:noFill/>
          <a:ln>
            <a:noFill/>
          </a:ln>
        </p:spPr>
        <p:txBody>
          <a:bodyPr spcFirstLastPara="1"/>
          <a:lstStyle>
            <a:lvl1pPr lvl="0" algn="l">
              <a:lnSpc>
                <a:spcPct val="100000"/>
              </a:lnSpc>
              <a:spcBef>
                <a:spcPts val="0"/>
              </a:spcBef>
              <a:spcAft>
                <a:spcPts val="0"/>
              </a:spcAft>
              <a:buSzPts val="1400"/>
              <a:buNone/>
              <a:defRPr sz="6400" b="0" i="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2" name="Google Shape;9;p11">
            <a:extLst>
              <a:ext uri="{FF2B5EF4-FFF2-40B4-BE49-F238E27FC236}">
                <a16:creationId xmlns:a16="http://schemas.microsoft.com/office/drawing/2014/main" id="{DF58F66A-7D2E-BAC9-19A0-01DFCAB0DFDE}"/>
              </a:ext>
            </a:extLst>
          </p:cNvPr>
          <p:cNvSpPr txBox="1">
            <a:spLocks noGrp="1"/>
          </p:cNvSpPr>
          <p:nvPr>
            <p:ph type="ftr" idx="12"/>
          </p:nvPr>
        </p:nvSpPr>
        <p:spPr>
          <a:ln/>
        </p:spPr>
        <p:txBody>
          <a:bodyPr/>
          <a:lstStyle>
            <a:lvl1pPr>
              <a:defRPr/>
            </a:lvl1pPr>
          </a:lstStyle>
          <a:p>
            <a:endParaRPr lang="en-US"/>
          </a:p>
        </p:txBody>
      </p:sp>
      <p:sp>
        <p:nvSpPr>
          <p:cNvPr id="3" name="Google Shape;10;p11">
            <a:extLst>
              <a:ext uri="{FF2B5EF4-FFF2-40B4-BE49-F238E27FC236}">
                <a16:creationId xmlns:a16="http://schemas.microsoft.com/office/drawing/2014/main" id="{F83E2337-F320-4B0B-63E9-3E3E516E43EE}"/>
              </a:ext>
            </a:extLst>
          </p:cNvPr>
          <p:cNvSpPr txBox="1">
            <a:spLocks noGrp="1"/>
          </p:cNvSpPr>
          <p:nvPr>
            <p:ph type="dt" idx="13"/>
          </p:nvPr>
        </p:nvSpPr>
        <p:spPr>
          <a:ln/>
        </p:spPr>
        <p:txBody>
          <a:bodyPr/>
          <a:lstStyle>
            <a:lvl1pPr>
              <a:defRPr/>
            </a:lvl1pPr>
          </a:lstStyle>
          <a:p>
            <a:fld id="{0291E9E2-457F-4F56-B602-5F8DAB3F3296}" type="datetimeFigureOut">
              <a:rPr lang="en-US" smtClean="0"/>
              <a:t>2/7/2025</a:t>
            </a:fld>
            <a:endParaRPr lang="en-US"/>
          </a:p>
        </p:txBody>
      </p:sp>
      <p:sp>
        <p:nvSpPr>
          <p:cNvPr id="4" name="Google Shape;11;p11">
            <a:extLst>
              <a:ext uri="{FF2B5EF4-FFF2-40B4-BE49-F238E27FC236}">
                <a16:creationId xmlns:a16="http://schemas.microsoft.com/office/drawing/2014/main" id="{F8373CE6-8DF7-177E-B411-2D7F42B16100}"/>
              </a:ext>
            </a:extLst>
          </p:cNvPr>
          <p:cNvSpPr txBox="1">
            <a:spLocks noGrp="1"/>
          </p:cNvSpPr>
          <p:nvPr>
            <p:ph type="sldNum" idx="14"/>
          </p:nvPr>
        </p:nvSpPr>
        <p:spPr>
          <a:ln/>
        </p:spPr>
        <p:txBody>
          <a:bodyPr/>
          <a:lstStyle>
            <a:lvl1pPr>
              <a:defRPr/>
            </a:lvl1pPr>
          </a:lstStyle>
          <a:p>
            <a:fld id="{ED881341-2AF8-492B-9EBB-0A1C1DC8B182}" type="slidenum">
              <a:rPr lang="en-US" smtClean="0"/>
              <a:t>‹#›</a:t>
            </a:fld>
            <a:endParaRPr lang="en-US"/>
          </a:p>
        </p:txBody>
      </p:sp>
    </p:spTree>
    <p:extLst>
      <p:ext uri="{BB962C8B-B14F-4D97-AF65-F5344CB8AC3E}">
        <p14:creationId xmlns:p14="http://schemas.microsoft.com/office/powerpoint/2010/main" val="2458454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3"/>
        <p:cNvGrpSpPr/>
        <p:nvPr/>
      </p:nvGrpSpPr>
      <p:grpSpPr>
        <a:xfrm>
          <a:off x="0" y="0"/>
          <a:ext cx="0" cy="0"/>
          <a:chOff x="0" y="0"/>
          <a:chExt cx="0" cy="0"/>
        </a:xfrm>
      </p:grpSpPr>
      <p:sp>
        <p:nvSpPr>
          <p:cNvPr id="24" name="Google Shape;24;p14"/>
          <p:cNvSpPr txBox="1">
            <a:spLocks noGrp="1"/>
          </p:cNvSpPr>
          <p:nvPr>
            <p:ph type="ctrTitle"/>
          </p:nvPr>
        </p:nvSpPr>
        <p:spPr>
          <a:xfrm>
            <a:off x="914400" y="2125980"/>
            <a:ext cx="10363200" cy="1440180"/>
          </a:xfrm>
          <a:prstGeom prst="rect">
            <a:avLst/>
          </a:prstGeom>
          <a:noFill/>
          <a:ln>
            <a:noFill/>
          </a:ln>
        </p:spPr>
        <p:txBody>
          <a:bodyPr spcFirstLastPara="1"/>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25" name="Google Shape;25;p14"/>
          <p:cNvSpPr txBox="1">
            <a:spLocks noGrp="1"/>
          </p:cNvSpPr>
          <p:nvPr>
            <p:ph type="subTitle" idx="1"/>
          </p:nvPr>
        </p:nvSpPr>
        <p:spPr>
          <a:xfrm>
            <a:off x="1828800" y="3840480"/>
            <a:ext cx="8534400" cy="1714500"/>
          </a:xfrm>
          <a:prstGeom prst="rect">
            <a:avLst/>
          </a:prstGeom>
          <a:noFill/>
          <a:ln>
            <a:noFill/>
          </a:ln>
        </p:spPr>
        <p:txBody>
          <a:bodyPr spcFirstLastPara="1"/>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subtitle style</a:t>
            </a:r>
            <a:endParaRPr/>
          </a:p>
        </p:txBody>
      </p:sp>
      <p:sp>
        <p:nvSpPr>
          <p:cNvPr id="2" name="Google Shape;9;p11">
            <a:extLst>
              <a:ext uri="{FF2B5EF4-FFF2-40B4-BE49-F238E27FC236}">
                <a16:creationId xmlns:a16="http://schemas.microsoft.com/office/drawing/2014/main" id="{B13A5914-3007-9553-D327-34EC33ABD26E}"/>
              </a:ext>
            </a:extLst>
          </p:cNvPr>
          <p:cNvSpPr txBox="1">
            <a:spLocks noGrp="1"/>
          </p:cNvSpPr>
          <p:nvPr>
            <p:ph type="ftr" idx="12"/>
          </p:nvPr>
        </p:nvSpPr>
        <p:spPr>
          <a:ln/>
        </p:spPr>
        <p:txBody>
          <a:bodyPr/>
          <a:lstStyle>
            <a:lvl1pPr>
              <a:defRPr/>
            </a:lvl1pPr>
          </a:lstStyle>
          <a:p>
            <a:endParaRPr lang="en-US"/>
          </a:p>
        </p:txBody>
      </p:sp>
      <p:sp>
        <p:nvSpPr>
          <p:cNvPr id="3" name="Google Shape;10;p11">
            <a:extLst>
              <a:ext uri="{FF2B5EF4-FFF2-40B4-BE49-F238E27FC236}">
                <a16:creationId xmlns:a16="http://schemas.microsoft.com/office/drawing/2014/main" id="{5CA72842-AEFE-9B27-42EF-55B0AC2E4A32}"/>
              </a:ext>
            </a:extLst>
          </p:cNvPr>
          <p:cNvSpPr txBox="1">
            <a:spLocks noGrp="1"/>
          </p:cNvSpPr>
          <p:nvPr>
            <p:ph type="dt" idx="13"/>
          </p:nvPr>
        </p:nvSpPr>
        <p:spPr>
          <a:ln/>
        </p:spPr>
        <p:txBody>
          <a:bodyPr/>
          <a:lstStyle>
            <a:lvl1pPr>
              <a:defRPr/>
            </a:lvl1pPr>
          </a:lstStyle>
          <a:p>
            <a:fld id="{0291E9E2-457F-4F56-B602-5F8DAB3F3296}" type="datetimeFigureOut">
              <a:rPr lang="en-US" smtClean="0"/>
              <a:t>2/7/2025</a:t>
            </a:fld>
            <a:endParaRPr lang="en-US"/>
          </a:p>
        </p:txBody>
      </p:sp>
      <p:sp>
        <p:nvSpPr>
          <p:cNvPr id="4" name="Google Shape;11;p11">
            <a:extLst>
              <a:ext uri="{FF2B5EF4-FFF2-40B4-BE49-F238E27FC236}">
                <a16:creationId xmlns:a16="http://schemas.microsoft.com/office/drawing/2014/main" id="{B685D000-9D3C-E613-8F1D-6F11D137128F}"/>
              </a:ext>
            </a:extLst>
          </p:cNvPr>
          <p:cNvSpPr txBox="1">
            <a:spLocks noGrp="1"/>
          </p:cNvSpPr>
          <p:nvPr>
            <p:ph type="sldNum" idx="14"/>
          </p:nvPr>
        </p:nvSpPr>
        <p:spPr>
          <a:ln/>
        </p:spPr>
        <p:txBody>
          <a:bodyPr/>
          <a:lstStyle>
            <a:lvl1pPr>
              <a:defRPr/>
            </a:lvl1pPr>
          </a:lstStyle>
          <a:p>
            <a:fld id="{ED881341-2AF8-492B-9EBB-0A1C1DC8B182}" type="slidenum">
              <a:rPr lang="en-US" smtClean="0"/>
              <a:t>‹#›</a:t>
            </a:fld>
            <a:endParaRPr lang="en-US"/>
          </a:p>
        </p:txBody>
      </p:sp>
    </p:spTree>
    <p:extLst>
      <p:ext uri="{BB962C8B-B14F-4D97-AF65-F5344CB8AC3E}">
        <p14:creationId xmlns:p14="http://schemas.microsoft.com/office/powerpoint/2010/main" val="1074557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9"/>
        <p:cNvGrpSpPr/>
        <p:nvPr/>
      </p:nvGrpSpPr>
      <p:grpSpPr>
        <a:xfrm>
          <a:off x="0" y="0"/>
          <a:ext cx="0" cy="0"/>
          <a:chOff x="0" y="0"/>
          <a:chExt cx="0" cy="0"/>
        </a:xfrm>
      </p:grpSpPr>
      <p:sp>
        <p:nvSpPr>
          <p:cNvPr id="30" name="Google Shape;30;p15"/>
          <p:cNvSpPr txBox="1">
            <a:spLocks noGrp="1"/>
          </p:cNvSpPr>
          <p:nvPr>
            <p:ph type="title"/>
          </p:nvPr>
        </p:nvSpPr>
        <p:spPr>
          <a:xfrm>
            <a:off x="3670591" y="1934454"/>
            <a:ext cx="4850817" cy="1000760"/>
          </a:xfrm>
          <a:prstGeom prst="rect">
            <a:avLst/>
          </a:prstGeom>
          <a:noFill/>
          <a:ln>
            <a:noFill/>
          </a:ln>
        </p:spPr>
        <p:txBody>
          <a:bodyPr spcFirstLastPara="1"/>
          <a:lstStyle>
            <a:lvl1pPr lvl="0" algn="l">
              <a:lnSpc>
                <a:spcPct val="100000"/>
              </a:lnSpc>
              <a:spcBef>
                <a:spcPts val="0"/>
              </a:spcBef>
              <a:spcAft>
                <a:spcPts val="0"/>
              </a:spcAft>
              <a:buSzPts val="1400"/>
              <a:buNone/>
              <a:defRPr sz="6400" b="0" i="0">
                <a:solidFill>
                  <a:schemeClr val="dk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a:t>Click to edit Master title style</a:t>
            </a:r>
            <a:endParaRPr/>
          </a:p>
        </p:txBody>
      </p:sp>
      <p:sp>
        <p:nvSpPr>
          <p:cNvPr id="31" name="Google Shape;31;p15"/>
          <p:cNvSpPr txBox="1">
            <a:spLocks noGrp="1"/>
          </p:cNvSpPr>
          <p:nvPr>
            <p:ph type="body" idx="1"/>
          </p:nvPr>
        </p:nvSpPr>
        <p:spPr>
          <a:xfrm>
            <a:off x="609600" y="1577340"/>
            <a:ext cx="5303520" cy="4526280"/>
          </a:xfrm>
          <a:prstGeom prst="rect">
            <a:avLst/>
          </a:prstGeom>
          <a:noFill/>
          <a:ln>
            <a:noFill/>
          </a:ln>
        </p:spPr>
        <p:txBody>
          <a:bodyPr spcFirstLastPara="1"/>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pPr lvl="0"/>
            <a:r>
              <a:rPr lang="en-US"/>
              <a:t>Click to edit Master text styles</a:t>
            </a:r>
          </a:p>
        </p:txBody>
      </p:sp>
      <p:sp>
        <p:nvSpPr>
          <p:cNvPr id="32" name="Google Shape;32;p15"/>
          <p:cNvSpPr txBox="1">
            <a:spLocks noGrp="1"/>
          </p:cNvSpPr>
          <p:nvPr>
            <p:ph type="body" idx="2"/>
          </p:nvPr>
        </p:nvSpPr>
        <p:spPr>
          <a:xfrm>
            <a:off x="6278880" y="1577340"/>
            <a:ext cx="5303520" cy="4526280"/>
          </a:xfrm>
          <a:prstGeom prst="rect">
            <a:avLst/>
          </a:prstGeom>
          <a:noFill/>
          <a:ln>
            <a:noFill/>
          </a:ln>
        </p:spPr>
        <p:txBody>
          <a:bodyPr spcFirstLastPara="1"/>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pPr lvl="0"/>
            <a:r>
              <a:rPr lang="en-US"/>
              <a:t>Click to edit Master text styles</a:t>
            </a:r>
          </a:p>
        </p:txBody>
      </p:sp>
      <p:sp>
        <p:nvSpPr>
          <p:cNvPr id="2" name="Google Shape;9;p11">
            <a:extLst>
              <a:ext uri="{FF2B5EF4-FFF2-40B4-BE49-F238E27FC236}">
                <a16:creationId xmlns:a16="http://schemas.microsoft.com/office/drawing/2014/main" id="{777A3F6B-55EC-B422-24A5-2F6FF1548D98}"/>
              </a:ext>
            </a:extLst>
          </p:cNvPr>
          <p:cNvSpPr txBox="1">
            <a:spLocks noGrp="1"/>
          </p:cNvSpPr>
          <p:nvPr>
            <p:ph type="ftr" idx="12"/>
          </p:nvPr>
        </p:nvSpPr>
        <p:spPr>
          <a:ln/>
        </p:spPr>
        <p:txBody>
          <a:bodyPr/>
          <a:lstStyle>
            <a:lvl1pPr>
              <a:defRPr/>
            </a:lvl1pPr>
          </a:lstStyle>
          <a:p>
            <a:endParaRPr lang="en-US"/>
          </a:p>
        </p:txBody>
      </p:sp>
      <p:sp>
        <p:nvSpPr>
          <p:cNvPr id="3" name="Google Shape;10;p11">
            <a:extLst>
              <a:ext uri="{FF2B5EF4-FFF2-40B4-BE49-F238E27FC236}">
                <a16:creationId xmlns:a16="http://schemas.microsoft.com/office/drawing/2014/main" id="{67D8503F-102C-FEBE-0C7B-5F84B83D0D31}"/>
              </a:ext>
            </a:extLst>
          </p:cNvPr>
          <p:cNvSpPr txBox="1">
            <a:spLocks noGrp="1"/>
          </p:cNvSpPr>
          <p:nvPr>
            <p:ph type="dt" idx="13"/>
          </p:nvPr>
        </p:nvSpPr>
        <p:spPr>
          <a:ln/>
        </p:spPr>
        <p:txBody>
          <a:bodyPr/>
          <a:lstStyle>
            <a:lvl1pPr>
              <a:defRPr/>
            </a:lvl1pPr>
          </a:lstStyle>
          <a:p>
            <a:fld id="{0291E9E2-457F-4F56-B602-5F8DAB3F3296}" type="datetimeFigureOut">
              <a:rPr lang="en-US" smtClean="0"/>
              <a:t>2/7/2025</a:t>
            </a:fld>
            <a:endParaRPr lang="en-US"/>
          </a:p>
        </p:txBody>
      </p:sp>
      <p:sp>
        <p:nvSpPr>
          <p:cNvPr id="4" name="Google Shape;11;p11">
            <a:extLst>
              <a:ext uri="{FF2B5EF4-FFF2-40B4-BE49-F238E27FC236}">
                <a16:creationId xmlns:a16="http://schemas.microsoft.com/office/drawing/2014/main" id="{C7827956-2B4B-CB6C-5B5E-ED9B6909A34B}"/>
              </a:ext>
            </a:extLst>
          </p:cNvPr>
          <p:cNvSpPr txBox="1">
            <a:spLocks noGrp="1"/>
          </p:cNvSpPr>
          <p:nvPr>
            <p:ph type="sldNum" idx="14"/>
          </p:nvPr>
        </p:nvSpPr>
        <p:spPr>
          <a:ln/>
        </p:spPr>
        <p:txBody>
          <a:bodyPr/>
          <a:lstStyle>
            <a:lvl1pPr>
              <a:defRPr/>
            </a:lvl1pPr>
          </a:lstStyle>
          <a:p>
            <a:fld id="{ED881341-2AF8-492B-9EBB-0A1C1DC8B182}" type="slidenum">
              <a:rPr lang="en-US" smtClean="0"/>
              <a:t>‹#›</a:t>
            </a:fld>
            <a:endParaRPr lang="en-US"/>
          </a:p>
        </p:txBody>
      </p:sp>
    </p:spTree>
    <p:extLst>
      <p:ext uri="{BB962C8B-B14F-4D97-AF65-F5344CB8AC3E}">
        <p14:creationId xmlns:p14="http://schemas.microsoft.com/office/powerpoint/2010/main" val="3204621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6"/>
        <p:cNvGrpSpPr/>
        <p:nvPr/>
      </p:nvGrpSpPr>
      <p:grpSpPr>
        <a:xfrm>
          <a:off x="0" y="0"/>
          <a:ext cx="0" cy="0"/>
          <a:chOff x="0" y="0"/>
          <a:chExt cx="0" cy="0"/>
        </a:xfrm>
      </p:grpSpPr>
      <p:sp>
        <p:nvSpPr>
          <p:cNvPr id="2" name="Google Shape;9;p11">
            <a:extLst>
              <a:ext uri="{FF2B5EF4-FFF2-40B4-BE49-F238E27FC236}">
                <a16:creationId xmlns:a16="http://schemas.microsoft.com/office/drawing/2014/main" id="{92D84A3F-C44C-4630-2B48-BC06DF824E90}"/>
              </a:ext>
            </a:extLst>
          </p:cNvPr>
          <p:cNvSpPr txBox="1">
            <a:spLocks noGrp="1"/>
          </p:cNvSpPr>
          <p:nvPr>
            <p:ph type="ftr" idx="12"/>
          </p:nvPr>
        </p:nvSpPr>
        <p:spPr>
          <a:ln/>
        </p:spPr>
        <p:txBody>
          <a:bodyPr/>
          <a:lstStyle>
            <a:lvl1pPr>
              <a:defRPr/>
            </a:lvl1pPr>
          </a:lstStyle>
          <a:p>
            <a:endParaRPr lang="en-US"/>
          </a:p>
        </p:txBody>
      </p:sp>
      <p:sp>
        <p:nvSpPr>
          <p:cNvPr id="3" name="Google Shape;10;p11">
            <a:extLst>
              <a:ext uri="{FF2B5EF4-FFF2-40B4-BE49-F238E27FC236}">
                <a16:creationId xmlns:a16="http://schemas.microsoft.com/office/drawing/2014/main" id="{E6D68E2E-56F6-BC68-8D5F-90D82684B939}"/>
              </a:ext>
            </a:extLst>
          </p:cNvPr>
          <p:cNvSpPr txBox="1">
            <a:spLocks noGrp="1"/>
          </p:cNvSpPr>
          <p:nvPr>
            <p:ph type="dt" idx="13"/>
          </p:nvPr>
        </p:nvSpPr>
        <p:spPr>
          <a:ln/>
        </p:spPr>
        <p:txBody>
          <a:bodyPr/>
          <a:lstStyle>
            <a:lvl1pPr>
              <a:defRPr/>
            </a:lvl1pPr>
          </a:lstStyle>
          <a:p>
            <a:fld id="{0291E9E2-457F-4F56-B602-5F8DAB3F3296}" type="datetimeFigureOut">
              <a:rPr lang="en-US" smtClean="0"/>
              <a:t>2/7/2025</a:t>
            </a:fld>
            <a:endParaRPr lang="en-US"/>
          </a:p>
        </p:txBody>
      </p:sp>
      <p:sp>
        <p:nvSpPr>
          <p:cNvPr id="4" name="Google Shape;11;p11">
            <a:extLst>
              <a:ext uri="{FF2B5EF4-FFF2-40B4-BE49-F238E27FC236}">
                <a16:creationId xmlns:a16="http://schemas.microsoft.com/office/drawing/2014/main" id="{FE4D427E-88DB-9B5F-C5CF-72E08B368A91}"/>
              </a:ext>
            </a:extLst>
          </p:cNvPr>
          <p:cNvSpPr txBox="1">
            <a:spLocks noGrp="1"/>
          </p:cNvSpPr>
          <p:nvPr>
            <p:ph type="sldNum" idx="14"/>
          </p:nvPr>
        </p:nvSpPr>
        <p:spPr>
          <a:ln/>
        </p:spPr>
        <p:txBody>
          <a:bodyPr/>
          <a:lstStyle>
            <a:lvl1pPr>
              <a:defRPr/>
            </a:lvl1pPr>
          </a:lstStyle>
          <a:p>
            <a:fld id="{ED881341-2AF8-492B-9EBB-0A1C1DC8B182}" type="slidenum">
              <a:rPr lang="en-US" smtClean="0"/>
              <a:t>‹#›</a:t>
            </a:fld>
            <a:endParaRPr lang="en-US"/>
          </a:p>
        </p:txBody>
      </p:sp>
    </p:spTree>
    <p:extLst>
      <p:ext uri="{BB962C8B-B14F-4D97-AF65-F5344CB8AC3E}">
        <p14:creationId xmlns:p14="http://schemas.microsoft.com/office/powerpoint/2010/main" val="1354219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ED571-33DF-4B8B-8C1D-10CDB32E32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DFB8CF-B5A5-4C6C-B8D0-652D3B3B85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32A95D-B5A4-4AF1-99A2-63719D87A301}"/>
              </a:ext>
            </a:extLst>
          </p:cNvPr>
          <p:cNvSpPr>
            <a:spLocks noGrp="1"/>
          </p:cNvSpPr>
          <p:nvPr>
            <p:ph type="dt" sz="half" idx="10"/>
          </p:nvPr>
        </p:nvSpPr>
        <p:spPr/>
        <p:txBody>
          <a:bodyPr/>
          <a:lstStyle/>
          <a:p>
            <a:fld id="{0291E9E2-457F-4F56-B602-5F8DAB3F3296}" type="datetimeFigureOut">
              <a:rPr lang="en-US" smtClean="0"/>
              <a:t>2/7/2025</a:t>
            </a:fld>
            <a:endParaRPr lang="en-US"/>
          </a:p>
        </p:txBody>
      </p:sp>
      <p:sp>
        <p:nvSpPr>
          <p:cNvPr id="5" name="Footer Placeholder 4">
            <a:extLst>
              <a:ext uri="{FF2B5EF4-FFF2-40B4-BE49-F238E27FC236}">
                <a16:creationId xmlns:a16="http://schemas.microsoft.com/office/drawing/2014/main" id="{ACD81022-7A88-4B84-877F-E5A7F4AB7C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358F4E-3740-46D4-84C4-1BB2ED01EE50}"/>
              </a:ext>
            </a:extLst>
          </p:cNvPr>
          <p:cNvSpPr>
            <a:spLocks noGrp="1"/>
          </p:cNvSpPr>
          <p:nvPr>
            <p:ph type="sldNum" sz="quarter" idx="12"/>
          </p:nvPr>
        </p:nvSpPr>
        <p:spPr/>
        <p:txBody>
          <a:bodyPr/>
          <a:lstStyle/>
          <a:p>
            <a:fld id="{ED881341-2AF8-492B-9EBB-0A1C1DC8B182}" type="slidenum">
              <a:rPr lang="en-US" smtClean="0"/>
              <a:t>‹#›</a:t>
            </a:fld>
            <a:endParaRPr lang="en-US"/>
          </a:p>
        </p:txBody>
      </p:sp>
    </p:spTree>
    <p:extLst>
      <p:ext uri="{BB962C8B-B14F-4D97-AF65-F5344CB8AC3E}">
        <p14:creationId xmlns:p14="http://schemas.microsoft.com/office/powerpoint/2010/main" val="642474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Google Shape;6;p11">
            <a:extLst>
              <a:ext uri="{FF2B5EF4-FFF2-40B4-BE49-F238E27FC236}">
                <a16:creationId xmlns:a16="http://schemas.microsoft.com/office/drawing/2014/main" id="{10E28F08-F58D-685D-2773-8E38B07061EC}"/>
              </a:ext>
            </a:extLst>
          </p:cNvPr>
          <p:cNvPicPr preferRelativeResize="0">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Google Shape;7;p11">
            <a:extLst>
              <a:ext uri="{FF2B5EF4-FFF2-40B4-BE49-F238E27FC236}">
                <a16:creationId xmlns:a16="http://schemas.microsoft.com/office/drawing/2014/main" id="{B6A27270-9C94-C838-6D45-DEAB1B1AC57E}"/>
              </a:ext>
            </a:extLst>
          </p:cNvPr>
          <p:cNvSpPr txBox="1">
            <a:spLocks noGrp="1"/>
          </p:cNvSpPr>
          <p:nvPr>
            <p:ph type="title"/>
          </p:nvPr>
        </p:nvSpPr>
        <p:spPr bwMode="auto">
          <a:xfrm>
            <a:off x="3670300" y="1935163"/>
            <a:ext cx="48514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en-US" altLang="en-US">
              <a:sym typeface="Arial" panose="020B0604020202020204" pitchFamily="34" charset="0"/>
            </a:endParaRPr>
          </a:p>
        </p:txBody>
      </p:sp>
      <p:sp>
        <p:nvSpPr>
          <p:cNvPr id="1028" name="Google Shape;8;p11">
            <a:extLst>
              <a:ext uri="{FF2B5EF4-FFF2-40B4-BE49-F238E27FC236}">
                <a16:creationId xmlns:a16="http://schemas.microsoft.com/office/drawing/2014/main" id="{09381200-FFDE-E45B-C731-83D6606C8560}"/>
              </a:ext>
            </a:extLst>
          </p:cNvPr>
          <p:cNvSpPr txBox="1">
            <a:spLocks noGrp="1"/>
          </p:cNvSpPr>
          <p:nvPr>
            <p:ph type="body" idx="1"/>
          </p:nvPr>
        </p:nvSpPr>
        <p:spPr bwMode="auto">
          <a:xfrm>
            <a:off x="1322388" y="2227263"/>
            <a:ext cx="9547225" cy="170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endParaRPr lang="en-US" altLang="en-US">
              <a:sym typeface="Arial" panose="020B0604020202020204" pitchFamily="34" charset="0"/>
            </a:endParaRPr>
          </a:p>
        </p:txBody>
      </p:sp>
      <p:sp>
        <p:nvSpPr>
          <p:cNvPr id="1029" name="Google Shape;9;p11">
            <a:extLst>
              <a:ext uri="{FF2B5EF4-FFF2-40B4-BE49-F238E27FC236}">
                <a16:creationId xmlns:a16="http://schemas.microsoft.com/office/drawing/2014/main" id="{4D3EB0D4-A676-EF28-5664-10FD9CD4CF02}"/>
              </a:ext>
            </a:extLst>
          </p:cNvPr>
          <p:cNvSpPr txBox="1">
            <a:spLocks noGrp="1"/>
          </p:cNvSpPr>
          <p:nvPr>
            <p:ph type="ftr" idx="11"/>
          </p:nvPr>
        </p:nvSpPr>
        <p:spPr bwMode="auto">
          <a:xfrm>
            <a:off x="4144963" y="6378575"/>
            <a:ext cx="39020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gn="ctr">
              <a:buClr>
                <a:srgbClr val="000000"/>
              </a:buClr>
              <a:buSzPts val="1400"/>
              <a:buFont typeface="Arial" panose="020B0604020202020204" pitchFamily="34" charset="0"/>
              <a:buNone/>
              <a:defRPr sz="1800">
                <a:solidFill>
                  <a:srgbClr val="888888"/>
                </a:solidFill>
                <a:latin typeface="Calibri" panose="020F0502020204030204" pitchFamily="34" charset="0"/>
                <a:cs typeface="Calibri" panose="020F0502020204030204" pitchFamily="34" charset="0"/>
                <a:sym typeface="Calibri" panose="020F0502020204030204" pitchFamily="34" charset="0"/>
              </a:defRPr>
            </a:lvl1pPr>
          </a:lstStyle>
          <a:p>
            <a:endParaRPr lang="en-US"/>
          </a:p>
        </p:txBody>
      </p:sp>
      <p:sp>
        <p:nvSpPr>
          <p:cNvPr id="1030" name="Google Shape;10;p11">
            <a:extLst>
              <a:ext uri="{FF2B5EF4-FFF2-40B4-BE49-F238E27FC236}">
                <a16:creationId xmlns:a16="http://schemas.microsoft.com/office/drawing/2014/main" id="{8CE49E10-2868-DA66-519C-1CD683976927}"/>
              </a:ext>
            </a:extLst>
          </p:cNvPr>
          <p:cNvSpPr txBox="1">
            <a:spLocks noGrp="1"/>
          </p:cNvSpPr>
          <p:nvPr>
            <p:ph type="dt" idx="10"/>
          </p:nvPr>
        </p:nvSpPr>
        <p:spPr bwMode="auto">
          <a:xfrm>
            <a:off x="609600" y="6378575"/>
            <a:ext cx="280352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buClr>
                <a:srgbClr val="000000"/>
              </a:buClr>
              <a:buSzPts val="1400"/>
              <a:buFont typeface="Arial" panose="020B0604020202020204" pitchFamily="34" charset="0"/>
              <a:buNone/>
              <a:defRPr sz="1800">
                <a:solidFill>
                  <a:srgbClr val="888888"/>
                </a:solidFill>
                <a:latin typeface="Calibri" panose="020F0502020204030204" pitchFamily="34" charset="0"/>
                <a:cs typeface="Calibri" panose="020F0502020204030204" pitchFamily="34" charset="0"/>
                <a:sym typeface="Calibri" panose="020F0502020204030204" pitchFamily="34" charset="0"/>
              </a:defRPr>
            </a:lvl1pPr>
          </a:lstStyle>
          <a:p>
            <a:fld id="{0291E9E2-457F-4F56-B602-5F8DAB3F3296}" type="datetimeFigureOut">
              <a:rPr lang="en-US" smtClean="0"/>
              <a:t>2/7/2025</a:t>
            </a:fld>
            <a:endParaRPr lang="en-US"/>
          </a:p>
        </p:txBody>
      </p:sp>
      <p:sp>
        <p:nvSpPr>
          <p:cNvPr id="1031" name="Google Shape;11;p11">
            <a:extLst>
              <a:ext uri="{FF2B5EF4-FFF2-40B4-BE49-F238E27FC236}">
                <a16:creationId xmlns:a16="http://schemas.microsoft.com/office/drawing/2014/main" id="{3D6DFAFA-1781-94C6-35D3-D0B48E8FB0B7}"/>
              </a:ext>
            </a:extLst>
          </p:cNvPr>
          <p:cNvSpPr txBox="1">
            <a:spLocks noGrp="1"/>
          </p:cNvSpPr>
          <p:nvPr>
            <p:ph type="sldNum" idx="12"/>
          </p:nvPr>
        </p:nvSpPr>
        <p:spPr bwMode="auto">
          <a:xfrm>
            <a:off x="11034713" y="6515100"/>
            <a:ext cx="2444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lnSpc>
                <a:spcPct val="116000"/>
              </a:lnSpc>
              <a:buClr>
                <a:srgbClr val="000000"/>
              </a:buClr>
              <a:buSzPts val="1800"/>
              <a:buFont typeface="Arial" panose="020B0604020202020204" pitchFamily="34" charset="0"/>
              <a:buNone/>
              <a:defRPr sz="1800"/>
            </a:lvl1pPr>
          </a:lstStyle>
          <a:p>
            <a:fld id="{ED881341-2AF8-492B-9EBB-0A1C1DC8B182}" type="slidenum">
              <a:rPr lang="en-US" smtClean="0"/>
              <a:t>‹#›</a:t>
            </a:fld>
            <a:endParaRPr lang="en-US"/>
          </a:p>
        </p:txBody>
      </p:sp>
    </p:spTree>
    <p:extLst>
      <p:ext uri="{BB962C8B-B14F-4D97-AF65-F5344CB8AC3E}">
        <p14:creationId xmlns:p14="http://schemas.microsoft.com/office/powerpoint/2010/main" val="895051062"/>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defPPr marR="0" lvl="0" algn="l" rtl="0">
        <a:lnSpc>
          <a:spcPct val="100000"/>
        </a:lnSpc>
        <a:spcBef>
          <a:spcPts val="0"/>
        </a:spcBef>
        <a:spcAft>
          <a:spcPts val="0"/>
        </a:spcAft>
      </a:defPPr>
      <a:lvl1pPr algn="l" rtl="0" eaLnBrk="1" fontAlgn="base" hangingPunct="1">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1pPr>
      <a:lvl2pPr lvl="1" algn="l" rtl="0" eaLnBrk="1" fontAlgn="base" hangingPunct="1">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2pPr>
      <a:lvl3pPr lvl="2" algn="l" rtl="0" eaLnBrk="1" fontAlgn="base" hangingPunct="1">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3pPr>
      <a:lvl4pPr lvl="3" algn="l" rtl="0" eaLnBrk="1" fontAlgn="base" hangingPunct="1">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4pPr>
      <a:lvl5pPr lvl="4" algn="l" rtl="0" eaLnBrk="1" fontAlgn="base" hangingPunct="1">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342900" indent="-342900" algn="l" rtl="0" eaLnBrk="1" fontAlgn="base" hangingPunct="1">
        <a:spcBef>
          <a:spcPct val="0"/>
        </a:spcBef>
        <a:spcAft>
          <a:spcPct val="0"/>
        </a:spcAft>
        <a:buClr>
          <a:srgbClr val="000000"/>
        </a:buClr>
        <a:buFont typeface="Arial" panose="020B0604020202020204" pitchFamily="34" charset="0"/>
        <a:buChar char="•"/>
        <a:defRPr sz="1400">
          <a:solidFill>
            <a:srgbClr val="000000"/>
          </a:solidFill>
          <a:latin typeface="Arial"/>
          <a:ea typeface="Arial"/>
          <a:cs typeface="Arial"/>
          <a:sym typeface="Arial" panose="020B0604020202020204" pitchFamily="34" charset="0"/>
        </a:defRPr>
      </a:lvl1pPr>
      <a:lvl2pPr marL="742950" lvl="1" indent="-285750" algn="l" rtl="0" eaLnBrk="1" fontAlgn="base" hangingPunct="1">
        <a:spcBef>
          <a:spcPct val="0"/>
        </a:spcBef>
        <a:spcAft>
          <a:spcPct val="0"/>
        </a:spcAft>
        <a:buClr>
          <a:srgbClr val="000000"/>
        </a:buClr>
        <a:buFont typeface="Arial" panose="020B0604020202020204" pitchFamily="34" charset="0"/>
        <a:buChar char="–"/>
        <a:defRPr sz="1400">
          <a:solidFill>
            <a:srgbClr val="000000"/>
          </a:solidFill>
          <a:latin typeface="Arial"/>
          <a:ea typeface="Arial"/>
          <a:cs typeface="Arial"/>
          <a:sym typeface="Arial" panose="020B0604020202020204" pitchFamily="34" charset="0"/>
        </a:defRPr>
      </a:lvl2pPr>
      <a:lvl3pPr marL="1143000" lvl="2" indent="-228600" algn="l" rtl="0" eaLnBrk="1" fontAlgn="base" hangingPunct="1">
        <a:spcBef>
          <a:spcPct val="0"/>
        </a:spcBef>
        <a:spcAft>
          <a:spcPct val="0"/>
        </a:spcAft>
        <a:buClr>
          <a:srgbClr val="000000"/>
        </a:buClr>
        <a:buFont typeface="Arial" panose="020B0604020202020204" pitchFamily="34" charset="0"/>
        <a:buChar char="•"/>
        <a:defRPr sz="1400">
          <a:solidFill>
            <a:srgbClr val="000000"/>
          </a:solidFill>
          <a:latin typeface="Arial"/>
          <a:ea typeface="Arial"/>
          <a:cs typeface="Arial"/>
          <a:sym typeface="Arial" panose="020B0604020202020204" pitchFamily="34" charset="0"/>
        </a:defRPr>
      </a:lvl3pPr>
      <a:lvl4pPr marL="1600200" lvl="3" indent="-228600" algn="l" rtl="0" eaLnBrk="1" fontAlgn="base" hangingPunct="1">
        <a:spcBef>
          <a:spcPct val="0"/>
        </a:spcBef>
        <a:spcAft>
          <a:spcPct val="0"/>
        </a:spcAft>
        <a:buClr>
          <a:srgbClr val="000000"/>
        </a:buClr>
        <a:buFont typeface="Arial" panose="020B0604020202020204" pitchFamily="34" charset="0"/>
        <a:buChar char="–"/>
        <a:defRPr sz="1400">
          <a:solidFill>
            <a:srgbClr val="000000"/>
          </a:solidFill>
          <a:latin typeface="Arial"/>
          <a:ea typeface="Arial"/>
          <a:cs typeface="Arial"/>
          <a:sym typeface="Arial" panose="020B0604020202020204" pitchFamily="34" charset="0"/>
        </a:defRPr>
      </a:lvl4pPr>
      <a:lvl5pPr marL="2057400" lvl="4" indent="-228600" algn="l" rtl="0" eaLnBrk="1" fontAlgn="base" hangingPunct="1">
        <a:spcBef>
          <a:spcPct val="0"/>
        </a:spcBef>
        <a:spcAft>
          <a:spcPct val="0"/>
        </a:spcAft>
        <a:buClr>
          <a:srgbClr val="000000"/>
        </a:buClr>
        <a:buFont typeface="Arial" panose="020B0604020202020204" pitchFamily="34" charset="0"/>
        <a:buChar char="»"/>
        <a:defRPr sz="1400">
          <a:solidFill>
            <a:srgbClr val="000000"/>
          </a:solidFill>
          <a:latin typeface="Arial"/>
          <a:ea typeface="Arial"/>
          <a:cs typeface="Arial"/>
          <a:sym typeface="Arial" panose="020B0604020202020204" pitchFamily="34" charset="0"/>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96C76-7F9C-420C-883B-6DE3CA3C75CA}"/>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ECDA8F75-9A36-45A3-836D-A3413CBB4E68}"/>
              </a:ext>
            </a:extLst>
          </p:cNvPr>
          <p:cNvSpPr>
            <a:spLocks noGrp="1"/>
          </p:cNvSpPr>
          <p:nvPr>
            <p:ph type="subTitle" idx="1"/>
          </p:nvPr>
        </p:nvSpPr>
        <p:spPr/>
        <p:txBody>
          <a:bodyPr/>
          <a:lstStyle/>
          <a:p>
            <a:endParaRPr lang="en-US"/>
          </a:p>
        </p:txBody>
      </p:sp>
      <p:grpSp>
        <p:nvGrpSpPr>
          <p:cNvPr id="4" name="Group 3">
            <a:extLst>
              <a:ext uri="{FF2B5EF4-FFF2-40B4-BE49-F238E27FC236}">
                <a16:creationId xmlns:a16="http://schemas.microsoft.com/office/drawing/2014/main" id="{11648FC8-1F34-4CFE-8316-4F7A3CB24565}"/>
              </a:ext>
            </a:extLst>
          </p:cNvPr>
          <p:cNvGrpSpPr/>
          <p:nvPr/>
        </p:nvGrpSpPr>
        <p:grpSpPr>
          <a:xfrm>
            <a:off x="0" y="0"/>
            <a:ext cx="12192000" cy="6858000"/>
            <a:chOff x="0" y="0"/>
            <a:chExt cx="12192000" cy="6858000"/>
          </a:xfrm>
        </p:grpSpPr>
        <p:pic>
          <p:nvPicPr>
            <p:cNvPr id="5" name="Google Shape;44;p1">
              <a:extLst>
                <a:ext uri="{FF2B5EF4-FFF2-40B4-BE49-F238E27FC236}">
                  <a16:creationId xmlns:a16="http://schemas.microsoft.com/office/drawing/2014/main" id="{E4C56C7E-4CA3-445F-B452-C23BA6FBC198}"/>
                </a:ext>
              </a:extLst>
            </p:cNvPr>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oogle Shape;46;p1">
              <a:extLst>
                <a:ext uri="{FF2B5EF4-FFF2-40B4-BE49-F238E27FC236}">
                  <a16:creationId xmlns:a16="http://schemas.microsoft.com/office/drawing/2014/main" id="{4E4AD18C-2CFD-4C1A-A2C2-1C5017E5F514}"/>
                </a:ext>
              </a:extLst>
            </p:cNvPr>
            <p:cNvGrpSpPr>
              <a:grpSpLocks/>
            </p:cNvGrpSpPr>
            <p:nvPr/>
          </p:nvGrpSpPr>
          <p:grpSpPr bwMode="auto">
            <a:xfrm>
              <a:off x="179388" y="1336675"/>
              <a:ext cx="1708150" cy="5092700"/>
              <a:chOff x="190553" y="1212849"/>
              <a:chExt cx="1813556" cy="5206028"/>
            </a:xfrm>
          </p:grpSpPr>
          <p:pic>
            <p:nvPicPr>
              <p:cNvPr id="8" name="Google Shape;47;p1">
                <a:extLst>
                  <a:ext uri="{FF2B5EF4-FFF2-40B4-BE49-F238E27FC236}">
                    <a16:creationId xmlns:a16="http://schemas.microsoft.com/office/drawing/2014/main" id="{CFFEFDF4-CCF9-45C3-98C5-690CC7CF4D26}"/>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861" y="1212849"/>
                <a:ext cx="1374248" cy="1066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Google Shape;48;p1">
                <a:extLst>
                  <a:ext uri="{FF2B5EF4-FFF2-40B4-BE49-F238E27FC236}">
                    <a16:creationId xmlns:a16="http://schemas.microsoft.com/office/drawing/2014/main" id="{D8152BF4-E870-4FC7-9101-4A6861F94763}"/>
                  </a:ext>
                </a:extLst>
              </p:cNvPr>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53" y="4840809"/>
                <a:ext cx="1098142" cy="1578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 name="Google Shape;50;p1">
              <a:extLst>
                <a:ext uri="{FF2B5EF4-FFF2-40B4-BE49-F238E27FC236}">
                  <a16:creationId xmlns:a16="http://schemas.microsoft.com/office/drawing/2014/main" id="{279D8E6C-1778-4193-88CD-81D7CADFC69F}"/>
                </a:ext>
              </a:extLst>
            </p:cNvPr>
            <p:cNvSpPr txBox="1">
              <a:spLocks noChangeArrowheads="1"/>
            </p:cNvSpPr>
            <p:nvPr/>
          </p:nvSpPr>
          <p:spPr bwMode="auto">
            <a:xfrm>
              <a:off x="10844213" y="6507163"/>
              <a:ext cx="3937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marL="381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lnSpc>
                  <a:spcPct val="116000"/>
                </a:lnSpc>
                <a:buSzPts val="1800"/>
              </a:pPr>
              <a:fld id="{B94C9532-C617-40D4-82BA-FA6BA8940A30}" type="slidenum">
                <a:rPr lang="en-US" altLang="en-US" sz="1800"/>
                <a:pPr eaLnBrk="1" hangingPunct="1">
                  <a:lnSpc>
                    <a:spcPct val="116000"/>
                  </a:lnSpc>
                  <a:buSzPts val="1800"/>
                </a:pPr>
                <a:t>1</a:t>
              </a:fld>
              <a:endParaRPr lang="en-US" altLang="en-US" sz="1800"/>
            </a:p>
          </p:txBody>
        </p:sp>
      </p:grpSp>
      <p:sp>
        <p:nvSpPr>
          <p:cNvPr id="10" name="TextBox 9">
            <a:extLst>
              <a:ext uri="{FF2B5EF4-FFF2-40B4-BE49-F238E27FC236}">
                <a16:creationId xmlns:a16="http://schemas.microsoft.com/office/drawing/2014/main" id="{3BBEA511-B5E3-4E9A-B629-CCA082C99DC8}"/>
              </a:ext>
            </a:extLst>
          </p:cNvPr>
          <p:cNvSpPr txBox="1"/>
          <p:nvPr/>
        </p:nvSpPr>
        <p:spPr>
          <a:xfrm>
            <a:off x="3606800" y="1066483"/>
            <a:ext cx="6868160" cy="830997"/>
          </a:xfrm>
          <a:prstGeom prst="rect">
            <a:avLst/>
          </a:prstGeom>
          <a:noFill/>
          <a:ln>
            <a:gradFill flip="none" rotWithShape="1">
              <a:gsLst>
                <a:gs pos="0">
                  <a:schemeClr val="accent6">
                    <a:lumMod val="0"/>
                    <a:lumOff val="100000"/>
                    <a:alpha val="76000"/>
                  </a:schemeClr>
                </a:gs>
                <a:gs pos="40000">
                  <a:schemeClr val="accent6">
                    <a:lumMod val="0"/>
                    <a:lumOff val="100000"/>
                  </a:schemeClr>
                </a:gs>
                <a:gs pos="100000">
                  <a:schemeClr val="accent6">
                    <a:lumMod val="100000"/>
                  </a:schemeClr>
                </a:gs>
              </a:gsLst>
              <a:path path="circle">
                <a:fillToRect l="50000" t="-80000" r="50000" b="180000"/>
              </a:path>
              <a:tileRect/>
            </a:gradFill>
          </a:ln>
        </p:spPr>
        <p:txBody>
          <a:bodyPr wrap="square" rtlCol="0">
            <a:spAutoFit/>
          </a:bodyPr>
          <a:lstStyle/>
          <a:p>
            <a:r>
              <a:rPr lang="en-US" sz="2400" b="1" dirty="0">
                <a:gradFill flip="none" rotWithShape="1">
                  <a:gsLst>
                    <a:gs pos="0">
                      <a:schemeClr val="accent4">
                        <a:lumMod val="67000"/>
                      </a:schemeClr>
                    </a:gs>
                    <a:gs pos="78500">
                      <a:srgbClr val="9C86B6"/>
                    </a:gs>
                    <a:gs pos="39000">
                      <a:schemeClr val="accent4">
                        <a:lumMod val="97000"/>
                        <a:lumOff val="3000"/>
                      </a:schemeClr>
                    </a:gs>
                    <a:gs pos="100000">
                      <a:schemeClr val="accent4">
                        <a:lumMod val="60000"/>
                        <a:lumOff val="40000"/>
                      </a:schemeClr>
                    </a:gs>
                  </a:gsLst>
                  <a:lin ang="16200000" scaled="1"/>
                  <a:tileRect/>
                </a:gradFill>
              </a:rPr>
              <a:t>Anti Theft and Vehicle Accident Alert System</a:t>
            </a:r>
          </a:p>
          <a:p>
            <a:endParaRPr lang="en-US" sz="2400" dirty="0">
              <a:solidFill>
                <a:schemeClr val="tx1"/>
              </a:solidFill>
            </a:endParaRPr>
          </a:p>
        </p:txBody>
      </p:sp>
      <p:sp>
        <p:nvSpPr>
          <p:cNvPr id="11" name="TextBox 10">
            <a:extLst>
              <a:ext uri="{FF2B5EF4-FFF2-40B4-BE49-F238E27FC236}">
                <a16:creationId xmlns:a16="http://schemas.microsoft.com/office/drawing/2014/main" id="{91FD1A68-042B-4D8F-9BB8-A0B4729EAEE2}"/>
              </a:ext>
            </a:extLst>
          </p:cNvPr>
          <p:cNvSpPr txBox="1"/>
          <p:nvPr/>
        </p:nvSpPr>
        <p:spPr>
          <a:xfrm>
            <a:off x="8579705" y="3932236"/>
            <a:ext cx="3002695" cy="923330"/>
          </a:xfrm>
          <a:prstGeom prst="rect">
            <a:avLst/>
          </a:prstGeom>
          <a:noFill/>
        </p:spPr>
        <p:txBody>
          <a:bodyPr wrap="square" rtlCol="0">
            <a:spAutoFit/>
          </a:bodyPr>
          <a:lstStyle/>
          <a:p>
            <a:r>
              <a:rPr lang="en-US" sz="1800" b="1" i="1" dirty="0"/>
              <a:t>By:</a:t>
            </a:r>
          </a:p>
          <a:p>
            <a:r>
              <a:rPr lang="en-US" sz="1800" b="1" i="1" dirty="0"/>
              <a:t>     Harsithram R   23ecr078</a:t>
            </a:r>
          </a:p>
        </p:txBody>
      </p:sp>
    </p:spTree>
    <p:extLst>
      <p:ext uri="{BB962C8B-B14F-4D97-AF65-F5344CB8AC3E}">
        <p14:creationId xmlns:p14="http://schemas.microsoft.com/office/powerpoint/2010/main" val="3317702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005DE55-3F88-4F78-A0BB-A450DDE7CED2}"/>
              </a:ext>
            </a:extLst>
          </p:cNvPr>
          <p:cNvSpPr txBox="1"/>
          <p:nvPr/>
        </p:nvSpPr>
        <p:spPr>
          <a:xfrm>
            <a:off x="3830320" y="782320"/>
            <a:ext cx="6319520" cy="584775"/>
          </a:xfrm>
          <a:prstGeom prst="rect">
            <a:avLst/>
          </a:prstGeom>
          <a:noFill/>
        </p:spPr>
        <p:txBody>
          <a:bodyPr wrap="square" rtlCol="0">
            <a:spAutoFit/>
          </a:bodyPr>
          <a:lstStyle/>
          <a:p>
            <a:r>
              <a:rPr lang="en-US" sz="3200" dirty="0">
                <a:gradFill>
                  <a:gsLst>
                    <a:gs pos="0">
                      <a:srgbClr val="FFFF00"/>
                    </a:gs>
                    <a:gs pos="78500">
                      <a:srgbClr val="FFC000"/>
                    </a:gs>
                    <a:gs pos="39000">
                      <a:schemeClr val="accent4">
                        <a:lumMod val="97000"/>
                        <a:lumOff val="3000"/>
                      </a:schemeClr>
                    </a:gs>
                    <a:gs pos="100000">
                      <a:schemeClr val="accent4">
                        <a:lumMod val="60000"/>
                        <a:lumOff val="40000"/>
                      </a:schemeClr>
                    </a:gs>
                  </a:gsLst>
                  <a:lin ang="16200000" scaled="1"/>
                </a:gradFill>
                <a:latin typeface="Algerian" panose="04020705040A02060702" pitchFamily="82" charset="0"/>
              </a:rPr>
              <a:t>Description </a:t>
            </a:r>
          </a:p>
        </p:txBody>
      </p:sp>
      <p:sp>
        <p:nvSpPr>
          <p:cNvPr id="5" name="TextBox 4">
            <a:extLst>
              <a:ext uri="{FF2B5EF4-FFF2-40B4-BE49-F238E27FC236}">
                <a16:creationId xmlns:a16="http://schemas.microsoft.com/office/drawing/2014/main" id="{C91A7081-34CA-4E05-B5FC-BCF9FA58A591}"/>
              </a:ext>
            </a:extLst>
          </p:cNvPr>
          <p:cNvSpPr txBox="1"/>
          <p:nvPr/>
        </p:nvSpPr>
        <p:spPr>
          <a:xfrm>
            <a:off x="2062480" y="1798320"/>
            <a:ext cx="8849360" cy="3416320"/>
          </a:xfrm>
          <a:prstGeom prst="rect">
            <a:avLst/>
          </a:prstGeom>
          <a:noFill/>
        </p:spPr>
        <p:txBody>
          <a:bodyPr wrap="square" rtlCol="0">
            <a:spAutoFit/>
          </a:bodyPr>
          <a:lstStyle/>
          <a:p>
            <a:r>
              <a:rPr lang="en-US" sz="2400" dirty="0">
                <a:latin typeface="Bell MT" panose="02020503060305020303" pitchFamily="18" charset="0"/>
              </a:rPr>
              <a:t>This project is a </a:t>
            </a:r>
            <a:r>
              <a:rPr lang="en-US" sz="2400" b="1" dirty="0">
                <a:latin typeface="Bell MT" panose="02020503060305020303" pitchFamily="18" charset="0"/>
              </a:rPr>
              <a:t>vehicle safety and theft detection</a:t>
            </a:r>
            <a:r>
              <a:rPr lang="en-US" sz="2400" dirty="0">
                <a:latin typeface="Bell MT" panose="02020503060305020303" pitchFamily="18" charset="0"/>
              </a:rPr>
              <a:t> system using Arduino, </a:t>
            </a:r>
            <a:r>
              <a:rPr lang="en-US" sz="2400" b="1" dirty="0">
                <a:latin typeface="Bell MT" panose="02020503060305020303" pitchFamily="18" charset="0"/>
              </a:rPr>
              <a:t>GPS</a:t>
            </a:r>
            <a:r>
              <a:rPr lang="en-US" sz="2400" dirty="0">
                <a:latin typeface="Bell MT" panose="02020503060305020303" pitchFamily="18" charset="0"/>
              </a:rPr>
              <a:t>, and </a:t>
            </a:r>
            <a:r>
              <a:rPr lang="en-US" sz="2400" b="1" dirty="0">
                <a:latin typeface="Bell MT" panose="02020503060305020303" pitchFamily="18" charset="0"/>
              </a:rPr>
              <a:t>GSM</a:t>
            </a:r>
            <a:r>
              <a:rPr lang="en-US" sz="2400" dirty="0">
                <a:latin typeface="Bell MT" panose="02020503060305020303" pitchFamily="18" charset="0"/>
              </a:rPr>
              <a:t> technology. It detects accidents or unauthorized movements through an accelerometer and instantly alerts the owner via SMS and a phone call, sharing the vehicle's location. Users can also request the vehicle's location remotely by sending a simple SMS command. The system is designed to provide real-time updates and enhance vehicle security with minimal hardware.</a:t>
            </a:r>
          </a:p>
          <a:p>
            <a:endParaRPr lang="en-US" sz="2400" dirty="0">
              <a:latin typeface="Bell MT" panose="02020503060305020303" pitchFamily="18" charset="0"/>
            </a:endParaRPr>
          </a:p>
        </p:txBody>
      </p:sp>
    </p:spTree>
    <p:extLst>
      <p:ext uri="{BB962C8B-B14F-4D97-AF65-F5344CB8AC3E}">
        <p14:creationId xmlns:p14="http://schemas.microsoft.com/office/powerpoint/2010/main" val="3566274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57104-87AC-4A5E-8DF1-7AD78CC5B55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9EEB5C40-513A-47C9-B54F-BD798C6FD9B8}"/>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1E98AFCC-B8BE-4416-80B6-3DE95D3600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6038" y="590946"/>
            <a:ext cx="9615638" cy="5794038"/>
          </a:xfrm>
          <a:prstGeom prst="rect">
            <a:avLst/>
          </a:prstGeom>
        </p:spPr>
      </p:pic>
      <p:sp>
        <p:nvSpPr>
          <p:cNvPr id="4" name="Rectangle 3">
            <a:extLst>
              <a:ext uri="{FF2B5EF4-FFF2-40B4-BE49-F238E27FC236}">
                <a16:creationId xmlns:a16="http://schemas.microsoft.com/office/drawing/2014/main" id="{425C4069-5C70-C1DE-309B-3647EFE46EF3}"/>
              </a:ext>
            </a:extLst>
          </p:cNvPr>
          <p:cNvSpPr/>
          <p:nvPr/>
        </p:nvSpPr>
        <p:spPr>
          <a:xfrm>
            <a:off x="2519265" y="4030823"/>
            <a:ext cx="1632857" cy="26935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6B04C021-5D3B-770F-D778-B3C8FA8AC69C}"/>
              </a:ext>
            </a:extLst>
          </p:cNvPr>
          <p:cNvSpPr/>
          <p:nvPr/>
        </p:nvSpPr>
        <p:spPr>
          <a:xfrm>
            <a:off x="7551576" y="3429000"/>
            <a:ext cx="1667069" cy="23368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99795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86F129-219A-488F-B171-B67738A2E9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5948" y="895149"/>
            <a:ext cx="9578983" cy="5393651"/>
          </a:xfrm>
          <a:prstGeom prst="rect">
            <a:avLst/>
          </a:prstGeom>
        </p:spPr>
      </p:pic>
    </p:spTree>
    <p:extLst>
      <p:ext uri="{BB962C8B-B14F-4D97-AF65-F5344CB8AC3E}">
        <p14:creationId xmlns:p14="http://schemas.microsoft.com/office/powerpoint/2010/main" val="1181276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A2407CF-6523-463A-B4F1-D88F4CEDCF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6371" y="899665"/>
            <a:ext cx="10884112" cy="4861055"/>
          </a:xfrm>
          <a:prstGeom prst="rect">
            <a:avLst/>
          </a:prstGeom>
        </p:spPr>
      </p:pic>
      <p:sp>
        <p:nvSpPr>
          <p:cNvPr id="9" name="TextBox 8">
            <a:extLst>
              <a:ext uri="{FF2B5EF4-FFF2-40B4-BE49-F238E27FC236}">
                <a16:creationId xmlns:a16="http://schemas.microsoft.com/office/drawing/2014/main" id="{7169DE53-1EF6-4A72-A310-0DFA8CD3621A}"/>
              </a:ext>
            </a:extLst>
          </p:cNvPr>
          <p:cNvSpPr txBox="1"/>
          <p:nvPr/>
        </p:nvSpPr>
        <p:spPr>
          <a:xfrm>
            <a:off x="3942080" y="325120"/>
            <a:ext cx="4917440" cy="646331"/>
          </a:xfrm>
          <a:prstGeom prst="rect">
            <a:avLst/>
          </a:prstGeom>
          <a:noFill/>
        </p:spPr>
        <p:txBody>
          <a:bodyPr wrap="square" rtlCol="0">
            <a:spAutoFit/>
          </a:bodyPr>
          <a:lstStyle/>
          <a:p>
            <a:r>
              <a:rPr lang="en-US" sz="3600" b="1" dirty="0"/>
              <a:t>Components Lists</a:t>
            </a:r>
          </a:p>
        </p:txBody>
      </p:sp>
    </p:spTree>
    <p:extLst>
      <p:ext uri="{BB962C8B-B14F-4D97-AF65-F5344CB8AC3E}">
        <p14:creationId xmlns:p14="http://schemas.microsoft.com/office/powerpoint/2010/main" val="3277392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32D179-A7FD-4B17-8D7F-A951965CEE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6042" y="114114"/>
            <a:ext cx="5684838" cy="3416804"/>
          </a:xfrm>
          <a:prstGeom prst="rect">
            <a:avLst/>
          </a:prstGeom>
        </p:spPr>
      </p:pic>
      <p:sp>
        <p:nvSpPr>
          <p:cNvPr id="4" name="TextBox 3">
            <a:extLst>
              <a:ext uri="{FF2B5EF4-FFF2-40B4-BE49-F238E27FC236}">
                <a16:creationId xmlns:a16="http://schemas.microsoft.com/office/drawing/2014/main" id="{87336081-444D-4E97-B32B-BF9CADBC4787}"/>
              </a:ext>
            </a:extLst>
          </p:cNvPr>
          <p:cNvSpPr txBox="1"/>
          <p:nvPr/>
        </p:nvSpPr>
        <p:spPr>
          <a:xfrm>
            <a:off x="1737360" y="3637280"/>
            <a:ext cx="8920480" cy="1938992"/>
          </a:xfrm>
          <a:prstGeom prst="rect">
            <a:avLst/>
          </a:prstGeom>
          <a:noFill/>
        </p:spPr>
        <p:txBody>
          <a:bodyPr wrap="square" rtlCol="0">
            <a:spAutoFit/>
          </a:bodyPr>
          <a:lstStyle/>
          <a:p>
            <a:r>
              <a:rPr lang="en-US" sz="2000" dirty="0"/>
              <a:t>Arduino UNO is a low-cost, flexible, and easy-to-use programmable open-source microcontroller board that can be </a:t>
            </a:r>
            <a:r>
              <a:rPr lang="en-US" sz="2000" b="1" dirty="0"/>
              <a:t>integrated into a variety of electronic projects</a:t>
            </a:r>
            <a:r>
              <a:rPr lang="en-US" sz="2000" dirty="0"/>
              <a:t>.</a:t>
            </a:r>
          </a:p>
          <a:p>
            <a:endParaRPr lang="en-US" sz="2000" dirty="0"/>
          </a:p>
          <a:p>
            <a:r>
              <a:rPr lang="en-US" sz="2000" dirty="0"/>
              <a:t>Arduino uses a variant of the C++ programming language. The code is written in C++ with an addition of special methods and functions</a:t>
            </a:r>
          </a:p>
        </p:txBody>
      </p:sp>
      <p:sp>
        <p:nvSpPr>
          <p:cNvPr id="5" name="TextBox 4">
            <a:extLst>
              <a:ext uri="{FF2B5EF4-FFF2-40B4-BE49-F238E27FC236}">
                <a16:creationId xmlns:a16="http://schemas.microsoft.com/office/drawing/2014/main" id="{B2D2F41F-EACA-4B89-AD8C-6E33DBDA8E8C}"/>
              </a:ext>
            </a:extLst>
          </p:cNvPr>
          <p:cNvSpPr txBox="1"/>
          <p:nvPr/>
        </p:nvSpPr>
        <p:spPr>
          <a:xfrm>
            <a:off x="1422400" y="863600"/>
            <a:ext cx="5013642" cy="830997"/>
          </a:xfrm>
          <a:prstGeom prst="rect">
            <a:avLst/>
          </a:prstGeom>
          <a:noFill/>
        </p:spPr>
        <p:txBody>
          <a:bodyPr wrap="square" rtlCol="0">
            <a:spAutoFit/>
          </a:bodyPr>
          <a:lstStyle/>
          <a:p>
            <a:r>
              <a:rPr lang="en-US" sz="4800" b="1" dirty="0">
                <a:latin typeface="Algerian" panose="04020705040A02060702" pitchFamily="82" charset="0"/>
              </a:rPr>
              <a:t>Arduino Uno</a:t>
            </a:r>
          </a:p>
        </p:txBody>
      </p:sp>
    </p:spTree>
    <p:extLst>
      <p:ext uri="{BB962C8B-B14F-4D97-AF65-F5344CB8AC3E}">
        <p14:creationId xmlns:p14="http://schemas.microsoft.com/office/powerpoint/2010/main" val="2610641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8A7840-D606-49F1-BC6D-5175F38417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6560" y="441053"/>
            <a:ext cx="5228907" cy="2987947"/>
          </a:xfrm>
          <a:prstGeom prst="rect">
            <a:avLst/>
          </a:prstGeom>
        </p:spPr>
      </p:pic>
      <p:sp>
        <p:nvSpPr>
          <p:cNvPr id="4" name="TextBox 3">
            <a:extLst>
              <a:ext uri="{FF2B5EF4-FFF2-40B4-BE49-F238E27FC236}">
                <a16:creationId xmlns:a16="http://schemas.microsoft.com/office/drawing/2014/main" id="{7C44BF5E-1B13-4B59-8E9D-E80F5001BB3C}"/>
              </a:ext>
            </a:extLst>
          </p:cNvPr>
          <p:cNvSpPr txBox="1"/>
          <p:nvPr/>
        </p:nvSpPr>
        <p:spPr>
          <a:xfrm>
            <a:off x="1686560" y="3606800"/>
            <a:ext cx="9611360" cy="2092881"/>
          </a:xfrm>
          <a:prstGeom prst="rect">
            <a:avLst/>
          </a:prstGeom>
          <a:noFill/>
        </p:spPr>
        <p:txBody>
          <a:bodyPr wrap="square" rtlCol="0">
            <a:spAutoFit/>
          </a:bodyPr>
          <a:lstStyle/>
          <a:p>
            <a:r>
              <a:rPr lang="en-US" sz="2000" dirty="0">
                <a:solidFill>
                  <a:srgbClr val="00B0F0"/>
                </a:solidFill>
              </a:rPr>
              <a:t>By Trilateration process it measures the distance from </a:t>
            </a:r>
            <a:r>
              <a:rPr lang="en-US" sz="2000" dirty="0" err="1">
                <a:solidFill>
                  <a:srgbClr val="00B0F0"/>
                </a:solidFill>
              </a:rPr>
              <a:t>atleast</a:t>
            </a:r>
            <a:r>
              <a:rPr lang="en-US" sz="2000" dirty="0">
                <a:solidFill>
                  <a:srgbClr val="00B0F0"/>
                </a:solidFill>
              </a:rPr>
              <a:t> 3 satellites gives the latitude and Longitude Co-ordinates.</a:t>
            </a:r>
          </a:p>
          <a:p>
            <a:r>
              <a:rPr lang="en-US" sz="1800" dirty="0"/>
              <a:t>It can track up to 22 satellites over 50 channels and achieve the industry’s highest level of tracking sensitivity i.e. -161 dB, while consuming only 45 mA current. Unlike other GPS modules, it can perform 5 location updates in a second with 2.5m horizontal position accuracy. The U-</a:t>
            </a:r>
            <a:r>
              <a:rPr lang="en-US" sz="1800" dirty="0" err="1"/>
              <a:t>blox</a:t>
            </a:r>
            <a:r>
              <a:rPr lang="en-US" sz="1800" dirty="0"/>
              <a:t> 6 positioning engine also has a Time-To-First-Fix (TTFF) of less than 1 second.</a:t>
            </a:r>
          </a:p>
        </p:txBody>
      </p:sp>
      <p:sp>
        <p:nvSpPr>
          <p:cNvPr id="5" name="TextBox 4">
            <a:extLst>
              <a:ext uri="{FF2B5EF4-FFF2-40B4-BE49-F238E27FC236}">
                <a16:creationId xmlns:a16="http://schemas.microsoft.com/office/drawing/2014/main" id="{0C71203E-F7FF-49E8-8BCE-0FBAF9EA740D}"/>
              </a:ext>
            </a:extLst>
          </p:cNvPr>
          <p:cNvSpPr txBox="1"/>
          <p:nvPr/>
        </p:nvSpPr>
        <p:spPr>
          <a:xfrm>
            <a:off x="2072640" y="548640"/>
            <a:ext cx="4135120" cy="400110"/>
          </a:xfrm>
          <a:prstGeom prst="rect">
            <a:avLst/>
          </a:prstGeom>
          <a:noFill/>
        </p:spPr>
        <p:txBody>
          <a:bodyPr wrap="square" rtlCol="0">
            <a:spAutoFit/>
          </a:bodyPr>
          <a:lstStyle/>
          <a:p>
            <a:r>
              <a:rPr lang="en-US" sz="2000" b="1" i="1" dirty="0">
                <a:solidFill>
                  <a:srgbClr val="FF0000"/>
                </a:solidFill>
              </a:rPr>
              <a:t>GPS neo 6m v2</a:t>
            </a:r>
          </a:p>
        </p:txBody>
      </p:sp>
    </p:spTree>
    <p:extLst>
      <p:ext uri="{BB962C8B-B14F-4D97-AF65-F5344CB8AC3E}">
        <p14:creationId xmlns:p14="http://schemas.microsoft.com/office/powerpoint/2010/main" val="1882026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AD8403-36A6-45CF-9CEE-7521CE76FD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67252" y="15523"/>
            <a:ext cx="3818794" cy="3855437"/>
          </a:xfrm>
          <a:prstGeom prst="rect">
            <a:avLst/>
          </a:prstGeom>
        </p:spPr>
      </p:pic>
      <p:pic>
        <p:nvPicPr>
          <p:cNvPr id="6" name="WhatsApp Video 2025-01-18 at 23.47.22_be19412e">
            <a:hlinkClick r:id="" action="ppaction://media"/>
            <a:extLst>
              <a:ext uri="{FF2B5EF4-FFF2-40B4-BE49-F238E27FC236}">
                <a16:creationId xmlns:a16="http://schemas.microsoft.com/office/drawing/2014/main" id="{AE991052-EA3B-4A8C-8D77-CFF770F6F4A3}"/>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1170572" y="660433"/>
            <a:ext cx="5144746" cy="2875781"/>
          </a:xfrm>
          <a:prstGeom prst="rect">
            <a:avLst/>
          </a:prstGeom>
        </p:spPr>
      </p:pic>
      <p:sp>
        <p:nvSpPr>
          <p:cNvPr id="7" name="TextBox 6">
            <a:extLst>
              <a:ext uri="{FF2B5EF4-FFF2-40B4-BE49-F238E27FC236}">
                <a16:creationId xmlns:a16="http://schemas.microsoft.com/office/drawing/2014/main" id="{2E0AFD64-5FEF-46FD-8711-14541FAAF89F}"/>
              </a:ext>
            </a:extLst>
          </p:cNvPr>
          <p:cNvSpPr txBox="1"/>
          <p:nvPr/>
        </p:nvSpPr>
        <p:spPr>
          <a:xfrm>
            <a:off x="1666240" y="4074160"/>
            <a:ext cx="9032240" cy="2431435"/>
          </a:xfrm>
          <a:prstGeom prst="rect">
            <a:avLst/>
          </a:prstGeom>
          <a:noFill/>
        </p:spPr>
        <p:txBody>
          <a:bodyPr wrap="square" rtlCol="0">
            <a:spAutoFit/>
          </a:bodyPr>
          <a:lstStyle/>
          <a:p>
            <a:r>
              <a:rPr lang="en-US" sz="1900" dirty="0"/>
              <a:t>The ADXL335 is a small, thin, low power, complete </a:t>
            </a:r>
            <a:r>
              <a:rPr lang="en-US" sz="1900" b="1" dirty="0">
                <a:solidFill>
                  <a:srgbClr val="00B0F0"/>
                </a:solidFill>
              </a:rPr>
              <a:t>3-axis accelerometer with signal conditioned voltage outputs</a:t>
            </a:r>
            <a:r>
              <a:rPr lang="en-US" sz="1900" dirty="0"/>
              <a:t>. The product </a:t>
            </a:r>
            <a:r>
              <a:rPr lang="en-US" sz="1900" b="1" dirty="0">
                <a:solidFill>
                  <a:srgbClr val="00B0F0"/>
                </a:solidFill>
              </a:rPr>
              <a:t>measures acceleration with a minimum full-scale range of ±3 g.</a:t>
            </a:r>
            <a:r>
              <a:rPr lang="en-US" sz="1900" dirty="0"/>
              <a:t> It can measure the static acceleration of gravity in tilt-sensing applications, as well as dynamic acceleration resulting from motion, shock, or vibration. The user selects the bandwidth of the accelerometer using the CX, CY, and CZ capacitors at the XOUT, YOUT, and ZOUT pins. Bandwidths can be selected to suit the application, with a range of 0.5 Hz to 1600 Hz for the X and Y axes, and a range of 0.5 Hz to 550 Hz for the Z axis.</a:t>
            </a:r>
          </a:p>
        </p:txBody>
      </p:sp>
      <p:sp>
        <p:nvSpPr>
          <p:cNvPr id="8" name="TextBox 7">
            <a:extLst>
              <a:ext uri="{FF2B5EF4-FFF2-40B4-BE49-F238E27FC236}">
                <a16:creationId xmlns:a16="http://schemas.microsoft.com/office/drawing/2014/main" id="{0BFE8B73-ACDC-4F06-ADE3-0CC48F29828D}"/>
              </a:ext>
            </a:extLst>
          </p:cNvPr>
          <p:cNvSpPr txBox="1"/>
          <p:nvPr/>
        </p:nvSpPr>
        <p:spPr>
          <a:xfrm>
            <a:off x="5059680" y="15523"/>
            <a:ext cx="2428240" cy="584775"/>
          </a:xfrm>
          <a:prstGeom prst="rect">
            <a:avLst/>
          </a:prstGeom>
          <a:noFill/>
        </p:spPr>
        <p:txBody>
          <a:bodyPr wrap="square" rtlCol="0">
            <a:spAutoFit/>
          </a:bodyPr>
          <a:lstStyle/>
          <a:p>
            <a:r>
              <a:rPr lang="en-US" sz="3200" b="1" dirty="0">
                <a:solidFill>
                  <a:srgbClr val="FF0000"/>
                </a:solidFill>
              </a:rPr>
              <a:t>ADXL 335</a:t>
            </a:r>
          </a:p>
        </p:txBody>
      </p:sp>
    </p:spTree>
    <p:extLst>
      <p:ext uri="{BB962C8B-B14F-4D97-AF65-F5344CB8AC3E}">
        <p14:creationId xmlns:p14="http://schemas.microsoft.com/office/powerpoint/2010/main" val="1652816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586"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961567-E711-4EBB-9381-51F758C54F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9280" y="141049"/>
            <a:ext cx="3823970" cy="3287951"/>
          </a:xfrm>
          <a:prstGeom prst="rect">
            <a:avLst/>
          </a:prstGeom>
        </p:spPr>
      </p:pic>
      <p:sp>
        <p:nvSpPr>
          <p:cNvPr id="4" name="TextBox 3">
            <a:extLst>
              <a:ext uri="{FF2B5EF4-FFF2-40B4-BE49-F238E27FC236}">
                <a16:creationId xmlns:a16="http://schemas.microsoft.com/office/drawing/2014/main" id="{3451E3AC-B943-4D24-948B-DDF3024E6413}"/>
              </a:ext>
            </a:extLst>
          </p:cNvPr>
          <p:cNvSpPr txBox="1"/>
          <p:nvPr/>
        </p:nvSpPr>
        <p:spPr>
          <a:xfrm>
            <a:off x="1706880" y="4033520"/>
            <a:ext cx="10129520" cy="1231106"/>
          </a:xfrm>
          <a:prstGeom prst="rect">
            <a:avLst/>
          </a:prstGeom>
          <a:noFill/>
        </p:spPr>
        <p:txBody>
          <a:bodyPr wrap="square" rtlCol="0">
            <a:spAutoFit/>
          </a:bodyPr>
          <a:lstStyle/>
          <a:p>
            <a:r>
              <a:rPr lang="en-US" sz="1800" dirty="0"/>
              <a:t>The </a:t>
            </a:r>
            <a:r>
              <a:rPr lang="en-US" sz="2000" b="1" dirty="0">
                <a:solidFill>
                  <a:srgbClr val="FF0000"/>
                </a:solidFill>
              </a:rPr>
              <a:t>SIM800L GSM/GPRS </a:t>
            </a:r>
            <a:r>
              <a:rPr lang="en-US" sz="1800" dirty="0"/>
              <a:t>module is a miniature GSM modem that can be used in a variety of IoT projects. You can use this module to do almost anything a normal cell phone can do, such as sending SMS messages, making phone calls, connecting to the Internet via GPRS, and much more.</a:t>
            </a:r>
          </a:p>
        </p:txBody>
      </p:sp>
      <p:sp>
        <p:nvSpPr>
          <p:cNvPr id="6" name="TextBox 5">
            <a:extLst>
              <a:ext uri="{FF2B5EF4-FFF2-40B4-BE49-F238E27FC236}">
                <a16:creationId xmlns:a16="http://schemas.microsoft.com/office/drawing/2014/main" id="{277E1E87-D565-4A4D-A07C-E7BCA88E8B48}"/>
              </a:ext>
            </a:extLst>
          </p:cNvPr>
          <p:cNvSpPr txBox="1"/>
          <p:nvPr/>
        </p:nvSpPr>
        <p:spPr>
          <a:xfrm>
            <a:off x="2946400" y="629920"/>
            <a:ext cx="3718560" cy="461665"/>
          </a:xfrm>
          <a:prstGeom prst="rect">
            <a:avLst/>
          </a:prstGeom>
          <a:noFill/>
        </p:spPr>
        <p:txBody>
          <a:bodyPr wrap="square" rtlCol="0">
            <a:spAutoFit/>
          </a:bodyPr>
          <a:lstStyle/>
          <a:p>
            <a:r>
              <a:rPr lang="en-US" sz="2400" b="1" i="1" dirty="0">
                <a:solidFill>
                  <a:srgbClr val="0070C0"/>
                </a:solidFill>
              </a:rPr>
              <a:t>SIM800L GSM/GPRS</a:t>
            </a:r>
            <a:endParaRPr lang="en-US" sz="2400" i="1" dirty="0">
              <a:solidFill>
                <a:srgbClr val="0070C0"/>
              </a:solidFill>
            </a:endParaRPr>
          </a:p>
        </p:txBody>
      </p:sp>
    </p:spTree>
    <p:extLst>
      <p:ext uri="{BB962C8B-B14F-4D97-AF65-F5344CB8AC3E}">
        <p14:creationId xmlns:p14="http://schemas.microsoft.com/office/powerpoint/2010/main" val="1578493435"/>
      </p:ext>
    </p:extLst>
  </p:cSld>
  <p:clrMapOvr>
    <a:masterClrMapping/>
  </p:clrMapOvr>
</p:sld>
</file>

<file path=ppt/theme/theme1.xml><?xml version="1.0" encoding="utf-8"?>
<a:theme xmlns:a="http://schemas.openxmlformats.org/drawingml/2006/main" name="Theme2">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2" id="{9561DCEC-A032-4E08-B740-20C354907BC8}" vid="{8614FEF9-07B5-46A4-B3F8-6A52EE014C0C}"/>
    </a:ext>
  </a:extLst>
</a:theme>
</file>

<file path=docProps/app.xml><?xml version="1.0" encoding="utf-8"?>
<Properties xmlns="http://schemas.openxmlformats.org/officeDocument/2006/extended-properties" xmlns:vt="http://schemas.openxmlformats.org/officeDocument/2006/docPropsVTypes">
  <Template>Theme2</Template>
  <TotalTime>99</TotalTime>
  <Words>431</Words>
  <Application>Microsoft Office PowerPoint</Application>
  <PresentationFormat>Widescreen</PresentationFormat>
  <Paragraphs>18</Paragraphs>
  <Slides>9</Slides>
  <Notes>0</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Algerian</vt:lpstr>
      <vt:lpstr>Arial</vt:lpstr>
      <vt:lpstr>Bell MT</vt:lpstr>
      <vt:lpstr>Calibri</vt:lpstr>
      <vt:lpstr>Times New Roman</vt:lpstr>
      <vt:lpstr>Theme2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harsithram R</dc:creator>
  <cp:lastModifiedBy>harsithram</cp:lastModifiedBy>
  <cp:revision>3</cp:revision>
  <dcterms:created xsi:type="dcterms:W3CDTF">2024-11-17T10:54:48Z</dcterms:created>
  <dcterms:modified xsi:type="dcterms:W3CDTF">2025-02-07T10:11:27Z</dcterms:modified>
</cp:coreProperties>
</file>